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A5F62-A8DD-432C-BB16-590E2012852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7EB15-5E4A-473F-93E1-D889E676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D8DEC0F-E5D1-4E70-9136-13B31A1D159F}" type="slidenum">
              <a:rPr lang="vi-VN" altLang="en-US" sz="1200">
                <a:solidFill>
                  <a:prstClr val="black"/>
                </a:solidFill>
              </a:rPr>
              <a:pPr algn="r"/>
              <a:t>1</a:t>
            </a:fld>
            <a:endParaRPr lang="vi-VN" altLang="en-US" sz="1200">
              <a:solidFill>
                <a:prstClr val="black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E9705F5-8FFB-4109-867F-647572AFE697}" type="slidenum">
              <a:rPr lang="en-US" altLang="en-US" sz="1200">
                <a:solidFill>
                  <a:prstClr val="black"/>
                </a:solidFill>
              </a:rPr>
              <a:pPr algn="r"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2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EE4-4F53-45EA-A2D5-EBF4803BBD3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E9A1-8EF1-4068-BE0C-B2E17DC5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4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EE4-4F53-45EA-A2D5-EBF4803BBD3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E9A1-8EF1-4068-BE0C-B2E17DC5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EE4-4F53-45EA-A2D5-EBF4803BBD3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E9A1-8EF1-4068-BE0C-B2E17DC5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5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4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01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78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41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7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57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75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9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EE4-4F53-45EA-A2D5-EBF4803BBD3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E9A1-8EF1-4068-BE0C-B2E17DC5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36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00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6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5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73E87"/>
                </a:solidFill>
              </a:rPr>
              <a:pPr/>
              <a:t>3/24/2024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3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73E87"/>
                </a:solidFill>
              </a:rPr>
              <a:pPr/>
              <a:t>3/24/2024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01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/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73E87"/>
                </a:solidFill>
              </a:rPr>
              <a:pPr/>
              <a:t>3/24/2024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31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73E87"/>
                </a:solidFill>
              </a:rPr>
              <a:pPr/>
              <a:t>3/24/2024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25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73E87"/>
                </a:solidFill>
              </a:rPr>
              <a:pPr/>
              <a:t>3/24/2024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94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73E87"/>
                </a:solidFill>
              </a:rPr>
              <a:pPr/>
              <a:t>3/24/2024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76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73E87"/>
                </a:solidFill>
              </a:rPr>
              <a:pPr/>
              <a:t>3/24/2024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3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EE4-4F53-45EA-A2D5-EBF4803BBD3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E9A1-8EF1-4068-BE0C-B2E17DC5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20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73E87"/>
                </a:solidFill>
              </a:rPr>
              <a:pPr/>
              <a:t>3/24/2024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07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73E87"/>
                </a:solidFill>
              </a:rPr>
              <a:pPr/>
              <a:t>3/24/2024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8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73E87"/>
                </a:solidFill>
              </a:rPr>
              <a:pPr/>
              <a:t>3/24/2024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06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73E87"/>
                </a:solidFill>
              </a:rPr>
              <a:pPr/>
              <a:t>3/24/2024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45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21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EE4-4F53-45EA-A2D5-EBF4803BBD3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E9A1-8EF1-4068-BE0C-B2E17DC5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1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EE4-4F53-45EA-A2D5-EBF4803BBD3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E9A1-8EF1-4068-BE0C-B2E17DC5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EE4-4F53-45EA-A2D5-EBF4803BBD3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E9A1-8EF1-4068-BE0C-B2E17DC5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EE4-4F53-45EA-A2D5-EBF4803BBD3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E9A1-8EF1-4068-BE0C-B2E17DC5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EE4-4F53-45EA-A2D5-EBF4803BBD3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E9A1-8EF1-4068-BE0C-B2E17DC5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DEE4-4F53-45EA-A2D5-EBF4803BBD3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E9A1-8EF1-4068-BE0C-B2E17DC5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4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EDEE4-4F53-45EA-A2D5-EBF4803BBD3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E9A1-8EF1-4068-BE0C-B2E17DC5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7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4572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B76D1223-53C8-4F6E-A0EE-C7ADC22EE3B7}" type="datetimeFigureOut">
              <a:rPr lang="en-US" smtClean="0">
                <a:solidFill>
                  <a:srgbClr val="073E87"/>
                </a:solidFill>
              </a:rPr>
              <a:pPr defTabSz="457200"/>
              <a:t>3/24/2024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C347F815-C9D9-4C47-BF81-5524DE2DFFF4}" type="slidenum">
              <a:rPr lang="en-US" smtClean="0">
                <a:solidFill>
                  <a:srgbClr val="073E87"/>
                </a:solidFill>
              </a:rPr>
              <a:pPr defTabSz="457200"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16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87" y="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7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769" y="571352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8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9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6" y="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6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53" y="-20854"/>
            <a:ext cx="6191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9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67000"/>
            <a:ext cx="1133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30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00"/>
            <a:ext cx="1000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31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800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32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43" y="4855946"/>
            <a:ext cx="1133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33" descr="bar01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44"/>
          <p:cNvSpPr>
            <a:spLocks noChangeArrowheads="1" noChangeShapeType="1" noTextEdit="1"/>
          </p:cNvSpPr>
          <p:nvPr/>
        </p:nvSpPr>
        <p:spPr bwMode="auto">
          <a:xfrm>
            <a:off x="2247900" y="838200"/>
            <a:ext cx="7848600" cy="609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1884"/>
              </a:avLst>
            </a:prstTxWarp>
          </a:bodyPr>
          <a:lstStyle/>
          <a:p>
            <a:endParaRPr lang="en-US" sz="40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4" name="Text Box 68"/>
          <p:cNvSpPr txBox="1">
            <a:spLocks noChangeArrowheads="1"/>
          </p:cNvSpPr>
          <p:nvPr/>
        </p:nvSpPr>
        <p:spPr bwMode="auto">
          <a:xfrm>
            <a:off x="2090737" y="2354262"/>
            <a:ext cx="810635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4322152" y="4636691"/>
            <a:ext cx="3134656" cy="401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1100" i="1" kern="10" dirty="0">
              <a:ln w="222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WordArt 3"/>
          <p:cNvSpPr>
            <a:spLocks noChangeArrowheads="1" noChangeShapeType="1" noTextEdit="1"/>
          </p:cNvSpPr>
          <p:nvPr/>
        </p:nvSpPr>
        <p:spPr bwMode="auto">
          <a:xfrm>
            <a:off x="2681289" y="457196"/>
            <a:ext cx="6946251" cy="3497504"/>
          </a:xfrm>
          <a:prstGeom prst="rect">
            <a:avLst/>
          </a:prstGeom>
        </p:spPr>
        <p:txBody>
          <a:bodyPr spcFirstLastPara="1" wrap="none" fromWordArt="1">
            <a:prstTxWarp prst="textDeflateInflate">
              <a:avLst/>
            </a:prstTxWarp>
            <a:scene3d>
              <a:camera prst="perspectiveBelow"/>
              <a:lightRig rig="threePt" dir="t"/>
            </a:scene3d>
          </a:bodyPr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THÀY CÔ GIÁO ĐẾN DỰ GIỜ 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273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941"/>
            <a:ext cx="12453870" cy="70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6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1"/>
            <a:ext cx="10818253" cy="71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0"/>
            <a:ext cx="11784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" y="0"/>
            <a:ext cx="11668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0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ếng quạ kêu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9701" y="347730"/>
            <a:ext cx="10663707" cy="59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ếng Chim bồ câu gù mái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106" y="387975"/>
            <a:ext cx="10397545" cy="58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8" y="0"/>
            <a:ext cx="11578107" cy="6858000"/>
          </a:xfrm>
        </p:spPr>
      </p:pic>
    </p:spTree>
    <p:extLst>
      <p:ext uri="{BB962C8B-B14F-4D97-AF65-F5344CB8AC3E}">
        <p14:creationId xmlns:p14="http://schemas.microsoft.com/office/powerpoint/2010/main" val="14547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642939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2503963" y="2104881"/>
            <a:ext cx="7576663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KÍNH CHÚC CÁC THẦY CÔ SỨC KHỎE VÀ HẠNH PHÚC</a:t>
            </a: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9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34</Words>
  <Application>Microsoft Office PowerPoint</Application>
  <PresentationFormat>Widescreen</PresentationFormat>
  <Paragraphs>6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Symbol</vt:lpstr>
      <vt:lpstr>Times New Roman</vt:lpstr>
      <vt:lpstr>Office Theme</vt:lpstr>
      <vt:lpstr>1_Office Theme</vt:lpstr>
      <vt:lpstr>2_Waveform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STD_DELL</cp:lastModifiedBy>
  <cp:revision>6</cp:revision>
  <dcterms:created xsi:type="dcterms:W3CDTF">2020-12-03T02:30:01Z</dcterms:created>
  <dcterms:modified xsi:type="dcterms:W3CDTF">2024-03-24T01:23:53Z</dcterms:modified>
</cp:coreProperties>
</file>