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94" r:id="rId4"/>
    <p:sldId id="300" r:id="rId5"/>
    <p:sldId id="297" r:id="rId6"/>
    <p:sldId id="296" r:id="rId7"/>
    <p:sldId id="266" r:id="rId8"/>
    <p:sldId id="267" r:id="rId9"/>
    <p:sldId id="268" r:id="rId10"/>
    <p:sldId id="299" r:id="rId11"/>
    <p:sldId id="291" r:id="rId12"/>
    <p:sldId id="269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6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8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5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712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2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3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8322-D6E8-42D1-9035-7388749CEF5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637F-87EF-4D40-A8CE-78F45101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-528736" y="3861049"/>
            <a:ext cx="12387493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V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iệt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77:  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oai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 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uê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uy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 (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2 )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VnTime" pitchFamily="34" charset="0"/>
                <a:cs typeface="UVnTime" pitchFamily="34" charset="0"/>
              </a:rPr>
              <a:t>: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stote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Trinh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: 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stote" pitchFamily="34" charset="0"/>
                <a:cs typeface="Times New Roman" pitchFamily="18" charset="0"/>
              </a:rPr>
              <a:t>1C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stote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stote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stote" pitchFamily="34" charset="0"/>
              <a:cs typeface="Times New Roman" pitchFamily="18" charset="0"/>
            </a:endParaRPr>
          </a:p>
        </p:txBody>
      </p:sp>
      <p:sp>
        <p:nvSpPr>
          <p:cNvPr id="1028" name="Freeform 7"/>
          <p:cNvSpPr>
            <a:spLocks/>
          </p:cNvSpPr>
          <p:nvPr/>
        </p:nvSpPr>
        <p:spPr bwMode="auto">
          <a:xfrm flipV="1">
            <a:off x="406400" y="2133600"/>
            <a:ext cx="762000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lIns="64008" tIns="32004" rIns="64008" bIns="32004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vi-VN" altLang="en-US" smtClean="0">
              <a:solidFill>
                <a:srgbClr val="000000"/>
              </a:solidFill>
            </a:endParaRPr>
          </a:p>
        </p:txBody>
      </p:sp>
      <p:pic>
        <p:nvPicPr>
          <p:cNvPr id="1029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1905000"/>
            <a:ext cx="152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514600"/>
            <a:ext cx="152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5181600"/>
            <a:ext cx="152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3352800"/>
            <a:ext cx="152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045" y="4541044"/>
            <a:ext cx="2055812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48801" y="4886326"/>
            <a:ext cx="2741084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863"/>
            <a:ext cx="19367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89419" y="-148431"/>
            <a:ext cx="13763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WordArt 10"/>
          <p:cNvSpPr>
            <a:spLocks noChangeArrowheads="1" noChangeShapeType="1" noTextEdit="1"/>
          </p:cNvSpPr>
          <p:nvPr/>
        </p:nvSpPr>
        <p:spPr bwMode="auto">
          <a:xfrm>
            <a:off x="1987552" y="457200"/>
            <a:ext cx="8375649" cy="182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60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An Tiến</a:t>
            </a:r>
            <a:endParaRPr lang="en-US" sz="60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1267885" y="1052736"/>
            <a:ext cx="9656233" cy="14795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2356"/>
                <a:gd name="adj2" fmla="val 69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48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4800" b="1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vi-VN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68083"/>
              </p:ext>
            </p:extLst>
          </p:nvPr>
        </p:nvGraphicFramePr>
        <p:xfrm>
          <a:off x="4340855" y="2611874"/>
          <a:ext cx="3387327" cy="117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icture" r:id="rId5" imgW="2161519" imgH="1926959" progId="Word.Picture.8">
                  <p:embed/>
                </p:oleObj>
              </mc:Choice>
              <mc:Fallback>
                <p:oleObj name="Picture" r:id="rId5" imgW="2161519" imgH="192695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contrast="-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855" y="2611874"/>
                        <a:ext cx="3387327" cy="117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044" y="4498182"/>
            <a:ext cx="2055813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48801" y="4843464"/>
            <a:ext cx="2741084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367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89419" y="-148431"/>
            <a:ext cx="13763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044" y="4498182"/>
            <a:ext cx="2055813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367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52001" y="4810126"/>
            <a:ext cx="2741084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89419" y="-226218"/>
            <a:ext cx="13763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044" y="4498182"/>
            <a:ext cx="2055813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367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709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052" y="463826"/>
            <a:ext cx="115691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/>
              <a:t>      </a:t>
            </a:r>
            <a:r>
              <a:rPr lang="en-US" sz="5400" dirty="0" err="1" smtClean="0"/>
              <a:t>Ngày</a:t>
            </a:r>
            <a:r>
              <a:rPr lang="en-US" sz="5400" dirty="0" smtClean="0"/>
              <a:t> </a:t>
            </a:r>
            <a:r>
              <a:rPr lang="en-US" sz="5400" dirty="0" err="1" smtClean="0"/>
              <a:t>nghỉ</a:t>
            </a:r>
            <a:r>
              <a:rPr lang="en-US" sz="5400" dirty="0" smtClean="0"/>
              <a:t>,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thoải</a:t>
            </a:r>
            <a:r>
              <a:rPr lang="en-US" sz="5400" dirty="0" smtClean="0"/>
              <a:t> </a:t>
            </a:r>
            <a:r>
              <a:rPr lang="en-US" sz="5400" dirty="0" err="1" smtClean="0"/>
              <a:t>mái</a:t>
            </a:r>
            <a:r>
              <a:rPr lang="en-US" sz="5400" dirty="0" smtClean="0"/>
              <a:t> </a:t>
            </a:r>
            <a:r>
              <a:rPr lang="en-US" sz="5400" dirty="0" err="1" smtClean="0"/>
              <a:t>vui</a:t>
            </a:r>
            <a:r>
              <a:rPr lang="en-US" sz="5400" dirty="0" smtClean="0"/>
              <a:t> </a:t>
            </a:r>
            <a:r>
              <a:rPr lang="en-US" sz="5400" dirty="0" err="1" smtClean="0"/>
              <a:t>đùa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hoa</a:t>
            </a:r>
            <a:r>
              <a:rPr lang="en-US" sz="5400" dirty="0" smtClean="0"/>
              <a:t> </a:t>
            </a:r>
            <a:r>
              <a:rPr lang="en-US" sz="5400" dirty="0" err="1" smtClean="0"/>
              <a:t>trái</a:t>
            </a:r>
            <a:r>
              <a:rPr lang="en-US" sz="5400" dirty="0" smtClean="0"/>
              <a:t> </a:t>
            </a:r>
            <a:r>
              <a:rPr lang="en-US" sz="5400" dirty="0" err="1" smtClean="0"/>
              <a:t>vườn</a:t>
            </a:r>
            <a:r>
              <a:rPr lang="en-US" sz="5400" dirty="0" smtClean="0"/>
              <a:t> </a:t>
            </a:r>
            <a:r>
              <a:rPr lang="en-US" sz="5400" dirty="0" err="1" smtClean="0"/>
              <a:t>nhà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thì</a:t>
            </a:r>
            <a:r>
              <a:rPr lang="en-US" sz="5400" dirty="0" smtClean="0"/>
              <a:t> </a:t>
            </a:r>
            <a:r>
              <a:rPr lang="en-US" sz="5400" dirty="0" err="1" smtClean="0"/>
              <a:t>thầm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cây</a:t>
            </a:r>
            <a:r>
              <a:rPr lang="en-US" sz="5400" dirty="0" smtClean="0"/>
              <a:t> </a:t>
            </a:r>
            <a:r>
              <a:rPr lang="en-US" sz="5400" dirty="0" err="1" smtClean="0"/>
              <a:t>xoài</a:t>
            </a:r>
            <a:r>
              <a:rPr lang="en-US" sz="5400" dirty="0" smtClean="0"/>
              <a:t> </a:t>
            </a:r>
            <a:r>
              <a:rPr lang="en-US" sz="5400" dirty="0" err="1" smtClean="0"/>
              <a:t>lúc</a:t>
            </a:r>
            <a:r>
              <a:rPr lang="en-US" sz="5400" dirty="0" smtClean="0"/>
              <a:t> </a:t>
            </a:r>
            <a:r>
              <a:rPr lang="en-US" sz="5400" dirty="0" err="1" smtClean="0"/>
              <a:t>lỉu</a:t>
            </a:r>
            <a:r>
              <a:rPr lang="en-US" sz="5400" dirty="0" smtClean="0"/>
              <a:t> </a:t>
            </a:r>
            <a:r>
              <a:rPr lang="en-US" sz="5400" dirty="0" err="1" smtClean="0"/>
              <a:t>quả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cúi</a:t>
            </a:r>
            <a:r>
              <a:rPr lang="en-US" sz="5400" dirty="0" smtClean="0"/>
              <a:t> </a:t>
            </a:r>
            <a:r>
              <a:rPr lang="en-US" sz="5400" dirty="0" err="1" smtClean="0"/>
              <a:t>trêu</a:t>
            </a:r>
            <a:r>
              <a:rPr lang="en-US" sz="5400" dirty="0" smtClean="0"/>
              <a:t> </a:t>
            </a:r>
            <a:r>
              <a:rPr lang="en-US" sz="5400" dirty="0" err="1" smtClean="0"/>
              <a:t>đám</a:t>
            </a:r>
            <a:r>
              <a:rPr lang="en-US" sz="5400" dirty="0" smtClean="0"/>
              <a:t> </a:t>
            </a:r>
            <a:r>
              <a:rPr lang="en-US" sz="5400" dirty="0" err="1" smtClean="0"/>
              <a:t>dây</a:t>
            </a:r>
            <a:r>
              <a:rPr lang="en-US" sz="5400" dirty="0" smtClean="0"/>
              <a:t> </a:t>
            </a:r>
            <a:r>
              <a:rPr lang="en-US" sz="5400" dirty="0" err="1" smtClean="0"/>
              <a:t>khoai</a:t>
            </a:r>
            <a:r>
              <a:rPr lang="en-US" sz="5400" dirty="0" smtClean="0"/>
              <a:t> </a:t>
            </a:r>
            <a:r>
              <a:rPr lang="en-US" sz="5400" dirty="0" err="1" smtClean="0"/>
              <a:t>lang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bò</a:t>
            </a:r>
            <a:r>
              <a:rPr lang="en-US" sz="5400" dirty="0" smtClean="0"/>
              <a:t> </a:t>
            </a:r>
            <a:r>
              <a:rPr lang="en-US" sz="5400" dirty="0" err="1" smtClean="0"/>
              <a:t>trên</a:t>
            </a:r>
            <a:r>
              <a:rPr lang="en-US" sz="5400" dirty="0" smtClean="0"/>
              <a:t> </a:t>
            </a:r>
            <a:r>
              <a:rPr lang="en-US" sz="5400" dirty="0" err="1" smtClean="0"/>
              <a:t>mặt</a:t>
            </a:r>
            <a:r>
              <a:rPr lang="en-US" sz="5400" dirty="0" smtClean="0"/>
              <a:t> </a:t>
            </a:r>
            <a:r>
              <a:rPr lang="en-US" sz="5400" dirty="0" err="1" smtClean="0"/>
              <a:t>đất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cùng</a:t>
            </a:r>
            <a:r>
              <a:rPr lang="en-US" sz="5400" dirty="0" smtClean="0"/>
              <a:t> </a:t>
            </a:r>
            <a:r>
              <a:rPr lang="en-US" sz="5400" dirty="0" err="1" smtClean="0"/>
              <a:t>gió</a:t>
            </a:r>
            <a:r>
              <a:rPr lang="en-US" sz="5400" dirty="0" smtClean="0"/>
              <a:t> </a:t>
            </a:r>
            <a:r>
              <a:rPr lang="en-US" sz="5400" dirty="0" err="1" smtClean="0"/>
              <a:t>nô</a:t>
            </a:r>
            <a:r>
              <a:rPr lang="en-US" sz="5400" dirty="0" smtClean="0"/>
              <a:t> </a:t>
            </a:r>
            <a:r>
              <a:rPr lang="en-US" sz="5400" dirty="0" err="1" smtClean="0"/>
              <a:t>giỡn</a:t>
            </a:r>
            <a:r>
              <a:rPr lang="en-US" sz="5400" dirty="0" smtClean="0"/>
              <a:t> </a:t>
            </a:r>
            <a:r>
              <a:rPr lang="en-US" sz="5400" dirty="0" err="1" smtClean="0"/>
              <a:t>bên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bông</a:t>
            </a:r>
            <a:r>
              <a:rPr lang="en-US" sz="5400" dirty="0" smtClean="0"/>
              <a:t> </a:t>
            </a:r>
            <a:r>
              <a:rPr lang="en-US" sz="5400" dirty="0" err="1" smtClean="0"/>
              <a:t>huệ</a:t>
            </a:r>
            <a:r>
              <a:rPr lang="en-US" sz="5400" dirty="0" smtClean="0"/>
              <a:t> </a:t>
            </a:r>
            <a:r>
              <a:rPr lang="en-US" sz="5400" dirty="0" err="1" smtClean="0"/>
              <a:t>trắng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đưa</a:t>
            </a:r>
            <a:r>
              <a:rPr lang="en-US" sz="5400" dirty="0" smtClean="0"/>
              <a:t> </a:t>
            </a:r>
            <a:r>
              <a:rPr lang="en-US" sz="5400" dirty="0" err="1" smtClean="0"/>
              <a:t>tay</a:t>
            </a:r>
            <a:r>
              <a:rPr lang="en-US" sz="5400" dirty="0" smtClean="0"/>
              <a:t> </a:t>
            </a:r>
            <a:r>
              <a:rPr lang="en-US" sz="5400" dirty="0" err="1" smtClean="0"/>
              <a:t>vuốt</a:t>
            </a:r>
            <a:r>
              <a:rPr lang="en-US" sz="5400" dirty="0" smtClean="0"/>
              <a:t> </a:t>
            </a:r>
            <a:r>
              <a:rPr lang="en-US" sz="5400" dirty="0" err="1" smtClean="0"/>
              <a:t>ve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cánh</a:t>
            </a:r>
            <a:r>
              <a:rPr lang="en-US" sz="5400" dirty="0" smtClean="0"/>
              <a:t> </a:t>
            </a:r>
            <a:r>
              <a:rPr lang="en-US" sz="5400" dirty="0" err="1" smtClean="0"/>
              <a:t>thủy</a:t>
            </a:r>
            <a:r>
              <a:rPr lang="en-US" sz="5400" dirty="0" smtClean="0"/>
              <a:t> </a:t>
            </a:r>
            <a:r>
              <a:rPr lang="en-US" sz="5400" dirty="0" err="1" smtClean="0"/>
              <a:t>tiên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thi</a:t>
            </a:r>
            <a:r>
              <a:rPr lang="en-US" sz="5400" dirty="0" smtClean="0"/>
              <a:t> </a:t>
            </a:r>
            <a:r>
              <a:rPr lang="en-US" sz="5400" dirty="0" err="1" smtClean="0"/>
              <a:t>nhau</a:t>
            </a:r>
            <a:r>
              <a:rPr lang="en-US" sz="5400" dirty="0" smtClean="0"/>
              <a:t> </a:t>
            </a:r>
            <a:r>
              <a:rPr lang="en-US" sz="5400" dirty="0" err="1" smtClean="0"/>
              <a:t>khoe</a:t>
            </a:r>
            <a:r>
              <a:rPr lang="en-US" sz="5400" dirty="0" smtClean="0"/>
              <a:t> </a:t>
            </a:r>
            <a:r>
              <a:rPr lang="en-US" sz="5400" dirty="0" err="1" smtClean="0"/>
              <a:t>sắc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89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211" y="2442978"/>
            <a:ext cx="10986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Hoạt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động</a:t>
            </a:r>
            <a:r>
              <a:rPr lang="en-US" sz="7200" dirty="0" smtClean="0">
                <a:solidFill>
                  <a:srgbClr val="FF0000"/>
                </a:solidFill>
              </a:rPr>
              <a:t> 5: </a:t>
            </a:r>
            <a:r>
              <a:rPr lang="en-US" sz="7200" dirty="0" err="1">
                <a:solidFill>
                  <a:srgbClr val="FF0000"/>
                </a:solidFill>
              </a:rPr>
              <a:t>L</a:t>
            </a:r>
            <a:r>
              <a:rPr lang="en-US" sz="7200" dirty="0" err="1" smtClean="0">
                <a:solidFill>
                  <a:srgbClr val="FF0000"/>
                </a:solidFill>
              </a:rPr>
              <a:t>uyện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nói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2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7"/>
            <a:ext cx="12192000" cy="683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211" y="2442978"/>
            <a:ext cx="10986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Hoạt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động</a:t>
            </a:r>
            <a:r>
              <a:rPr lang="en-US" sz="9600" dirty="0" smtClean="0">
                <a:solidFill>
                  <a:srgbClr val="FF0000"/>
                </a:solidFill>
              </a:rPr>
              <a:t> 3: </a:t>
            </a:r>
            <a:r>
              <a:rPr lang="en-US" sz="9600" dirty="0" err="1" smtClean="0">
                <a:solidFill>
                  <a:srgbClr val="FF0000"/>
                </a:solidFill>
              </a:rPr>
              <a:t>Viết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vở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0332" y="4468969"/>
            <a:ext cx="3799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r>
              <a:rPr lang="en-US" sz="7200" b="1" dirty="0" smtClean="0"/>
              <a:t>/49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571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211" y="2442978"/>
            <a:ext cx="10986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Hoạt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động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4</a:t>
            </a:r>
            <a:r>
              <a:rPr lang="en-US" sz="9600" dirty="0" smtClean="0">
                <a:solidFill>
                  <a:srgbClr val="FF0000"/>
                </a:solidFill>
              </a:rPr>
              <a:t>: </a:t>
            </a:r>
            <a:r>
              <a:rPr lang="en-US" sz="9600" dirty="0" err="1" smtClean="0">
                <a:solidFill>
                  <a:srgbClr val="FF0000"/>
                </a:solidFill>
              </a:rPr>
              <a:t>Đọc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503" y="250144"/>
            <a:ext cx="12300241" cy="635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052" y="463826"/>
            <a:ext cx="115691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/>
              <a:t>      </a:t>
            </a:r>
            <a:r>
              <a:rPr lang="en-US" sz="5400" dirty="0" err="1" smtClean="0"/>
              <a:t>Ngày</a:t>
            </a:r>
            <a:r>
              <a:rPr lang="en-US" sz="5400" dirty="0" smtClean="0"/>
              <a:t> </a:t>
            </a:r>
            <a:r>
              <a:rPr lang="en-US" sz="5400" dirty="0" err="1" smtClean="0"/>
              <a:t>nghỉ</a:t>
            </a:r>
            <a:r>
              <a:rPr lang="en-US" sz="5400" dirty="0" smtClean="0"/>
              <a:t>,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thoải</a:t>
            </a:r>
            <a:r>
              <a:rPr lang="en-US" sz="5400" dirty="0" smtClean="0"/>
              <a:t> </a:t>
            </a:r>
            <a:r>
              <a:rPr lang="en-US" sz="5400" dirty="0" err="1" smtClean="0"/>
              <a:t>mái</a:t>
            </a:r>
            <a:r>
              <a:rPr lang="en-US" sz="5400" dirty="0" smtClean="0"/>
              <a:t> </a:t>
            </a:r>
            <a:r>
              <a:rPr lang="en-US" sz="5400" dirty="0" err="1" smtClean="0"/>
              <a:t>vui</a:t>
            </a:r>
            <a:r>
              <a:rPr lang="en-US" sz="5400" dirty="0" smtClean="0"/>
              <a:t> </a:t>
            </a:r>
            <a:r>
              <a:rPr lang="en-US" sz="5400" dirty="0" err="1" smtClean="0"/>
              <a:t>đùa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hoa</a:t>
            </a:r>
            <a:r>
              <a:rPr lang="en-US" sz="5400" dirty="0" smtClean="0"/>
              <a:t> </a:t>
            </a:r>
            <a:r>
              <a:rPr lang="en-US" sz="5400" dirty="0" err="1" smtClean="0"/>
              <a:t>trái</a:t>
            </a:r>
            <a:r>
              <a:rPr lang="en-US" sz="5400" dirty="0" smtClean="0"/>
              <a:t> </a:t>
            </a:r>
            <a:r>
              <a:rPr lang="en-US" sz="5400" dirty="0" err="1" smtClean="0"/>
              <a:t>vườn</a:t>
            </a:r>
            <a:r>
              <a:rPr lang="en-US" sz="5400" dirty="0" smtClean="0"/>
              <a:t> </a:t>
            </a:r>
            <a:r>
              <a:rPr lang="en-US" sz="5400" dirty="0" err="1" smtClean="0"/>
              <a:t>nhà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thì</a:t>
            </a:r>
            <a:r>
              <a:rPr lang="en-US" sz="5400" dirty="0" smtClean="0"/>
              <a:t> </a:t>
            </a:r>
            <a:r>
              <a:rPr lang="en-US" sz="5400" dirty="0" err="1" smtClean="0"/>
              <a:t>thầm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cây</a:t>
            </a:r>
            <a:r>
              <a:rPr lang="en-US" sz="5400" dirty="0" smtClean="0"/>
              <a:t> </a:t>
            </a:r>
            <a:r>
              <a:rPr lang="en-US" sz="5400" dirty="0" err="1" smtClean="0"/>
              <a:t>xoài</a:t>
            </a:r>
            <a:r>
              <a:rPr lang="en-US" sz="5400" dirty="0" smtClean="0"/>
              <a:t> </a:t>
            </a:r>
            <a:r>
              <a:rPr lang="en-US" sz="5400" dirty="0" err="1" smtClean="0"/>
              <a:t>lúc</a:t>
            </a:r>
            <a:r>
              <a:rPr lang="en-US" sz="5400" dirty="0" smtClean="0"/>
              <a:t> </a:t>
            </a:r>
            <a:r>
              <a:rPr lang="en-US" sz="5400" dirty="0" err="1" smtClean="0"/>
              <a:t>lỉu</a:t>
            </a:r>
            <a:r>
              <a:rPr lang="en-US" sz="5400" dirty="0" smtClean="0"/>
              <a:t> </a:t>
            </a:r>
            <a:r>
              <a:rPr lang="en-US" sz="5400" dirty="0" err="1" smtClean="0"/>
              <a:t>quả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cúi</a:t>
            </a:r>
            <a:r>
              <a:rPr lang="en-US" sz="5400" dirty="0" smtClean="0"/>
              <a:t> </a:t>
            </a:r>
            <a:r>
              <a:rPr lang="en-US" sz="5400" dirty="0" err="1" smtClean="0"/>
              <a:t>trêu</a:t>
            </a:r>
            <a:r>
              <a:rPr lang="en-US" sz="5400" dirty="0" smtClean="0"/>
              <a:t> </a:t>
            </a:r>
            <a:r>
              <a:rPr lang="en-US" sz="5400" dirty="0" err="1" smtClean="0"/>
              <a:t>đám</a:t>
            </a:r>
            <a:r>
              <a:rPr lang="en-US" sz="5400" dirty="0" smtClean="0"/>
              <a:t> </a:t>
            </a:r>
            <a:r>
              <a:rPr lang="en-US" sz="5400" dirty="0" err="1" smtClean="0"/>
              <a:t>dây</a:t>
            </a:r>
            <a:r>
              <a:rPr lang="en-US" sz="5400" dirty="0" smtClean="0"/>
              <a:t> </a:t>
            </a:r>
            <a:r>
              <a:rPr lang="en-US" sz="5400" dirty="0" err="1" smtClean="0"/>
              <a:t>khoai</a:t>
            </a:r>
            <a:r>
              <a:rPr lang="en-US" sz="5400" dirty="0" smtClean="0"/>
              <a:t> </a:t>
            </a:r>
            <a:r>
              <a:rPr lang="en-US" sz="5400" dirty="0" err="1" smtClean="0"/>
              <a:t>lang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bò</a:t>
            </a:r>
            <a:r>
              <a:rPr lang="en-US" sz="5400" dirty="0" smtClean="0"/>
              <a:t> </a:t>
            </a:r>
            <a:r>
              <a:rPr lang="en-US" sz="5400" dirty="0" err="1" smtClean="0"/>
              <a:t>trên</a:t>
            </a:r>
            <a:r>
              <a:rPr lang="en-US" sz="5400" dirty="0" smtClean="0"/>
              <a:t> </a:t>
            </a:r>
            <a:r>
              <a:rPr lang="en-US" sz="5400" dirty="0" err="1" smtClean="0"/>
              <a:t>mặt</a:t>
            </a:r>
            <a:r>
              <a:rPr lang="en-US" sz="5400" dirty="0" smtClean="0"/>
              <a:t> </a:t>
            </a:r>
            <a:r>
              <a:rPr lang="en-US" sz="5400" dirty="0" err="1" smtClean="0"/>
              <a:t>đất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cùng</a:t>
            </a:r>
            <a:r>
              <a:rPr lang="en-US" sz="5400" dirty="0" smtClean="0"/>
              <a:t> </a:t>
            </a:r>
            <a:r>
              <a:rPr lang="en-US" sz="5400" dirty="0" err="1" smtClean="0"/>
              <a:t>gió</a:t>
            </a:r>
            <a:r>
              <a:rPr lang="en-US" sz="5400" dirty="0" smtClean="0"/>
              <a:t> </a:t>
            </a:r>
            <a:r>
              <a:rPr lang="en-US" sz="5400" dirty="0" err="1" smtClean="0"/>
              <a:t>nô</a:t>
            </a:r>
            <a:r>
              <a:rPr lang="en-US" sz="5400" dirty="0" smtClean="0"/>
              <a:t> </a:t>
            </a:r>
            <a:r>
              <a:rPr lang="en-US" sz="5400" dirty="0" err="1" smtClean="0"/>
              <a:t>giỡn</a:t>
            </a:r>
            <a:r>
              <a:rPr lang="en-US" sz="5400" dirty="0" smtClean="0"/>
              <a:t> </a:t>
            </a:r>
            <a:r>
              <a:rPr lang="en-US" sz="5400" dirty="0" err="1" smtClean="0"/>
              <a:t>bên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bông</a:t>
            </a:r>
            <a:r>
              <a:rPr lang="en-US" sz="5400" dirty="0" smtClean="0"/>
              <a:t> </a:t>
            </a:r>
            <a:r>
              <a:rPr lang="en-US" sz="5400" dirty="0" err="1" smtClean="0"/>
              <a:t>huệ</a:t>
            </a:r>
            <a:r>
              <a:rPr lang="en-US" sz="5400" dirty="0" smtClean="0"/>
              <a:t> </a:t>
            </a:r>
            <a:r>
              <a:rPr lang="en-US" sz="5400" dirty="0" err="1" smtClean="0"/>
              <a:t>trắng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đưa</a:t>
            </a:r>
            <a:r>
              <a:rPr lang="en-US" sz="5400" dirty="0" smtClean="0"/>
              <a:t> </a:t>
            </a:r>
            <a:r>
              <a:rPr lang="en-US" sz="5400" dirty="0" err="1" smtClean="0"/>
              <a:t>tay</a:t>
            </a:r>
            <a:r>
              <a:rPr lang="en-US" sz="5400" dirty="0" smtClean="0"/>
              <a:t> </a:t>
            </a:r>
            <a:r>
              <a:rPr lang="en-US" sz="5400" dirty="0" err="1" smtClean="0"/>
              <a:t>vuốt</a:t>
            </a:r>
            <a:r>
              <a:rPr lang="en-US" sz="5400" dirty="0" smtClean="0"/>
              <a:t> </a:t>
            </a:r>
            <a:r>
              <a:rPr lang="en-US" sz="5400" dirty="0" err="1" smtClean="0"/>
              <a:t>ve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cánh</a:t>
            </a:r>
            <a:r>
              <a:rPr lang="en-US" sz="5400" dirty="0" smtClean="0"/>
              <a:t> </a:t>
            </a:r>
            <a:r>
              <a:rPr lang="en-US" sz="5400" dirty="0" err="1" smtClean="0"/>
              <a:t>thủy</a:t>
            </a:r>
            <a:r>
              <a:rPr lang="en-US" sz="5400" dirty="0" smtClean="0"/>
              <a:t> </a:t>
            </a:r>
            <a:r>
              <a:rPr lang="en-US" sz="5400" dirty="0" err="1" smtClean="0"/>
              <a:t>tiên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thi</a:t>
            </a:r>
            <a:r>
              <a:rPr lang="en-US" sz="5400" dirty="0" smtClean="0"/>
              <a:t> </a:t>
            </a:r>
            <a:r>
              <a:rPr lang="en-US" sz="5400" dirty="0" err="1" smtClean="0"/>
              <a:t>nhau</a:t>
            </a:r>
            <a:r>
              <a:rPr lang="en-US" sz="5400" dirty="0" smtClean="0"/>
              <a:t> </a:t>
            </a:r>
            <a:r>
              <a:rPr lang="en-US" sz="5400" dirty="0" err="1" smtClean="0"/>
              <a:t>khoe</a:t>
            </a:r>
            <a:r>
              <a:rPr lang="en-US" sz="5400" dirty="0" smtClean="0"/>
              <a:t> </a:t>
            </a:r>
            <a:r>
              <a:rPr lang="en-US" sz="5400" dirty="0" err="1" smtClean="0"/>
              <a:t>sắc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567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052" y="463826"/>
            <a:ext cx="115691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/>
              <a:t>      </a:t>
            </a:r>
            <a:r>
              <a:rPr lang="en-US" sz="5400" dirty="0" err="1" smtClean="0"/>
              <a:t>Ngày</a:t>
            </a:r>
            <a:r>
              <a:rPr lang="en-US" sz="5400" dirty="0" smtClean="0"/>
              <a:t> </a:t>
            </a:r>
            <a:r>
              <a:rPr lang="en-US" sz="5400" dirty="0" err="1" smtClean="0"/>
              <a:t>nghỉ</a:t>
            </a:r>
            <a:r>
              <a:rPr lang="en-US" sz="5400" dirty="0" smtClean="0"/>
              <a:t>,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thoải</a:t>
            </a:r>
            <a:r>
              <a:rPr lang="en-US" sz="5400" dirty="0" smtClean="0"/>
              <a:t> </a:t>
            </a:r>
            <a:r>
              <a:rPr lang="en-US" sz="5400" dirty="0" err="1" smtClean="0"/>
              <a:t>mái</a:t>
            </a:r>
            <a:r>
              <a:rPr lang="en-US" sz="5400" dirty="0" smtClean="0"/>
              <a:t> </a:t>
            </a:r>
            <a:r>
              <a:rPr lang="en-US" sz="5400" dirty="0" err="1" smtClean="0"/>
              <a:t>vui</a:t>
            </a:r>
            <a:r>
              <a:rPr lang="en-US" sz="5400" dirty="0" smtClean="0"/>
              <a:t> </a:t>
            </a:r>
            <a:r>
              <a:rPr lang="en-US" sz="5400" dirty="0" err="1" smtClean="0"/>
              <a:t>đùa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hoa</a:t>
            </a:r>
            <a:r>
              <a:rPr lang="en-US" sz="5400" dirty="0" smtClean="0"/>
              <a:t> </a:t>
            </a:r>
            <a:r>
              <a:rPr lang="en-US" sz="5400" dirty="0" err="1" smtClean="0"/>
              <a:t>trái</a:t>
            </a:r>
            <a:r>
              <a:rPr lang="en-US" sz="5400" dirty="0" smtClean="0"/>
              <a:t> </a:t>
            </a:r>
            <a:r>
              <a:rPr lang="en-US" sz="5400" dirty="0" err="1" smtClean="0"/>
              <a:t>vườn</a:t>
            </a:r>
            <a:r>
              <a:rPr lang="en-US" sz="5400" dirty="0" smtClean="0"/>
              <a:t> </a:t>
            </a:r>
            <a:r>
              <a:rPr lang="en-US" sz="5400" dirty="0" err="1" smtClean="0"/>
              <a:t>nhà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thì</a:t>
            </a:r>
            <a:r>
              <a:rPr lang="en-US" sz="5400" dirty="0" smtClean="0"/>
              <a:t> </a:t>
            </a:r>
            <a:r>
              <a:rPr lang="en-US" sz="5400" dirty="0" err="1" smtClean="0"/>
              <a:t>thầm</a:t>
            </a:r>
            <a:r>
              <a:rPr lang="en-US" sz="5400" dirty="0" smtClean="0"/>
              <a:t> </a:t>
            </a:r>
            <a:r>
              <a:rPr lang="en-US" sz="5400" dirty="0" err="1" smtClean="0"/>
              <a:t>với</a:t>
            </a:r>
            <a:r>
              <a:rPr lang="en-US" sz="5400" dirty="0" smtClean="0"/>
              <a:t> </a:t>
            </a:r>
            <a:r>
              <a:rPr lang="en-US" sz="5400" dirty="0" err="1" smtClean="0"/>
              <a:t>cây</a:t>
            </a:r>
            <a:r>
              <a:rPr lang="en-US" sz="5400" dirty="0" smtClean="0"/>
              <a:t> </a:t>
            </a:r>
            <a:r>
              <a:rPr lang="en-US" sz="5400" dirty="0" err="1" smtClean="0"/>
              <a:t>xoài</a:t>
            </a:r>
            <a:r>
              <a:rPr lang="en-US" sz="5400" dirty="0" smtClean="0"/>
              <a:t> </a:t>
            </a:r>
            <a:r>
              <a:rPr lang="en-US" sz="5400" dirty="0" err="1" smtClean="0"/>
              <a:t>lúc</a:t>
            </a:r>
            <a:r>
              <a:rPr lang="en-US" sz="5400" dirty="0" smtClean="0"/>
              <a:t> </a:t>
            </a:r>
            <a:r>
              <a:rPr lang="en-US" sz="5400" dirty="0" err="1" smtClean="0"/>
              <a:t>lỉu</a:t>
            </a:r>
            <a:r>
              <a:rPr lang="en-US" sz="5400" dirty="0" smtClean="0"/>
              <a:t> </a:t>
            </a:r>
            <a:r>
              <a:rPr lang="en-US" sz="5400" dirty="0" err="1" smtClean="0"/>
              <a:t>quả</a:t>
            </a:r>
            <a:r>
              <a:rPr lang="en-US" sz="5400" dirty="0" smtClean="0"/>
              <a:t>. </a:t>
            </a:r>
            <a:r>
              <a:rPr lang="en-US" sz="5400" dirty="0" err="1" smtClean="0"/>
              <a:t>Hà</a:t>
            </a:r>
            <a:r>
              <a:rPr lang="en-US" sz="5400" dirty="0" smtClean="0"/>
              <a:t> </a:t>
            </a:r>
            <a:r>
              <a:rPr lang="en-US" sz="5400" dirty="0" err="1" smtClean="0"/>
              <a:t>cúi</a:t>
            </a:r>
            <a:r>
              <a:rPr lang="en-US" sz="5400" dirty="0" smtClean="0"/>
              <a:t> </a:t>
            </a:r>
            <a:r>
              <a:rPr lang="en-US" sz="5400" dirty="0" err="1" smtClean="0"/>
              <a:t>trêu</a:t>
            </a:r>
            <a:r>
              <a:rPr lang="en-US" sz="5400" dirty="0" smtClean="0"/>
              <a:t> </a:t>
            </a:r>
            <a:r>
              <a:rPr lang="en-US" sz="5400" dirty="0" err="1" smtClean="0"/>
              <a:t>đám</a:t>
            </a:r>
            <a:r>
              <a:rPr lang="en-US" sz="5400" dirty="0" smtClean="0"/>
              <a:t> </a:t>
            </a:r>
            <a:r>
              <a:rPr lang="en-US" sz="5400" dirty="0" err="1" smtClean="0"/>
              <a:t>dây</a:t>
            </a:r>
            <a:r>
              <a:rPr lang="en-US" sz="5400" dirty="0" smtClean="0"/>
              <a:t> </a:t>
            </a:r>
            <a:r>
              <a:rPr lang="en-US" sz="5400" dirty="0" err="1" smtClean="0"/>
              <a:t>khoai</a:t>
            </a:r>
            <a:r>
              <a:rPr lang="en-US" sz="5400" dirty="0" smtClean="0"/>
              <a:t> </a:t>
            </a:r>
            <a:r>
              <a:rPr lang="en-US" sz="5400" dirty="0" err="1" smtClean="0"/>
              <a:t>lang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bò</a:t>
            </a:r>
            <a:r>
              <a:rPr lang="en-US" sz="5400" dirty="0" smtClean="0"/>
              <a:t> </a:t>
            </a:r>
            <a:r>
              <a:rPr lang="en-US" sz="5400" dirty="0" err="1" smtClean="0"/>
              <a:t>trên</a:t>
            </a:r>
            <a:r>
              <a:rPr lang="en-US" sz="5400" dirty="0" smtClean="0"/>
              <a:t> </a:t>
            </a:r>
            <a:r>
              <a:rPr lang="en-US" sz="5400" dirty="0" err="1" smtClean="0"/>
              <a:t>mặt</a:t>
            </a:r>
            <a:r>
              <a:rPr lang="en-US" sz="5400" dirty="0" smtClean="0"/>
              <a:t> </a:t>
            </a:r>
            <a:r>
              <a:rPr lang="en-US" sz="5400" dirty="0" err="1" smtClean="0"/>
              <a:t>đất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cùng</a:t>
            </a:r>
            <a:r>
              <a:rPr lang="en-US" sz="5400" dirty="0" smtClean="0"/>
              <a:t> </a:t>
            </a:r>
            <a:r>
              <a:rPr lang="en-US" sz="5400" dirty="0" err="1" smtClean="0"/>
              <a:t>gió</a:t>
            </a:r>
            <a:r>
              <a:rPr lang="en-US" sz="5400" dirty="0" smtClean="0"/>
              <a:t> </a:t>
            </a:r>
            <a:r>
              <a:rPr lang="en-US" sz="5400" dirty="0" err="1" smtClean="0"/>
              <a:t>nô</a:t>
            </a:r>
            <a:r>
              <a:rPr lang="en-US" sz="5400" dirty="0" smtClean="0"/>
              <a:t> </a:t>
            </a:r>
            <a:r>
              <a:rPr lang="en-US" sz="5400" dirty="0" err="1" smtClean="0"/>
              <a:t>giỡn</a:t>
            </a:r>
            <a:r>
              <a:rPr lang="en-US" sz="5400" dirty="0" smtClean="0"/>
              <a:t> </a:t>
            </a:r>
            <a:r>
              <a:rPr lang="en-US" sz="5400" dirty="0" err="1" smtClean="0"/>
              <a:t>bên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bông</a:t>
            </a:r>
            <a:r>
              <a:rPr lang="en-US" sz="5400" dirty="0" smtClean="0"/>
              <a:t> </a:t>
            </a:r>
            <a:r>
              <a:rPr lang="en-US" sz="5400" dirty="0" err="1" smtClean="0"/>
              <a:t>huệ</a:t>
            </a:r>
            <a:r>
              <a:rPr lang="en-US" sz="5400" dirty="0" smtClean="0"/>
              <a:t> </a:t>
            </a:r>
            <a:r>
              <a:rPr lang="en-US" sz="5400" dirty="0" err="1" smtClean="0"/>
              <a:t>trắng</a:t>
            </a:r>
            <a:r>
              <a:rPr lang="en-US" sz="5400" dirty="0" smtClean="0"/>
              <a:t>. </a:t>
            </a:r>
            <a:r>
              <a:rPr lang="en-US" sz="5400" dirty="0" err="1" smtClean="0"/>
              <a:t>Em</a:t>
            </a:r>
            <a:r>
              <a:rPr lang="en-US" sz="5400" dirty="0" smtClean="0"/>
              <a:t> </a:t>
            </a:r>
            <a:r>
              <a:rPr lang="en-US" sz="5400" dirty="0" err="1" smtClean="0"/>
              <a:t>đưa</a:t>
            </a:r>
            <a:r>
              <a:rPr lang="en-US" sz="5400" dirty="0" smtClean="0"/>
              <a:t> </a:t>
            </a:r>
            <a:r>
              <a:rPr lang="en-US" sz="5400" dirty="0" err="1" smtClean="0"/>
              <a:t>tay</a:t>
            </a:r>
            <a:r>
              <a:rPr lang="en-US" sz="5400" dirty="0" smtClean="0"/>
              <a:t> </a:t>
            </a:r>
            <a:r>
              <a:rPr lang="en-US" sz="5400" dirty="0" err="1" smtClean="0"/>
              <a:t>vuốt</a:t>
            </a:r>
            <a:r>
              <a:rPr lang="en-US" sz="5400" dirty="0" smtClean="0"/>
              <a:t> </a:t>
            </a:r>
            <a:r>
              <a:rPr lang="en-US" sz="5400" dirty="0" err="1" smtClean="0"/>
              <a:t>ve</a:t>
            </a:r>
            <a:r>
              <a:rPr lang="en-US" sz="5400" dirty="0" smtClean="0"/>
              <a:t> </a:t>
            </a:r>
            <a:r>
              <a:rPr lang="en-US" sz="5400" dirty="0" err="1" smtClean="0"/>
              <a:t>những</a:t>
            </a:r>
            <a:r>
              <a:rPr lang="en-US" sz="5400" dirty="0" smtClean="0"/>
              <a:t> </a:t>
            </a:r>
            <a:r>
              <a:rPr lang="en-US" sz="5400" dirty="0" err="1" smtClean="0"/>
              <a:t>cánh</a:t>
            </a:r>
            <a:r>
              <a:rPr lang="en-US" sz="5400" dirty="0" smtClean="0"/>
              <a:t> </a:t>
            </a:r>
            <a:r>
              <a:rPr lang="en-US" sz="5400" dirty="0" err="1" smtClean="0"/>
              <a:t>thủy</a:t>
            </a:r>
            <a:r>
              <a:rPr lang="en-US" sz="5400" dirty="0" smtClean="0"/>
              <a:t> </a:t>
            </a:r>
            <a:r>
              <a:rPr lang="en-US" sz="5400" dirty="0" err="1" smtClean="0"/>
              <a:t>tiên</a:t>
            </a:r>
            <a:r>
              <a:rPr lang="en-US" sz="5400" dirty="0" smtClean="0"/>
              <a:t> </a:t>
            </a:r>
            <a:r>
              <a:rPr lang="en-US" sz="5400" dirty="0" err="1" smtClean="0"/>
              <a:t>đang</a:t>
            </a:r>
            <a:r>
              <a:rPr lang="en-US" sz="5400" dirty="0" smtClean="0"/>
              <a:t> </a:t>
            </a:r>
            <a:r>
              <a:rPr lang="en-US" sz="5400" dirty="0" err="1" smtClean="0"/>
              <a:t>thi</a:t>
            </a:r>
            <a:r>
              <a:rPr lang="en-US" sz="5400" dirty="0" smtClean="0"/>
              <a:t> </a:t>
            </a:r>
            <a:r>
              <a:rPr lang="en-US" sz="5400" dirty="0" err="1" smtClean="0"/>
              <a:t>nhau</a:t>
            </a:r>
            <a:r>
              <a:rPr lang="en-US" sz="5400" dirty="0" smtClean="0"/>
              <a:t> </a:t>
            </a:r>
            <a:r>
              <a:rPr lang="en-US" sz="5400" dirty="0" err="1" smtClean="0"/>
              <a:t>khoe</a:t>
            </a:r>
            <a:r>
              <a:rPr lang="en-US" sz="5400" dirty="0" smtClean="0"/>
              <a:t> </a:t>
            </a:r>
            <a:r>
              <a:rPr lang="en-US" sz="5400" dirty="0" err="1" smtClean="0"/>
              <a:t>sắc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356679" y="175198"/>
            <a:ext cx="518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85796" y="1122684"/>
            <a:ext cx="518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en-US" sz="3200" dirty="0"/>
              <a:t>2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12040" y="1828610"/>
            <a:ext cx="518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28937" y="2641000"/>
            <a:ext cx="518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74526" y="4286919"/>
            <a:ext cx="518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81736" y="4539766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33813" y="5346306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7296" y="5346306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4233" y="4533140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43858" y="2861095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67967" y="2848894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1676" y="2073995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7805" y="2058550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4285" y="1223853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8109" y="1225559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95046" y="1214985"/>
            <a:ext cx="1280520" cy="7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5619" y="2874158"/>
            <a:ext cx="103862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949" y="3667696"/>
            <a:ext cx="13782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828937" y="4571824"/>
            <a:ext cx="912489" cy="160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2367" y="6243132"/>
            <a:ext cx="11802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6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17" y="2209441"/>
            <a:ext cx="12275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</a:t>
            </a:r>
            <a:r>
              <a:rPr lang="en-US" sz="6000" dirty="0" err="1" smtClean="0"/>
              <a:t>Ngày</a:t>
            </a:r>
            <a:r>
              <a:rPr lang="en-US" sz="6000" dirty="0" smtClean="0"/>
              <a:t> </a:t>
            </a:r>
            <a:r>
              <a:rPr lang="en-US" sz="6000" dirty="0" err="1" smtClean="0"/>
              <a:t>nghỉ</a:t>
            </a:r>
            <a:r>
              <a:rPr lang="en-US" sz="6000" dirty="0"/>
              <a:t>, </a:t>
            </a:r>
            <a:r>
              <a:rPr lang="en-US" sz="6000" dirty="0" err="1"/>
              <a:t>Hà</a:t>
            </a:r>
            <a:r>
              <a:rPr lang="en-US" sz="6000" dirty="0"/>
              <a:t> </a:t>
            </a:r>
            <a:r>
              <a:rPr lang="en-US" sz="6000" dirty="0" err="1"/>
              <a:t>thoải</a:t>
            </a:r>
            <a:r>
              <a:rPr lang="en-US" sz="6000" dirty="0"/>
              <a:t> </a:t>
            </a:r>
            <a:r>
              <a:rPr lang="en-US" sz="6000" dirty="0" err="1"/>
              <a:t>mái</a:t>
            </a:r>
            <a:r>
              <a:rPr lang="en-US" sz="6000" dirty="0"/>
              <a:t> </a:t>
            </a:r>
            <a:r>
              <a:rPr lang="en-US" sz="6000" dirty="0" err="1"/>
              <a:t>vui</a:t>
            </a:r>
            <a:r>
              <a:rPr lang="en-US" sz="6000" dirty="0"/>
              <a:t> </a:t>
            </a:r>
            <a:r>
              <a:rPr lang="en-US" sz="6000" dirty="0" err="1"/>
              <a:t>đùa</a:t>
            </a:r>
            <a:r>
              <a:rPr lang="en-US" sz="6000" dirty="0"/>
              <a:t> </a:t>
            </a:r>
            <a:r>
              <a:rPr lang="en-US" sz="6000" dirty="0" err="1"/>
              <a:t>với</a:t>
            </a:r>
            <a:r>
              <a:rPr lang="en-US" sz="6000" dirty="0"/>
              <a:t> </a:t>
            </a:r>
            <a:r>
              <a:rPr lang="en-US" sz="6000" dirty="0" err="1"/>
              <a:t>hoa</a:t>
            </a:r>
            <a:r>
              <a:rPr lang="en-US" sz="6000" dirty="0"/>
              <a:t> </a:t>
            </a:r>
            <a:r>
              <a:rPr lang="en-US" sz="6000" dirty="0" err="1"/>
              <a:t>trái</a:t>
            </a:r>
            <a:r>
              <a:rPr lang="en-US" sz="6000" dirty="0"/>
              <a:t> </a:t>
            </a:r>
            <a:r>
              <a:rPr lang="en-US" sz="6000" dirty="0" err="1"/>
              <a:t>vườn</a:t>
            </a:r>
            <a:r>
              <a:rPr lang="en-US" sz="6000" dirty="0"/>
              <a:t> </a:t>
            </a:r>
            <a:r>
              <a:rPr lang="en-US" sz="6000" dirty="0" err="1"/>
              <a:t>nhà</a:t>
            </a:r>
            <a:r>
              <a:rPr lang="en-US" sz="6000" dirty="0"/>
              <a:t>.</a:t>
            </a:r>
            <a:endParaRPr lang="en-GB" sz="6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9957" y="2255607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23034" y="2209441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4209" y="2209441"/>
            <a:ext cx="2279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</a:rPr>
              <a:t>o</a:t>
            </a:r>
            <a:r>
              <a:rPr lang="en-US" sz="6000" dirty="0" err="1" smtClean="0">
                <a:solidFill>
                  <a:srgbClr val="FF0000"/>
                </a:solidFill>
              </a:rPr>
              <a:t>ải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1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731" y="2114669"/>
            <a:ext cx="11544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Hà</a:t>
            </a:r>
            <a:r>
              <a:rPr lang="en-US" sz="6000" dirty="0"/>
              <a:t> </a:t>
            </a:r>
            <a:r>
              <a:rPr lang="en-US" sz="6000" dirty="0" err="1"/>
              <a:t>thì</a:t>
            </a:r>
            <a:r>
              <a:rPr lang="en-US" sz="6000" dirty="0"/>
              <a:t> </a:t>
            </a:r>
            <a:r>
              <a:rPr lang="en-US" sz="6000" dirty="0" err="1"/>
              <a:t>thầm</a:t>
            </a:r>
            <a:r>
              <a:rPr lang="en-US" sz="6000" dirty="0"/>
              <a:t> </a:t>
            </a:r>
            <a:r>
              <a:rPr lang="en-US" sz="6000" dirty="0" err="1"/>
              <a:t>với</a:t>
            </a:r>
            <a:r>
              <a:rPr lang="en-US" sz="6000" dirty="0"/>
              <a:t> </a:t>
            </a:r>
            <a:r>
              <a:rPr lang="en-US" sz="6000" dirty="0" err="1"/>
              <a:t>cây</a:t>
            </a:r>
            <a:r>
              <a:rPr lang="en-US" sz="6000" dirty="0"/>
              <a:t> </a:t>
            </a:r>
            <a:r>
              <a:rPr lang="en-US" sz="6000" dirty="0" err="1"/>
              <a:t>xoài</a:t>
            </a:r>
            <a:r>
              <a:rPr lang="en-US" sz="6000" dirty="0"/>
              <a:t> </a:t>
            </a:r>
            <a:r>
              <a:rPr lang="en-US" sz="6000" dirty="0" err="1"/>
              <a:t>lúc</a:t>
            </a:r>
            <a:r>
              <a:rPr lang="en-US" sz="6000" dirty="0"/>
              <a:t> </a:t>
            </a:r>
            <a:r>
              <a:rPr lang="en-US" sz="6000" dirty="0" err="1"/>
              <a:t>lỉu</a:t>
            </a:r>
            <a:r>
              <a:rPr lang="en-US" sz="6000" dirty="0"/>
              <a:t> </a:t>
            </a:r>
            <a:r>
              <a:rPr lang="en-US" sz="6000" dirty="0" err="1"/>
              <a:t>quả</a:t>
            </a:r>
            <a:r>
              <a:rPr lang="en-US" sz="6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22080" y="2114669"/>
            <a:ext cx="1084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0926" y="2114668"/>
            <a:ext cx="1084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7075" y="2114669"/>
            <a:ext cx="1632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x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0583" y="2114668"/>
            <a:ext cx="1306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C000"/>
                </a:solidFill>
              </a:rPr>
              <a:t>oai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9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820" y="2014329"/>
            <a:ext cx="11888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Em</a:t>
            </a:r>
            <a:r>
              <a:rPr lang="en-US" sz="4400" dirty="0" smtClean="0"/>
              <a:t> </a:t>
            </a:r>
            <a:r>
              <a:rPr lang="en-US" sz="4400" dirty="0" err="1"/>
              <a:t>cùng</a:t>
            </a:r>
            <a:r>
              <a:rPr lang="en-US" sz="4400" dirty="0"/>
              <a:t> </a:t>
            </a:r>
            <a:r>
              <a:rPr lang="en-US" sz="4400" dirty="0" err="1"/>
              <a:t>gió</a:t>
            </a:r>
            <a:r>
              <a:rPr lang="en-US" sz="4400" dirty="0"/>
              <a:t> </a:t>
            </a:r>
            <a:r>
              <a:rPr lang="en-US" sz="4400" dirty="0" err="1"/>
              <a:t>nô</a:t>
            </a:r>
            <a:r>
              <a:rPr lang="en-US" sz="4400" dirty="0"/>
              <a:t> </a:t>
            </a:r>
            <a:r>
              <a:rPr lang="en-US" sz="4400" dirty="0" err="1"/>
              <a:t>giỡn</a:t>
            </a:r>
            <a:r>
              <a:rPr lang="en-US" sz="4400" dirty="0"/>
              <a:t> </a:t>
            </a:r>
            <a:r>
              <a:rPr lang="en-US" sz="4400" dirty="0" err="1"/>
              <a:t>bên</a:t>
            </a:r>
            <a:r>
              <a:rPr lang="en-US" sz="4400" dirty="0"/>
              <a:t>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bông</a:t>
            </a:r>
            <a:r>
              <a:rPr lang="en-US" sz="4400" dirty="0"/>
              <a:t> </a:t>
            </a:r>
            <a:r>
              <a:rPr lang="en-US" sz="4400" dirty="0" err="1"/>
              <a:t>huệ</a:t>
            </a:r>
            <a:r>
              <a:rPr lang="en-US" sz="4400" dirty="0"/>
              <a:t> </a:t>
            </a:r>
            <a:r>
              <a:rPr lang="en-US" sz="4400" dirty="0" err="1"/>
              <a:t>trắng</a:t>
            </a:r>
            <a:r>
              <a:rPr lang="en-US" sz="4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9643" y="1847188"/>
            <a:ext cx="22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/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5809" y="2014329"/>
            <a:ext cx="83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n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679" y="2014329"/>
            <a:ext cx="675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C000"/>
                </a:solidFill>
              </a:rPr>
              <a:t>gi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8805" y="201432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uê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313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맑은 고딕</vt:lpstr>
      <vt:lpstr>.VnAristote</vt:lpstr>
      <vt:lpstr>.VnTime</vt:lpstr>
      <vt:lpstr>Arial</vt:lpstr>
      <vt:lpstr>Calibri</vt:lpstr>
      <vt:lpstr>Calibri Light</vt:lpstr>
      <vt:lpstr>Times New Roman</vt:lpstr>
      <vt:lpstr>UVnTime</vt:lpstr>
      <vt:lpstr>Office Theme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STD_HOA</dc:creator>
  <cp:lastModifiedBy>STD_DELL</cp:lastModifiedBy>
  <cp:revision>48</cp:revision>
  <dcterms:created xsi:type="dcterms:W3CDTF">2022-12-13T14:00:54Z</dcterms:created>
  <dcterms:modified xsi:type="dcterms:W3CDTF">2024-03-24T01:31:00Z</dcterms:modified>
</cp:coreProperties>
</file>