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65" r:id="rId3"/>
    <p:sldId id="261" r:id="rId4"/>
    <p:sldId id="266" r:id="rId5"/>
    <p:sldId id="257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20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6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3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65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3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5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9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3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7BE7-E36F-478B-B97E-63E1A2CC771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028B8E-97B5-438E-8D7F-15525B45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8185"/>
            <a:ext cx="12192000" cy="11416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1688"/>
            <a:ext cx="12191999" cy="17653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478" y="1762591"/>
            <a:ext cx="11698310" cy="343866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i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400" b="1" i="1" dirty="0">
              <a:ln w="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875" y="2245549"/>
            <a:ext cx="76075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5400" b="1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Đọc: Tớ nhớ cậu( Tiết 2).</a:t>
            </a:r>
            <a:endParaRPr lang="en-US" sz="5400" b="1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709" y="4047089"/>
            <a:ext cx="5061396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3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3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300" b="1" i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</a:t>
            </a:r>
            <a:r>
              <a:rPr lang="en-US" sz="2300" b="1" i="1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300" b="1" i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2300" b="1" i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300" b="1" i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endParaRPr lang="en-US" sz="2300" b="1" i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: </a:t>
            </a: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3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300" b="1" i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3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26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7648"/>
            <a:ext cx="12192000" cy="10100442"/>
          </a:xfrm>
          <a:prstGeom prst="rect">
            <a:avLst/>
          </a:prstGeom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53005" y="694896"/>
            <a:ext cx="10925908" cy="5615354"/>
          </a:xfrm>
        </p:spPr>
        <p:txBody>
          <a:bodyPr anchor="ctr">
            <a:normAutofit/>
          </a:bodyPr>
          <a:lstStyle/>
          <a:p>
            <a:r>
              <a:rPr lang="es-UY" sz="1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s-ES" sz="1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9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14304" y="4984123"/>
            <a:ext cx="640254" cy="51515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" y="478748"/>
            <a:ext cx="11337215" cy="596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328" y="786129"/>
            <a:ext cx="1406601" cy="10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5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3754" y="1"/>
            <a:ext cx="12883662" cy="6553200"/>
          </a:xfrm>
        </p:spPr>
        <p:txBody>
          <a:bodyPr>
            <a:normAutofit/>
          </a:bodyPr>
          <a:lstStyle/>
          <a:p>
            <a:r>
              <a:rPr lang="en-US"/>
              <a:t> </a:t>
            </a:r>
            <a:r>
              <a:rPr lang="en-US" smtClean="0"/>
              <a:t>                </a:t>
            </a:r>
            <a:r>
              <a:rPr lang="en-US" smtClean="0">
                <a:solidFill>
                  <a:srgbClr val="FF0000"/>
                </a:solidFill>
              </a:rPr>
              <a:t>       </a:t>
            </a: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 sz="3600"/>
              <a:t> </a:t>
            </a:r>
            <a:r>
              <a:rPr lang="en-US" sz="36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93749" y="-30087"/>
            <a:ext cx="608991" cy="51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00" tIns="0" rIns="0" bIns="23805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  </a:t>
            </a:r>
            <a:endParaRPr lang="en-US" altLang="en-US" sz="145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8326" y="766733"/>
            <a:ext cx="92643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US" sz="1600" b="1">
              <a:solidFill>
                <a:srgbClr val="FF0000"/>
              </a:solidFill>
            </a:endParaRPr>
          </a:p>
          <a:p>
            <a:pPr fontAlgn="ctr"/>
            <a:r>
              <a:rPr lang="en-US" sz="1600" b="1">
                <a:solidFill>
                  <a:srgbClr val="FF0000"/>
                </a:solidFill>
              </a:rPr>
              <a:t>     </a:t>
            </a:r>
            <a:r>
              <a:rPr lang="en-US" sz="1600" b="1" smtClean="0">
                <a:solidFill>
                  <a:srgbClr val="FF0000"/>
                </a:solidFill>
              </a:rPr>
              <a:t>  </a:t>
            </a:r>
            <a:r>
              <a:rPr lang="en-US" sz="540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*YÊU CẦU THẢO LUẬN NHÓM:</a:t>
            </a:r>
          </a:p>
          <a:p>
            <a:pPr fontAlgn="ctr"/>
            <a:r>
              <a:rPr lang="en-US" sz="540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540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 </a:t>
            </a:r>
            <a:r>
              <a:rPr lang="en-US" sz="3600" smtClean="0">
                <a:latin typeface="Bahnschrift Light SemiCondensed" panose="020B0502040204020203" pitchFamily="34" charset="0"/>
              </a:rPr>
              <a:t>Đóng vai sóc và kiến để nói và đáp lời chào lúc chia tay:</a:t>
            </a:r>
          </a:p>
          <a:p>
            <a:pPr fontAlgn="ctr"/>
            <a:r>
              <a:rPr lang="en-US" sz="3600" smtClean="0">
                <a:latin typeface="Bahnschrift Light SemiCondensed" panose="020B0502040204020203" pitchFamily="34" charset="0"/>
              </a:rPr>
              <a:t>          - Thay lời sóc nói lời tạm biệt kiến.</a:t>
            </a:r>
          </a:p>
          <a:p>
            <a:pPr fontAlgn="ctr"/>
            <a:r>
              <a:rPr lang="en-US" sz="3600" smtClean="0">
                <a:latin typeface="Bahnschrift Light SemiCondensed" panose="020B0502040204020203" pitchFamily="34" charset="0"/>
              </a:rPr>
              <a:t>          -  Thay lời kiến, đáp lời chào tạm biệt sóc.</a:t>
            </a:r>
            <a:endParaRPr lang="en-US" sz="3600">
              <a:latin typeface="Bahnschrift Light SemiCondensed" panose="020B0502040204020203" pitchFamily="34" charset="0"/>
            </a:endParaRPr>
          </a:p>
          <a:p>
            <a:r>
              <a:rPr lang="en-US" b="1">
                <a:solidFill>
                  <a:srgbClr val="FF0000"/>
                </a:solidFill>
              </a:rPr>
              <a:t>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919133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endParaRPr lang="en-US" sz="1600" b="1">
              <a:solidFill>
                <a:srgbClr val="FF0000"/>
              </a:solidFill>
            </a:endParaRPr>
          </a:p>
          <a:p>
            <a:pPr fontAlgn="ctr"/>
            <a:r>
              <a:rPr lang="en-US" sz="1600" b="1">
                <a:solidFill>
                  <a:srgbClr val="FF0000"/>
                </a:solidFill>
              </a:rPr>
              <a:t>                 </a:t>
            </a:r>
            <a:endParaRPr lang="en-US" sz="3600" b="1"/>
          </a:p>
          <a:p>
            <a:pPr fontAlgn="ctr"/>
            <a:endParaRPr lang="en-US" sz="3600" b="1">
              <a:solidFill>
                <a:srgbClr val="FF0000"/>
              </a:solidFill>
            </a:endParaRPr>
          </a:p>
          <a:p>
            <a:pPr fontAlgn="ctr"/>
            <a:endParaRPr lang="en-US" sz="3600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09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456944"/>
            <a:ext cx="11302964" cy="5944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837" y="642511"/>
            <a:ext cx="1296240" cy="1296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297" y="2782465"/>
            <a:ext cx="535715" cy="704813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255805" y="4092674"/>
            <a:ext cx="478130" cy="60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245046" y="4087833"/>
            <a:ext cx="478130" cy="60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770917" y="4045920"/>
            <a:ext cx="478130" cy="60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349432" y="2940975"/>
            <a:ext cx="478130" cy="60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573997" y="4056430"/>
            <a:ext cx="478130" cy="60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362311" y="2969165"/>
            <a:ext cx="478130" cy="60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0556897" y="4056430"/>
            <a:ext cx="478130" cy="60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518" y="766733"/>
            <a:ext cx="95537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US" sz="1600" b="1">
              <a:solidFill>
                <a:srgbClr val="FF0000"/>
              </a:solidFill>
            </a:endParaRPr>
          </a:p>
          <a:p>
            <a:pPr fontAlgn="ctr"/>
            <a:r>
              <a:rPr lang="en-US" sz="540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      *</a:t>
            </a:r>
            <a:r>
              <a:rPr lang="en-US" sz="540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YÊU CẦU THẢO LUẬN </a:t>
            </a:r>
            <a:r>
              <a:rPr lang="en-US" sz="540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NHÓM:</a:t>
            </a:r>
            <a:endParaRPr lang="en-US" sz="540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  <a:p>
            <a:pPr fontAlgn="ctr"/>
            <a:r>
              <a:rPr lang="en-US" sz="3600">
                <a:latin typeface="Bahnschrift Light SemiCondensed" panose="020B0502040204020203" pitchFamily="34" charset="0"/>
              </a:rPr>
              <a:t>      </a:t>
            </a:r>
            <a:r>
              <a:rPr lang="en-US" sz="3600" smtClean="0">
                <a:latin typeface="Bahnschrift Light SemiCondensed" panose="020B0502040204020203" pitchFamily="34" charset="0"/>
              </a:rPr>
              <a:t>Em sẽ nói với bạn thế nào khi:</a:t>
            </a:r>
          </a:p>
          <a:p>
            <a:pPr fontAlgn="ctr"/>
            <a:r>
              <a:rPr lang="en-US" sz="3600" smtClean="0">
                <a:latin typeface="Bahnschrift Light SemiCondensed" panose="020B0502040204020203" pitchFamily="34" charset="0"/>
              </a:rPr>
              <a:t> - Bạn chuyển đến một ngôi trường khác.</a:t>
            </a:r>
          </a:p>
          <a:p>
            <a:pPr fontAlgn="ctr"/>
            <a:r>
              <a:rPr lang="en-US" sz="3600" smtClean="0">
                <a:latin typeface="Bahnschrift Light SemiCondensed" panose="020B0502040204020203" pitchFamily="34" charset="0"/>
              </a:rPr>
              <a:t> - Tan học, em về trước còn bạn ở lại cho bố mẹ đón.</a:t>
            </a:r>
            <a:endParaRPr lang="en-US" sz="3600">
              <a:latin typeface="Bahnschrift Light SemiCondensed" panose="020B0502040204020203" pitchFamily="34" charset="0"/>
            </a:endParaRPr>
          </a:p>
          <a:p>
            <a:r>
              <a:rPr lang="en-US" sz="3600" b="1">
                <a:solidFill>
                  <a:srgbClr val="FF0000"/>
                </a:solidFill>
              </a:rPr>
              <a:t>   </a:t>
            </a:r>
          </a:p>
          <a:p>
            <a:pPr fontAlgn="ctr"/>
            <a:endParaRPr lang="en-US" sz="3600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8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0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523</TotalTime>
  <Words>134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Bahnschrift Light SemiCondensed</vt:lpstr>
      <vt:lpstr>Century Gothic</vt:lpstr>
      <vt:lpstr>Times New Roman</vt:lpstr>
      <vt:lpstr>Wingdings 3</vt:lpstr>
      <vt:lpstr>Wisp</vt:lpstr>
      <vt:lpstr>PowerPoint Presentation</vt:lpstr>
      <vt:lpstr>KHỞI ĐỘNG</vt:lpstr>
      <vt:lpstr>PowerPoint Presentation</vt:lpstr>
      <vt:lpstr>                       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CPN63TNH</dc:creator>
  <cp:lastModifiedBy>STD_DELL</cp:lastModifiedBy>
  <cp:revision>50</cp:revision>
  <dcterms:created xsi:type="dcterms:W3CDTF">2017-11-06T18:00:06Z</dcterms:created>
  <dcterms:modified xsi:type="dcterms:W3CDTF">2024-03-24T15:11:23Z</dcterms:modified>
</cp:coreProperties>
</file>