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9" r:id="rId4"/>
    <p:sldId id="260" r:id="rId5"/>
    <p:sldId id="261" r:id="rId6"/>
    <p:sldId id="263" r:id="rId7"/>
    <p:sldId id="267" r:id="rId8"/>
    <p:sldId id="269" r:id="rId9"/>
    <p:sldId id="270" r:id="rId10"/>
    <p:sldId id="271" r:id="rId11"/>
    <p:sldId id="275" r:id="rId12"/>
    <p:sldId id="276" r:id="rId13"/>
    <p:sldId id="277" r:id="rId14"/>
    <p:sldId id="281" r:id="rId15"/>
    <p:sldId id="283" r:id="rId16"/>
    <p:sldId id="285" r:id="rId17"/>
    <p:sldId id="289" r:id="rId18"/>
    <p:sldId id="291" r:id="rId19"/>
    <p:sldId id="293" r:id="rId20"/>
    <p:sldId id="295" r:id="rId21"/>
    <p:sldId id="297" r:id="rId22"/>
    <p:sldId id="322" r:id="rId23"/>
    <p:sldId id="324" r:id="rId24"/>
    <p:sldId id="323" r:id="rId25"/>
    <p:sldId id="320" r:id="rId26"/>
    <p:sldId id="307" r:id="rId27"/>
    <p:sldId id="308" r:id="rId28"/>
    <p:sldId id="310" r:id="rId29"/>
    <p:sldId id="312" r:id="rId30"/>
    <p:sldId id="31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35B4"/>
    <a:srgbClr val="FF0066"/>
    <a:srgbClr val="F23EEE"/>
    <a:srgbClr val="B37D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2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B1CE1A-E586-4698-84A8-C47593265AE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C36AC6-6E46-4525-8FC6-6D9326795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393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 smtClean="0">
              <a:latin typeface="Arial" panose="020B0604020202020204" pitchFamily="34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EF4D12-C9E2-4EA8-9ED0-052D383FD915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868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soạn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 </a:t>
            </a:r>
            <a:r>
              <a:rPr lang="en-US" dirty="0" err="1"/>
              <a:t>Ngọc</a:t>
            </a:r>
            <a:r>
              <a:rPr lang="en-US" dirty="0"/>
              <a:t> Lan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CEDD54-8EBD-430C-966B-43F404BC1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7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420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Chỗ dành sẵn cho Ghi chú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 smtClean="0"/>
          </a:p>
        </p:txBody>
      </p:sp>
      <p:sp>
        <p:nvSpPr>
          <p:cNvPr id="7172" name="Chỗ dành sẵn cho Số hiệu Bản chiế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06B052-F54A-43ED-A81B-A880ADE12B2F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301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Chỗ dành sẵn cho Ghi chú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 smtClean="0"/>
          </a:p>
        </p:txBody>
      </p:sp>
      <p:sp>
        <p:nvSpPr>
          <p:cNvPr id="9220" name="Chỗ dành sẵn cho Số hiệu Bản chiế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61F264-6688-4D42-8DA5-45FC2295C608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17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pPr/>
              <a:t>30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024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7E1F4-32F8-400C-B914-7E9F22AC8368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D4F9A-9AF2-4184-B55F-A4AA61053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086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7E1F4-32F8-400C-B914-7E9F22AC8368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D4F9A-9AF2-4184-B55F-A4AA61053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21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7E1F4-32F8-400C-B914-7E9F22AC8368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D4F9A-9AF2-4184-B55F-A4AA61053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884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pPr lvl="0" eaLnBrk="1" hangingPunct="1"/>
              <a:t>‹#›</a:t>
            </a:fld>
            <a:endParaRPr lang="en-US" altLang="en-US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894653"/>
      </p:ext>
    </p:extLst>
  </p:cSld>
  <p:clrMapOvr>
    <a:masterClrMapping/>
  </p:clrMapOvr>
  <p:transition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7E1F4-32F8-400C-B914-7E9F22AC8368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D4F9A-9AF2-4184-B55F-A4AA61053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61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7E1F4-32F8-400C-B914-7E9F22AC8368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D4F9A-9AF2-4184-B55F-A4AA61053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27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7E1F4-32F8-400C-B914-7E9F22AC8368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D4F9A-9AF2-4184-B55F-A4AA61053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17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7E1F4-32F8-400C-B914-7E9F22AC8368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D4F9A-9AF2-4184-B55F-A4AA61053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79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7E1F4-32F8-400C-B914-7E9F22AC8368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D4F9A-9AF2-4184-B55F-A4AA61053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508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7E1F4-32F8-400C-B914-7E9F22AC8368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D4F9A-9AF2-4184-B55F-A4AA61053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105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7E1F4-32F8-400C-B914-7E9F22AC8368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D4F9A-9AF2-4184-B55F-A4AA61053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591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7E1F4-32F8-400C-B914-7E9F22AC8368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D4F9A-9AF2-4184-B55F-A4AA61053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945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7E1F4-32F8-400C-B914-7E9F22AC8368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D4F9A-9AF2-4184-B55F-A4AA61053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274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gif"/><Relationship Id="rId3" Type="http://schemas.openxmlformats.org/officeDocument/2006/relationships/audio" Target="../media/media2.WAV"/><Relationship Id="rId7" Type="http://schemas.openxmlformats.org/officeDocument/2006/relationships/audio" Target="../media/audio1.wav"/><Relationship Id="rId12" Type="http://schemas.openxmlformats.org/officeDocument/2006/relationships/image" Target="../media/image39.gif"/><Relationship Id="rId2" Type="http://schemas.microsoft.com/office/2007/relationships/media" Target="../media/media2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8.gif"/><Relationship Id="rId5" Type="http://schemas.openxmlformats.org/officeDocument/2006/relationships/audio" Target="file:///D:\rung%20chuog%20vang\rung%20chuong.mp3" TargetMode="External"/><Relationship Id="rId10" Type="http://schemas.openxmlformats.org/officeDocument/2006/relationships/image" Target="../media/image37.png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gif"/><Relationship Id="rId4" Type="http://schemas.openxmlformats.org/officeDocument/2006/relationships/audio" Target="../media/audio4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gif"/><Relationship Id="rId4" Type="http://schemas.openxmlformats.org/officeDocument/2006/relationships/audio" Target="../media/audio4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gif"/><Relationship Id="rId4" Type="http://schemas.openxmlformats.org/officeDocument/2006/relationships/audio" Target="../media/audio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gif"/><Relationship Id="rId4" Type="http://schemas.openxmlformats.org/officeDocument/2006/relationships/audio" Target="../media/audio4.wav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0493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43" y="1123121"/>
            <a:ext cx="4803909" cy="4771006"/>
          </a:xfrm>
          <a:prstGeom prst="rect">
            <a:avLst/>
          </a:prstGeom>
        </p:spPr>
      </p:pic>
      <p:pic>
        <p:nvPicPr>
          <p:cNvPr id="4" name="Hình ảnh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6" t="22597" r="60944" b="71788"/>
          <a:stretch>
            <a:fillRect/>
          </a:stretch>
        </p:blipFill>
        <p:spPr bwMode="auto">
          <a:xfrm>
            <a:off x="152400" y="109423"/>
            <a:ext cx="1831975" cy="106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6281520" y="1142726"/>
            <a:ext cx="4701201" cy="47315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598621" y="5968836"/>
            <a:ext cx="5595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/>
              <a:t>Hình tròn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2040160462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371600" y="495300"/>
            <a:ext cx="1371600" cy="1371600"/>
          </a:xfrm>
          <a:prstGeom prst="ellips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Oval 2"/>
          <p:cNvSpPr/>
          <p:nvPr/>
        </p:nvSpPr>
        <p:spPr>
          <a:xfrm>
            <a:off x="3962400" y="1295400"/>
            <a:ext cx="1143000" cy="1143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Oval 3"/>
          <p:cNvSpPr/>
          <p:nvPr/>
        </p:nvSpPr>
        <p:spPr>
          <a:xfrm>
            <a:off x="5791200" y="495300"/>
            <a:ext cx="3276600" cy="312420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Oval 4"/>
          <p:cNvSpPr/>
          <p:nvPr/>
        </p:nvSpPr>
        <p:spPr>
          <a:xfrm>
            <a:off x="1466850" y="3276600"/>
            <a:ext cx="2362200" cy="22860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10200" y="4969789"/>
            <a:ext cx="518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67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81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22" y="1017102"/>
            <a:ext cx="4943504" cy="4332904"/>
          </a:xfrm>
          <a:prstGeom prst="rect">
            <a:avLst/>
          </a:prstGeom>
        </p:spPr>
      </p:pic>
      <p:pic>
        <p:nvPicPr>
          <p:cNvPr id="4" name="Hình ảnh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6" t="22597" r="60944" b="71788"/>
          <a:stretch>
            <a:fillRect/>
          </a:stretch>
        </p:blipFill>
        <p:spPr bwMode="auto">
          <a:xfrm>
            <a:off x="114300" y="13514"/>
            <a:ext cx="2095500" cy="121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Isosceles Triangle 1"/>
          <p:cNvSpPr/>
          <p:nvPr/>
        </p:nvSpPr>
        <p:spPr>
          <a:xfrm>
            <a:off x="6142377" y="1053548"/>
            <a:ext cx="5158409" cy="4296458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177381" y="5605673"/>
            <a:ext cx="5198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/>
              <a:t>Hình tam giác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754418470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/>
          <p:nvPr/>
        </p:nvSpPr>
        <p:spPr>
          <a:xfrm>
            <a:off x="1399346" y="1600206"/>
            <a:ext cx="1828799" cy="1752600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ight Triangle 3"/>
          <p:cNvSpPr/>
          <p:nvPr/>
        </p:nvSpPr>
        <p:spPr>
          <a:xfrm>
            <a:off x="7239000" y="304800"/>
            <a:ext cx="2438400" cy="2362200"/>
          </a:xfrm>
          <a:prstGeom prst="rtTriangl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ight Triangle 4"/>
          <p:cNvSpPr/>
          <p:nvPr/>
        </p:nvSpPr>
        <p:spPr>
          <a:xfrm rot="10800000">
            <a:off x="2313745" y="609600"/>
            <a:ext cx="3200401" cy="1752600"/>
          </a:xfrm>
          <a:prstGeom prst="rt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ight Triangle 5"/>
          <p:cNvSpPr/>
          <p:nvPr/>
        </p:nvSpPr>
        <p:spPr>
          <a:xfrm rot="8501585">
            <a:off x="7566831" y="3811152"/>
            <a:ext cx="2679995" cy="2042541"/>
          </a:xfrm>
          <a:prstGeom prst="rt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19400" y="4191000"/>
            <a:ext cx="411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4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1399346" y="1569384"/>
            <a:ext cx="1828799" cy="1752600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ight Triangle 7"/>
          <p:cNvSpPr/>
          <p:nvPr/>
        </p:nvSpPr>
        <p:spPr>
          <a:xfrm>
            <a:off x="7239000" y="273978"/>
            <a:ext cx="2438400" cy="2362200"/>
          </a:xfrm>
          <a:prstGeom prst="rtTriangl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ight Triangle 9"/>
          <p:cNvSpPr/>
          <p:nvPr/>
        </p:nvSpPr>
        <p:spPr>
          <a:xfrm rot="10800000">
            <a:off x="2313745" y="578778"/>
            <a:ext cx="3200401" cy="1752600"/>
          </a:xfrm>
          <a:prstGeom prst="rt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008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04800"/>
            <a:ext cx="2590800" cy="339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istrator\Desktop\tải xuố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66" y="304801"/>
            <a:ext cx="3617934" cy="240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imag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969124"/>
            <a:ext cx="3313590" cy="331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istrator\Desktop\images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752596"/>
            <a:ext cx="3810000" cy="237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50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82" y="1958007"/>
            <a:ext cx="5052335" cy="3028107"/>
          </a:xfrm>
          <a:prstGeom prst="rect">
            <a:avLst/>
          </a:prstGeom>
        </p:spPr>
      </p:pic>
      <p:pic>
        <p:nvPicPr>
          <p:cNvPr id="4" name="Hình ảnh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6" t="22597" r="60944" b="71788"/>
          <a:stretch>
            <a:fillRect/>
          </a:stretch>
        </p:blipFill>
        <p:spPr bwMode="auto">
          <a:xfrm>
            <a:off x="152400" y="160339"/>
            <a:ext cx="1981200" cy="114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420683" y="1938130"/>
            <a:ext cx="5015874" cy="3047984"/>
          </a:xfrm>
          <a:prstGeom prst="rect">
            <a:avLst/>
          </a:prstGeom>
          <a:solidFill>
            <a:srgbClr val="B37D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379733" y="5241163"/>
            <a:ext cx="6052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/>
              <a:t>Hình chữ nhật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4020775762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6" t="22597" r="60944" b="71788"/>
          <a:stretch>
            <a:fillRect/>
          </a:stretch>
        </p:blipFill>
        <p:spPr bwMode="auto">
          <a:xfrm>
            <a:off x="289891" y="1"/>
            <a:ext cx="1793875" cy="104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2" descr="Khăn tay (Khăn mùi xoa) vải linen thêu thủ công - mẫu Xuân Đào ..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196" name="AutoShape 4" descr="Khăn tay (Khăn mùi xoa) vải linen thêu thủ công - mẫu Xuân Đào ..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2643" y="3625969"/>
            <a:ext cx="3236360" cy="2076192"/>
          </a:xfrm>
          <a:prstGeom prst="rect">
            <a:avLst/>
          </a:prstGeom>
          <a:solidFill>
            <a:srgbClr val="B37D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369478" y="5871350"/>
            <a:ext cx="2748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Hình chữ nhật</a:t>
            </a:r>
            <a:endParaRPr lang="en-US" sz="2800" b="1"/>
          </a:p>
        </p:txBody>
      </p:sp>
      <p:sp>
        <p:nvSpPr>
          <p:cNvPr id="15" name="Isosceles Triangle 14"/>
          <p:cNvSpPr/>
          <p:nvPr/>
        </p:nvSpPr>
        <p:spPr>
          <a:xfrm>
            <a:off x="2084446" y="3625969"/>
            <a:ext cx="2741612" cy="2076191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334383" y="5821341"/>
            <a:ext cx="2491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Hình tam giác</a:t>
            </a:r>
            <a:endParaRPr lang="en-US" sz="2800" b="1"/>
          </a:p>
        </p:txBody>
      </p:sp>
      <p:sp>
        <p:nvSpPr>
          <p:cNvPr id="17" name="Oval 16"/>
          <p:cNvSpPr/>
          <p:nvPr/>
        </p:nvSpPr>
        <p:spPr>
          <a:xfrm>
            <a:off x="6993763" y="772853"/>
            <a:ext cx="2365771" cy="22080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462365" y="2980928"/>
            <a:ext cx="1671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Hình tròn</a:t>
            </a:r>
            <a:endParaRPr lang="en-US" sz="2800" b="1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00" y="1027926"/>
            <a:ext cx="2072343" cy="204245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536518" y="3028836"/>
            <a:ext cx="1662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Hình vuông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5160674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  <p:bldP spid="17" grpId="0" animBg="1"/>
      <p:bldP spid="18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98" y="1575580"/>
            <a:ext cx="7425002" cy="322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2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895601"/>
            <a:ext cx="1219200" cy="11988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267201"/>
            <a:ext cx="1295400" cy="11988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5486400"/>
            <a:ext cx="1322522" cy="9613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524000"/>
            <a:ext cx="2627064" cy="1108658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543800" y="1828801"/>
            <a:ext cx="1841976" cy="46067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lang="en-GB" sz="2000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vuông</a:t>
            </a:r>
            <a:endParaRPr lang="en-GB" sz="2000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1524000"/>
            <a:ext cx="1219200" cy="1066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743200"/>
            <a:ext cx="2627064" cy="1261058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620000" y="3124201"/>
            <a:ext cx="1841976" cy="46067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lang="en-GB" sz="2000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tròn</a:t>
            </a:r>
            <a:endParaRPr lang="en-GB" sz="2000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2743200"/>
            <a:ext cx="1219200" cy="1219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4191000"/>
            <a:ext cx="2627064" cy="1108658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543800" y="4495801"/>
            <a:ext cx="1841976" cy="46067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lang="en-GB" sz="2000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chữ</a:t>
            </a:r>
            <a:r>
              <a:rPr lang="en-GB" sz="2000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nhật</a:t>
            </a:r>
            <a:endParaRPr lang="en-GB" sz="2000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4191001"/>
            <a:ext cx="774822" cy="11058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410200"/>
            <a:ext cx="2627064" cy="1108658"/>
          </a:xfrm>
          <a:prstGeom prst="rect">
            <a:avLst/>
          </a:prstGeom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543800" y="5715001"/>
            <a:ext cx="1841976" cy="46067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lang="en-GB" sz="2000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tam </a:t>
            </a:r>
            <a:r>
              <a:rPr lang="en-GB" sz="2000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giác</a:t>
            </a:r>
            <a:endParaRPr lang="en-GB" sz="2000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5486400"/>
            <a:ext cx="922218" cy="1066800"/>
          </a:xfrm>
          <a:prstGeom prst="rect">
            <a:avLst/>
          </a:prstGeom>
        </p:spPr>
      </p:pic>
      <p:sp>
        <p:nvSpPr>
          <p:cNvPr id="31" name="Freeform 30"/>
          <p:cNvSpPr/>
          <p:nvPr/>
        </p:nvSpPr>
        <p:spPr>
          <a:xfrm>
            <a:off x="3886201" y="2362201"/>
            <a:ext cx="3733800" cy="1066800"/>
          </a:xfrm>
          <a:custGeom>
            <a:avLst/>
            <a:gdLst>
              <a:gd name="connsiteX0" fmla="*/ 0 w 1429555"/>
              <a:gd name="connsiteY0" fmla="*/ 0 h 1004552"/>
              <a:gd name="connsiteX1" fmla="*/ 624625 w 1429555"/>
              <a:gd name="connsiteY1" fmla="*/ 650383 h 1004552"/>
              <a:gd name="connsiteX2" fmla="*/ 1429555 w 1429555"/>
              <a:gd name="connsiteY2" fmla="*/ 1004552 h 1004552"/>
              <a:gd name="connsiteX3" fmla="*/ 1429555 w 1429555"/>
              <a:gd name="connsiteY3" fmla="*/ 1004552 h 100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9555" h="1004552">
                <a:moveTo>
                  <a:pt x="0" y="0"/>
                </a:moveTo>
                <a:cubicBezTo>
                  <a:pt x="193183" y="241479"/>
                  <a:pt x="386366" y="482958"/>
                  <a:pt x="624625" y="650383"/>
                </a:cubicBezTo>
                <a:cubicBezTo>
                  <a:pt x="862884" y="817808"/>
                  <a:pt x="1429555" y="1004552"/>
                  <a:pt x="1429555" y="1004552"/>
                </a:cubicBezTo>
                <a:lnTo>
                  <a:pt x="1429555" y="1004552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Freeform 31"/>
          <p:cNvSpPr/>
          <p:nvPr/>
        </p:nvSpPr>
        <p:spPr>
          <a:xfrm>
            <a:off x="3886200" y="2286000"/>
            <a:ext cx="3733800" cy="1447800"/>
          </a:xfrm>
          <a:custGeom>
            <a:avLst/>
            <a:gdLst>
              <a:gd name="connsiteX0" fmla="*/ 0 w 1444172"/>
              <a:gd name="connsiteY0" fmla="*/ 1081314 h 1081314"/>
              <a:gd name="connsiteX1" fmla="*/ 783772 w 1444172"/>
              <a:gd name="connsiteY1" fmla="*/ 428171 h 1081314"/>
              <a:gd name="connsiteX2" fmla="*/ 1444172 w 1444172"/>
              <a:gd name="connsiteY2" fmla="*/ 0 h 108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4172" h="1081314">
                <a:moveTo>
                  <a:pt x="0" y="1081314"/>
                </a:moveTo>
                <a:cubicBezTo>
                  <a:pt x="271538" y="844852"/>
                  <a:pt x="543077" y="608390"/>
                  <a:pt x="783772" y="428171"/>
                </a:cubicBezTo>
                <a:cubicBezTo>
                  <a:pt x="1024467" y="247952"/>
                  <a:pt x="1234319" y="123976"/>
                  <a:pt x="1444172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Freeform 32"/>
          <p:cNvSpPr/>
          <p:nvPr/>
        </p:nvSpPr>
        <p:spPr>
          <a:xfrm>
            <a:off x="3810000" y="4800600"/>
            <a:ext cx="3733800" cy="1219200"/>
          </a:xfrm>
          <a:custGeom>
            <a:avLst/>
            <a:gdLst>
              <a:gd name="connsiteX0" fmla="*/ 0 w 1618343"/>
              <a:gd name="connsiteY0" fmla="*/ 0 h 979715"/>
              <a:gd name="connsiteX1" fmla="*/ 762000 w 1618343"/>
              <a:gd name="connsiteY1" fmla="*/ 370115 h 979715"/>
              <a:gd name="connsiteX2" fmla="*/ 1618343 w 1618343"/>
              <a:gd name="connsiteY2" fmla="*/ 979715 h 979715"/>
              <a:gd name="connsiteX3" fmla="*/ 1618343 w 1618343"/>
              <a:gd name="connsiteY3" fmla="*/ 979715 h 97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8343" h="979715">
                <a:moveTo>
                  <a:pt x="0" y="0"/>
                </a:moveTo>
                <a:cubicBezTo>
                  <a:pt x="246138" y="103414"/>
                  <a:pt x="492276" y="206829"/>
                  <a:pt x="762000" y="370115"/>
                </a:cubicBezTo>
                <a:cubicBezTo>
                  <a:pt x="1031724" y="533401"/>
                  <a:pt x="1618343" y="979715"/>
                  <a:pt x="1618343" y="979715"/>
                </a:cubicBezTo>
                <a:lnTo>
                  <a:pt x="1618343" y="979715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Freeform 33"/>
          <p:cNvSpPr/>
          <p:nvPr/>
        </p:nvSpPr>
        <p:spPr>
          <a:xfrm>
            <a:off x="4191000" y="4724400"/>
            <a:ext cx="3429000" cy="1143000"/>
          </a:xfrm>
          <a:custGeom>
            <a:avLst/>
            <a:gdLst>
              <a:gd name="connsiteX0" fmla="*/ 0 w 1182915"/>
              <a:gd name="connsiteY0" fmla="*/ 1110343 h 1123784"/>
              <a:gd name="connsiteX1" fmla="*/ 486229 w 1182915"/>
              <a:gd name="connsiteY1" fmla="*/ 994228 h 1123784"/>
              <a:gd name="connsiteX2" fmla="*/ 849086 w 1182915"/>
              <a:gd name="connsiteY2" fmla="*/ 174171 h 1123784"/>
              <a:gd name="connsiteX3" fmla="*/ 1182915 w 1182915"/>
              <a:gd name="connsiteY3" fmla="*/ 0 h 112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2915" h="1123784">
                <a:moveTo>
                  <a:pt x="0" y="1110343"/>
                </a:moveTo>
                <a:cubicBezTo>
                  <a:pt x="172357" y="1130300"/>
                  <a:pt x="344715" y="1150257"/>
                  <a:pt x="486229" y="994228"/>
                </a:cubicBezTo>
                <a:cubicBezTo>
                  <a:pt x="627743" y="838199"/>
                  <a:pt x="732972" y="339876"/>
                  <a:pt x="849086" y="174171"/>
                </a:cubicBezTo>
                <a:cubicBezTo>
                  <a:pt x="965200" y="8466"/>
                  <a:pt x="1074057" y="4233"/>
                  <a:pt x="1182915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196237" y="348210"/>
            <a:ext cx="54713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639" y="1497913"/>
            <a:ext cx="1447800" cy="119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3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0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1219200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4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438" y="3786188"/>
            <a:ext cx="12192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5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925" y="2714626"/>
            <a:ext cx="1219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6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3" y="2286001"/>
            <a:ext cx="1219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7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3" y="3857626"/>
            <a:ext cx="1219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8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3929063"/>
            <a:ext cx="12192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WordArt 7"/>
          <p:cNvSpPr>
            <a:spLocks noChangeArrowheads="1" noChangeShapeType="1" noTextEdit="1"/>
          </p:cNvSpPr>
          <p:nvPr/>
        </p:nvSpPr>
        <p:spPr bwMode="auto">
          <a:xfrm>
            <a:off x="285170" y="201506"/>
            <a:ext cx="9906000" cy="12372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800" b="1" kern="10" dirty="0">
                <a:ln w="19050">
                  <a:solidFill>
                    <a:srgbClr val="33CCCC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800" b="1" kern="10" dirty="0">
                <a:ln w="19050">
                  <a:solidFill>
                    <a:srgbClr val="33CCCC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THẦY CÔ VỀ DỰ LỚP, THĂM LỚP</a:t>
            </a:r>
          </a:p>
        </p:txBody>
      </p:sp>
      <p:pic>
        <p:nvPicPr>
          <p:cNvPr id="4105" name="Picture 18" descr="Ảnh1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5508625"/>
            <a:ext cx="23622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1828800" y="1750083"/>
            <a:ext cx="7239000" cy="92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5400" b="1" dirty="0" err="1">
                <a:solidFill>
                  <a:srgbClr val="2D2D8A">
                    <a:lumMod val="60000"/>
                    <a:lumOff val="40000"/>
                  </a:srgbClr>
                </a:solidFill>
                <a:latin typeface="Arial" charset="0"/>
                <a:cs typeface="Times New Roman" pitchFamily="18" charset="0"/>
              </a:rPr>
              <a:t>Toán</a:t>
            </a:r>
            <a:r>
              <a:rPr lang="en-US" sz="5400" b="1" dirty="0">
                <a:solidFill>
                  <a:srgbClr val="2D2D8A">
                    <a:lumMod val="60000"/>
                    <a:lumOff val="40000"/>
                  </a:srgbClr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4476827" y="4894512"/>
            <a:ext cx="8785225" cy="1015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i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 Mai Ly</a:t>
            </a:r>
            <a:endParaRPr lang="en-US" altLang="en-US" sz="24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Tiến </a:t>
            </a:r>
            <a:r>
              <a:rPr lang="en-US" alt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An </a:t>
            </a:r>
            <a:r>
              <a:rPr lang="en-US" alt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alt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499129" y="5998995"/>
            <a:ext cx="5214938" cy="46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521564" y="2722731"/>
            <a:ext cx="8308236" cy="1631212"/>
          </a:xfrm>
          <a:prstGeom prst="rect">
            <a:avLst/>
          </a:prstGeom>
          <a:solidFill>
            <a:schemeClr val="bg1"/>
          </a:solidFill>
        </p:spPr>
        <p:txBody>
          <a:bodyPr wrap="square" lIns="91435" tIns="45718" rIns="91435" bIns="4571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 spc="50" dirty="0" err="1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spc="50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sz="4000" b="1" spc="50" dirty="0" err="1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spc="50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50" dirty="0" err="1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b="1" spc="50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spc="50" dirty="0" err="1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spc="50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50" dirty="0" err="1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b="1" spc="50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4000" b="1" spc="50" dirty="0" smtClean="0">
              <a:ln w="1143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 spc="50" dirty="0" err="1" smtClean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spc="50" dirty="0" smtClean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50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4000" b="1" spc="50" dirty="0" err="1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spc="50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spc="50" dirty="0" err="1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spc="50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50" dirty="0" err="1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spc="50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50" dirty="0" err="1" smtClean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b="1" spc="50" dirty="0" smtClean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spc="50" dirty="0" err="1" smtClean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spc="50" dirty="0" smtClean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4000" b="1" spc="50" dirty="0">
              <a:ln w="1143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3587285"/>
      </p:ext>
    </p:extLst>
  </p:cSld>
  <p:clrMapOvr>
    <a:masterClrMapping/>
  </p:clrMapOvr>
  <p:transition advTm="328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421946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khoi2762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722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246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1722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678338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0" descr="an30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3" y="304800"/>
            <a:ext cx="4724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1" descr="13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7677150" y="1219200"/>
            <a:ext cx="2743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2" descr="13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1695450" y="1219200"/>
            <a:ext cx="297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WordArt 13"/>
          <p:cNvSpPr>
            <a:spLocks noChangeArrowheads="1" noChangeShapeType="1" noTextEdit="1"/>
          </p:cNvSpPr>
          <p:nvPr/>
        </p:nvSpPr>
        <p:spPr bwMode="auto">
          <a:xfrm>
            <a:off x="2667000" y="3548063"/>
            <a:ext cx="7086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rung chu«ng vµng </a:t>
            </a:r>
          </a:p>
        </p:txBody>
      </p:sp>
    </p:spTree>
    <p:extLst>
      <p:ext uri="{BB962C8B-B14F-4D97-AF65-F5344CB8AC3E}">
        <p14:creationId xmlns:p14="http://schemas.microsoft.com/office/powerpoint/2010/main" val="78322736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286" fill="hold"/>
                                        <p:tgtEl>
                                          <p:spTgt spid="30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76" fill="hold"/>
                                        <p:tgtEl>
                                          <p:spTgt spid="30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4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4" fill="hold"/>
                                        <p:tgtEl>
                                          <p:spTgt spid="3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460" fill="hold"/>
                                        <p:tgtEl>
                                          <p:spTgt spid="30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76" fill="hold"/>
                                        <p:tgtEl>
                                          <p:spTgt spid="3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460" fill="hold"/>
                                        <p:tgtEl>
                                          <p:spTgt spid="30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8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9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7918797" y="4949687"/>
            <a:ext cx="2073825" cy="1691101"/>
            <a:chOff x="4512" y="2928"/>
            <a:chExt cx="1104" cy="1104"/>
          </a:xfrm>
        </p:grpSpPr>
        <p:sp>
          <p:nvSpPr>
            <p:cNvPr id="3" name="AutoShape 34"/>
            <p:cNvSpPr>
              <a:spLocks noChangeArrowheads="1"/>
            </p:cNvSpPr>
            <p:nvPr/>
          </p:nvSpPr>
          <p:spPr bwMode="auto">
            <a:xfrm>
              <a:off x="4512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752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5" name="WordArt 36"/>
          <p:cNvSpPr>
            <a:spLocks noChangeArrowheads="1" noChangeShapeType="1" noTextEdit="1"/>
          </p:cNvSpPr>
          <p:nvPr/>
        </p:nvSpPr>
        <p:spPr bwMode="auto">
          <a:xfrm>
            <a:off x="10163875" y="464917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" name="WordArt 37"/>
          <p:cNvSpPr>
            <a:spLocks noChangeArrowheads="1" noChangeShapeType="1" noTextEdit="1"/>
          </p:cNvSpPr>
          <p:nvPr/>
        </p:nvSpPr>
        <p:spPr bwMode="auto">
          <a:xfrm>
            <a:off x="10086996" y="468057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7" name="WordArt 38"/>
          <p:cNvSpPr>
            <a:spLocks noChangeArrowheads="1" noChangeShapeType="1" noTextEdit="1"/>
          </p:cNvSpPr>
          <p:nvPr/>
        </p:nvSpPr>
        <p:spPr bwMode="auto">
          <a:xfrm>
            <a:off x="10163875" y="465381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8" name="WordArt 39"/>
          <p:cNvSpPr>
            <a:spLocks noChangeArrowheads="1" noChangeShapeType="1" noTextEdit="1"/>
          </p:cNvSpPr>
          <p:nvPr/>
        </p:nvSpPr>
        <p:spPr bwMode="auto">
          <a:xfrm>
            <a:off x="10186787" y="469895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9" name="WordArt 40"/>
          <p:cNvSpPr>
            <a:spLocks noChangeArrowheads="1" noChangeShapeType="1" noTextEdit="1"/>
          </p:cNvSpPr>
          <p:nvPr/>
        </p:nvSpPr>
        <p:spPr bwMode="auto">
          <a:xfrm>
            <a:off x="10122115" y="470299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0" name="WordArt 41"/>
          <p:cNvSpPr>
            <a:spLocks noChangeArrowheads="1" noChangeShapeType="1" noTextEdit="1"/>
          </p:cNvSpPr>
          <p:nvPr/>
        </p:nvSpPr>
        <p:spPr bwMode="auto">
          <a:xfrm>
            <a:off x="10175934" y="468529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11" name="WordArt 42"/>
          <p:cNvSpPr>
            <a:spLocks noChangeArrowheads="1" noChangeShapeType="1" noTextEdit="1"/>
          </p:cNvSpPr>
          <p:nvPr/>
        </p:nvSpPr>
        <p:spPr bwMode="auto">
          <a:xfrm>
            <a:off x="10205635" y="46873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12" name="WordArt 43"/>
          <p:cNvSpPr>
            <a:spLocks noChangeArrowheads="1" noChangeShapeType="1" noTextEdit="1"/>
          </p:cNvSpPr>
          <p:nvPr/>
        </p:nvSpPr>
        <p:spPr bwMode="auto">
          <a:xfrm>
            <a:off x="10216488" y="469491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13" name="WordArt 44"/>
          <p:cNvSpPr>
            <a:spLocks noChangeArrowheads="1" noChangeShapeType="1" noTextEdit="1"/>
          </p:cNvSpPr>
          <p:nvPr/>
        </p:nvSpPr>
        <p:spPr bwMode="auto">
          <a:xfrm>
            <a:off x="10200124" y="466283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14" name="WordArt 45"/>
          <p:cNvSpPr>
            <a:spLocks noChangeArrowheads="1" noChangeShapeType="1" noTextEdit="1"/>
          </p:cNvSpPr>
          <p:nvPr/>
        </p:nvSpPr>
        <p:spPr bwMode="auto">
          <a:xfrm>
            <a:off x="10181276" y="46756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15" name="WordArt 46"/>
          <p:cNvSpPr>
            <a:spLocks noChangeArrowheads="1" noChangeShapeType="1" noTextEdit="1"/>
          </p:cNvSpPr>
          <p:nvPr/>
        </p:nvSpPr>
        <p:spPr bwMode="auto">
          <a:xfrm>
            <a:off x="10211062" y="467044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18" name="Isosceles Triangle 17"/>
          <p:cNvSpPr/>
          <p:nvPr/>
        </p:nvSpPr>
        <p:spPr>
          <a:xfrm>
            <a:off x="894522" y="2236309"/>
            <a:ext cx="1530626" cy="1391479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061252" y="2385396"/>
            <a:ext cx="1371600" cy="135172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098774" y="2405275"/>
            <a:ext cx="2673626" cy="135172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398565" y="2922109"/>
            <a:ext cx="834887" cy="824948"/>
          </a:xfrm>
          <a:prstGeom prst="ellips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0112376" y="2365519"/>
            <a:ext cx="1526346" cy="144117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242391" y="3893555"/>
            <a:ext cx="755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</a:rPr>
              <a:t>A</a:t>
            </a:r>
            <a:endParaRPr lang="en-US" sz="3200" b="1">
              <a:solidFill>
                <a:srgbClr val="0070C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92072" y="3977245"/>
            <a:ext cx="944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</a:rPr>
              <a:t>C</a:t>
            </a:r>
            <a:endParaRPr lang="en-US" sz="3200" b="1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93882" y="3975657"/>
            <a:ext cx="516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E</a:t>
            </a:r>
          </a:p>
        </p:txBody>
      </p:sp>
      <p:sp>
        <p:nvSpPr>
          <p:cNvPr id="30" name="Oval 29"/>
          <p:cNvSpPr/>
          <p:nvPr/>
        </p:nvSpPr>
        <p:spPr>
          <a:xfrm>
            <a:off x="3428247" y="3903744"/>
            <a:ext cx="696489" cy="66662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588023" y="3975657"/>
            <a:ext cx="516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</a:rPr>
              <a:t>B</a:t>
            </a:r>
            <a:endParaRPr lang="en-US" sz="3200" b="1">
              <a:solidFill>
                <a:srgbClr val="0070C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8507487" y="3887758"/>
            <a:ext cx="677009" cy="64065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8657160" y="3945840"/>
            <a:ext cx="715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</a:rPr>
              <a:t>D</a:t>
            </a:r>
            <a:endParaRPr lang="en-US" sz="3200" b="1">
              <a:solidFill>
                <a:srgbClr val="0070C0"/>
              </a:solidFill>
            </a:endParaRPr>
          </a:p>
        </p:txBody>
      </p:sp>
      <p:sp>
        <p:nvSpPr>
          <p:cNvPr id="33" name="AutoShape 51">
            <a:extLst/>
          </p:cNvPr>
          <p:cNvSpPr>
            <a:spLocks noChangeArrowheads="1"/>
          </p:cNvSpPr>
          <p:nvPr/>
        </p:nvSpPr>
        <p:spPr bwMode="auto">
          <a:xfrm>
            <a:off x="2644776" y="390512"/>
            <a:ext cx="7442220" cy="100096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tròn</a:t>
            </a:r>
            <a:r>
              <a:rPr lang="en-US" alt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?</a:t>
            </a:r>
            <a:endParaRPr lang="en-US" altLang="en-US" sz="32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AutoShape 27"/>
          <p:cNvSpPr>
            <a:spLocks noChangeArrowheads="1"/>
          </p:cNvSpPr>
          <p:nvPr/>
        </p:nvSpPr>
        <p:spPr bwMode="auto">
          <a:xfrm>
            <a:off x="760786" y="243758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35" name="WordArt 28"/>
          <p:cNvSpPr>
            <a:spLocks noChangeArrowheads="1" noChangeShapeType="1" noTextEdit="1"/>
          </p:cNvSpPr>
          <p:nvPr/>
        </p:nvSpPr>
        <p:spPr bwMode="auto">
          <a:xfrm>
            <a:off x="1194967" y="636105"/>
            <a:ext cx="674688" cy="57420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Caâu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 1</a:t>
            </a:r>
          </a:p>
        </p:txBody>
      </p:sp>
      <p:pic>
        <p:nvPicPr>
          <p:cNvPr id="36" name="Picture 53" descr="avatar320552_104315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225" y="525573"/>
            <a:ext cx="1390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127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500"/>
                            </p:stCondLst>
                            <p:childTnLst>
                              <p:par>
                                <p:cTn id="9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500"/>
                            </p:stCondLst>
                            <p:childTnLst>
                              <p:par>
                                <p:cTn id="10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1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7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500"/>
                            </p:stCondLst>
                            <p:childTnLst>
                              <p:par>
                                <p:cTn id="12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8500"/>
                            </p:stCondLst>
                            <p:childTnLst>
                              <p:par>
                                <p:cTn id="13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90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9500"/>
                            </p:stCondLst>
                            <p:childTnLst>
                              <p:par>
                                <p:cTn id="14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5" grpId="0"/>
      <p:bldP spid="27" grpId="0"/>
      <p:bldP spid="30" grpId="0" animBg="1"/>
      <p:bldP spid="24" grpId="0"/>
      <p:bldP spid="31" grpId="0" animBg="1"/>
      <p:bldP spid="26" grpId="0"/>
      <p:bldP spid="34" grpId="0" animBg="1"/>
      <p:bldP spid="3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7928737" y="5019552"/>
            <a:ext cx="1752600" cy="1752600"/>
            <a:chOff x="4512" y="2928"/>
            <a:chExt cx="1104" cy="1104"/>
          </a:xfrm>
        </p:grpSpPr>
        <p:sp>
          <p:nvSpPr>
            <p:cNvPr id="3" name="AutoShape 34"/>
            <p:cNvSpPr>
              <a:spLocks noChangeArrowheads="1"/>
            </p:cNvSpPr>
            <p:nvPr/>
          </p:nvSpPr>
          <p:spPr bwMode="auto">
            <a:xfrm>
              <a:off x="4512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752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5" name="WordArt 36"/>
          <p:cNvSpPr>
            <a:spLocks noChangeArrowheads="1" noChangeShapeType="1" noTextEdit="1"/>
          </p:cNvSpPr>
          <p:nvPr/>
        </p:nvSpPr>
        <p:spPr bwMode="auto">
          <a:xfrm>
            <a:off x="10163875" y="464917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" name="WordArt 37"/>
          <p:cNvSpPr>
            <a:spLocks noChangeArrowheads="1" noChangeShapeType="1" noTextEdit="1"/>
          </p:cNvSpPr>
          <p:nvPr/>
        </p:nvSpPr>
        <p:spPr bwMode="auto">
          <a:xfrm>
            <a:off x="10086996" y="468057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7" name="WordArt 38"/>
          <p:cNvSpPr>
            <a:spLocks noChangeArrowheads="1" noChangeShapeType="1" noTextEdit="1"/>
          </p:cNvSpPr>
          <p:nvPr/>
        </p:nvSpPr>
        <p:spPr bwMode="auto">
          <a:xfrm>
            <a:off x="10163875" y="465381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8" name="WordArt 39"/>
          <p:cNvSpPr>
            <a:spLocks noChangeArrowheads="1" noChangeShapeType="1" noTextEdit="1"/>
          </p:cNvSpPr>
          <p:nvPr/>
        </p:nvSpPr>
        <p:spPr bwMode="auto">
          <a:xfrm>
            <a:off x="10186787" y="469895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9" name="WordArt 40"/>
          <p:cNvSpPr>
            <a:spLocks noChangeArrowheads="1" noChangeShapeType="1" noTextEdit="1"/>
          </p:cNvSpPr>
          <p:nvPr/>
        </p:nvSpPr>
        <p:spPr bwMode="auto">
          <a:xfrm>
            <a:off x="10122115" y="470299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0" name="WordArt 41"/>
          <p:cNvSpPr>
            <a:spLocks noChangeArrowheads="1" noChangeShapeType="1" noTextEdit="1"/>
          </p:cNvSpPr>
          <p:nvPr/>
        </p:nvSpPr>
        <p:spPr bwMode="auto">
          <a:xfrm>
            <a:off x="10175934" y="468529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11" name="WordArt 42"/>
          <p:cNvSpPr>
            <a:spLocks noChangeArrowheads="1" noChangeShapeType="1" noTextEdit="1"/>
          </p:cNvSpPr>
          <p:nvPr/>
        </p:nvSpPr>
        <p:spPr bwMode="auto">
          <a:xfrm>
            <a:off x="10205635" y="46873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12" name="WordArt 43"/>
          <p:cNvSpPr>
            <a:spLocks noChangeArrowheads="1" noChangeShapeType="1" noTextEdit="1"/>
          </p:cNvSpPr>
          <p:nvPr/>
        </p:nvSpPr>
        <p:spPr bwMode="auto">
          <a:xfrm>
            <a:off x="10216488" y="469491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13" name="WordArt 44"/>
          <p:cNvSpPr>
            <a:spLocks noChangeArrowheads="1" noChangeShapeType="1" noTextEdit="1"/>
          </p:cNvSpPr>
          <p:nvPr/>
        </p:nvSpPr>
        <p:spPr bwMode="auto">
          <a:xfrm>
            <a:off x="10200124" y="466283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14" name="WordArt 45"/>
          <p:cNvSpPr>
            <a:spLocks noChangeArrowheads="1" noChangeShapeType="1" noTextEdit="1"/>
          </p:cNvSpPr>
          <p:nvPr/>
        </p:nvSpPr>
        <p:spPr bwMode="auto">
          <a:xfrm>
            <a:off x="10181276" y="46756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15" name="WordArt 46"/>
          <p:cNvSpPr>
            <a:spLocks noChangeArrowheads="1" noChangeShapeType="1" noTextEdit="1"/>
          </p:cNvSpPr>
          <p:nvPr/>
        </p:nvSpPr>
        <p:spPr bwMode="auto">
          <a:xfrm>
            <a:off x="10187609" y="4736578"/>
            <a:ext cx="713656" cy="6106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16" name="AutoShape 51">
            <a:extLst/>
          </p:cNvPr>
          <p:cNvSpPr>
            <a:spLocks noChangeArrowheads="1"/>
          </p:cNvSpPr>
          <p:nvPr/>
        </p:nvSpPr>
        <p:spPr bwMode="auto">
          <a:xfrm>
            <a:off x="2644776" y="211608"/>
            <a:ext cx="7442220" cy="101964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200" b="1" smtClean="0">
                <a:solidFill>
                  <a:srgbClr val="C00000"/>
                </a:solidFill>
                <a:latin typeface="Times New Roman" panose="02020603050405020304" pitchFamily="18" charset="0"/>
              </a:rPr>
              <a:t> hình tam giác?</a:t>
            </a:r>
            <a:endParaRPr lang="en-US" altLang="en-US" sz="32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AutoShape 27"/>
          <p:cNvSpPr>
            <a:spLocks noChangeArrowheads="1"/>
          </p:cNvSpPr>
          <p:nvPr/>
        </p:nvSpPr>
        <p:spPr bwMode="auto">
          <a:xfrm>
            <a:off x="1029141" y="114552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" name="WordArt 28"/>
          <p:cNvSpPr>
            <a:spLocks noChangeArrowheads="1" noChangeShapeType="1" noTextEdit="1"/>
          </p:cNvSpPr>
          <p:nvPr/>
        </p:nvSpPr>
        <p:spPr bwMode="auto">
          <a:xfrm>
            <a:off x="1463322" y="498727"/>
            <a:ext cx="674688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600" b="1" kern="1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Caâu</a:t>
            </a:r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 </a:t>
            </a:r>
            <a:r>
              <a:rPr lang="en-US" sz="3600" b="1" kern="1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2</a:t>
            </a:r>
            <a:endParaRPr lang="en-US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Times" pitchFamily="2" charset="0"/>
            </a:endParaRPr>
          </a:p>
        </p:txBody>
      </p:sp>
      <p:pic>
        <p:nvPicPr>
          <p:cNvPr id="19" name="Picture 53" descr="avatar320552_104315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225" y="88255"/>
            <a:ext cx="1390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ight Triangle 20"/>
          <p:cNvSpPr/>
          <p:nvPr/>
        </p:nvSpPr>
        <p:spPr>
          <a:xfrm rot="21157070" flipH="1">
            <a:off x="824945" y="1987833"/>
            <a:ext cx="1172816" cy="1719469"/>
          </a:xfrm>
          <a:prstGeom prst="rt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754104" y="2037528"/>
            <a:ext cx="1668807" cy="155050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218042" y="2156800"/>
            <a:ext cx="1381539" cy="143123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Triangle 23"/>
          <p:cNvSpPr/>
          <p:nvPr/>
        </p:nvSpPr>
        <p:spPr>
          <a:xfrm>
            <a:off x="7682948" y="2037528"/>
            <a:ext cx="1922189" cy="1550505"/>
          </a:xfrm>
          <a:prstGeom prst="rt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247245" y="1520693"/>
            <a:ext cx="1246118" cy="20673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695679" y="4064403"/>
            <a:ext cx="944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</a:rPr>
              <a:t>C</a:t>
            </a:r>
            <a:endParaRPr lang="en-US" sz="3200" b="1">
              <a:solidFill>
                <a:srgbClr val="0070C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714370" y="3925962"/>
            <a:ext cx="516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E</a:t>
            </a:r>
          </a:p>
        </p:txBody>
      </p:sp>
      <p:sp>
        <p:nvSpPr>
          <p:cNvPr id="29" name="Oval 28"/>
          <p:cNvSpPr/>
          <p:nvPr/>
        </p:nvSpPr>
        <p:spPr>
          <a:xfrm>
            <a:off x="1152564" y="3995707"/>
            <a:ext cx="696489" cy="66662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349482" y="4084986"/>
            <a:ext cx="516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</a:rPr>
              <a:t>B</a:t>
            </a:r>
            <a:endParaRPr lang="en-US" sz="3200" b="1">
              <a:solidFill>
                <a:srgbClr val="0070C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8278889" y="3907636"/>
            <a:ext cx="677009" cy="64065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8428562" y="3965718"/>
            <a:ext cx="715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</a:rPr>
              <a:t>D</a:t>
            </a:r>
            <a:endParaRPr lang="en-US" sz="3200" b="1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62267" y="4043911"/>
            <a:ext cx="755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</a:rPr>
              <a:t>A</a:t>
            </a:r>
            <a:endParaRPr lang="en-US" sz="3200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01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500"/>
                            </p:stCondLst>
                            <p:childTnLst>
                              <p:par>
                                <p:cTn id="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7500"/>
                            </p:stCondLst>
                            <p:childTnLst>
                              <p:par>
                                <p:cTn id="1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0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8500"/>
                            </p:stCondLst>
                            <p:childTnLst>
                              <p:par>
                                <p:cTn id="1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9000"/>
                            </p:stCondLst>
                            <p:childTnLst>
                              <p:par>
                                <p:cTn id="1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/>
      <p:bldP spid="28" grpId="0"/>
      <p:bldP spid="29" grpId="0" animBg="1"/>
      <p:bldP spid="30" grpId="0"/>
      <p:bldP spid="31" grpId="0" animBg="1"/>
      <p:bldP spid="32" grpId="0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7680262" y="4619833"/>
            <a:ext cx="1752600" cy="1752600"/>
            <a:chOff x="4512" y="2928"/>
            <a:chExt cx="1104" cy="1104"/>
          </a:xfrm>
        </p:grpSpPr>
        <p:sp>
          <p:nvSpPr>
            <p:cNvPr id="3" name="AutoShape 34"/>
            <p:cNvSpPr>
              <a:spLocks noChangeArrowheads="1"/>
            </p:cNvSpPr>
            <p:nvPr/>
          </p:nvSpPr>
          <p:spPr bwMode="auto">
            <a:xfrm>
              <a:off x="4512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752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5" name="WordArt 36"/>
          <p:cNvSpPr>
            <a:spLocks noChangeArrowheads="1" noChangeShapeType="1" noTextEdit="1"/>
          </p:cNvSpPr>
          <p:nvPr/>
        </p:nvSpPr>
        <p:spPr bwMode="auto">
          <a:xfrm>
            <a:off x="10163875" y="464917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" name="WordArt 37"/>
          <p:cNvSpPr>
            <a:spLocks noChangeArrowheads="1" noChangeShapeType="1" noTextEdit="1"/>
          </p:cNvSpPr>
          <p:nvPr/>
        </p:nvSpPr>
        <p:spPr bwMode="auto">
          <a:xfrm>
            <a:off x="10086996" y="468057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7" name="WordArt 38"/>
          <p:cNvSpPr>
            <a:spLocks noChangeArrowheads="1" noChangeShapeType="1" noTextEdit="1"/>
          </p:cNvSpPr>
          <p:nvPr/>
        </p:nvSpPr>
        <p:spPr bwMode="auto">
          <a:xfrm>
            <a:off x="10163875" y="465381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8" name="WordArt 39"/>
          <p:cNvSpPr>
            <a:spLocks noChangeArrowheads="1" noChangeShapeType="1" noTextEdit="1"/>
          </p:cNvSpPr>
          <p:nvPr/>
        </p:nvSpPr>
        <p:spPr bwMode="auto">
          <a:xfrm>
            <a:off x="10186787" y="469895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9" name="WordArt 40"/>
          <p:cNvSpPr>
            <a:spLocks noChangeArrowheads="1" noChangeShapeType="1" noTextEdit="1"/>
          </p:cNvSpPr>
          <p:nvPr/>
        </p:nvSpPr>
        <p:spPr bwMode="auto">
          <a:xfrm>
            <a:off x="10122115" y="470299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0" name="WordArt 41"/>
          <p:cNvSpPr>
            <a:spLocks noChangeArrowheads="1" noChangeShapeType="1" noTextEdit="1"/>
          </p:cNvSpPr>
          <p:nvPr/>
        </p:nvSpPr>
        <p:spPr bwMode="auto">
          <a:xfrm>
            <a:off x="10175934" y="468529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11" name="WordArt 42"/>
          <p:cNvSpPr>
            <a:spLocks noChangeArrowheads="1" noChangeShapeType="1" noTextEdit="1"/>
          </p:cNvSpPr>
          <p:nvPr/>
        </p:nvSpPr>
        <p:spPr bwMode="auto">
          <a:xfrm>
            <a:off x="10205635" y="46873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12" name="WordArt 43"/>
          <p:cNvSpPr>
            <a:spLocks noChangeArrowheads="1" noChangeShapeType="1" noTextEdit="1"/>
          </p:cNvSpPr>
          <p:nvPr/>
        </p:nvSpPr>
        <p:spPr bwMode="auto">
          <a:xfrm>
            <a:off x="10216488" y="469491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13" name="WordArt 44"/>
          <p:cNvSpPr>
            <a:spLocks noChangeArrowheads="1" noChangeShapeType="1" noTextEdit="1"/>
          </p:cNvSpPr>
          <p:nvPr/>
        </p:nvSpPr>
        <p:spPr bwMode="auto">
          <a:xfrm>
            <a:off x="10200124" y="466283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14" name="WordArt 45"/>
          <p:cNvSpPr>
            <a:spLocks noChangeArrowheads="1" noChangeShapeType="1" noTextEdit="1"/>
          </p:cNvSpPr>
          <p:nvPr/>
        </p:nvSpPr>
        <p:spPr bwMode="auto">
          <a:xfrm>
            <a:off x="10181276" y="46756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15" name="WordArt 46"/>
          <p:cNvSpPr>
            <a:spLocks noChangeArrowheads="1" noChangeShapeType="1" noTextEdit="1"/>
          </p:cNvSpPr>
          <p:nvPr/>
        </p:nvSpPr>
        <p:spPr bwMode="auto">
          <a:xfrm>
            <a:off x="10211062" y="467044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21" name="AutoShape 51">
            <a:extLst/>
          </p:cNvPr>
          <p:cNvSpPr>
            <a:spLocks noChangeArrowheads="1"/>
          </p:cNvSpPr>
          <p:nvPr/>
        </p:nvSpPr>
        <p:spPr bwMode="auto">
          <a:xfrm>
            <a:off x="2673372" y="171185"/>
            <a:ext cx="7413624" cy="101964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nào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vuông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" name="AutoShape 27"/>
          <p:cNvSpPr>
            <a:spLocks noChangeArrowheads="1"/>
          </p:cNvSpPr>
          <p:nvPr/>
        </p:nvSpPr>
        <p:spPr bwMode="auto">
          <a:xfrm>
            <a:off x="1057737" y="74129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WordArt 28"/>
          <p:cNvSpPr>
            <a:spLocks noChangeArrowheads="1" noChangeShapeType="1" noTextEdit="1"/>
          </p:cNvSpPr>
          <p:nvPr/>
        </p:nvSpPr>
        <p:spPr bwMode="auto">
          <a:xfrm>
            <a:off x="1491918" y="458304"/>
            <a:ext cx="674688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 pitchFamily="2" charset="0"/>
                <a:ea typeface="+mn-ea"/>
                <a:cs typeface="+mn-cs"/>
              </a:rPr>
              <a:t>Caâu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 pitchFamily="2" charset="0"/>
                <a:ea typeface="+mn-ea"/>
                <a:cs typeface="+mn-cs"/>
              </a:rPr>
              <a:t>3</a:t>
            </a:r>
            <a:endParaRPr kumimoji="0" lang="en-US" sz="3600" b="1" i="0" u="none" strike="noStrike" kern="10" cap="none" spc="0" normalizeH="0" baseline="0" noProof="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pic>
        <p:nvPicPr>
          <p:cNvPr id="24" name="Picture 53" descr="avatar320552_104315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21" y="47832"/>
            <a:ext cx="1390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Isosceles Triangle 24"/>
          <p:cNvSpPr/>
          <p:nvPr/>
        </p:nvSpPr>
        <p:spPr>
          <a:xfrm>
            <a:off x="397569" y="1759226"/>
            <a:ext cx="1411357" cy="16002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425156" y="1759226"/>
            <a:ext cx="1610139" cy="1600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482553" y="1759226"/>
            <a:ext cx="1610140" cy="166977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649283" y="2504661"/>
            <a:ext cx="2604053" cy="914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9770788" y="1759226"/>
            <a:ext cx="1679089" cy="1600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079450" y="3666843"/>
            <a:ext cx="944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</a:rPr>
              <a:t>C</a:t>
            </a:r>
            <a:endParaRPr lang="en-US" sz="3200" b="1">
              <a:solidFill>
                <a:srgbClr val="0070C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2837013" y="3575867"/>
            <a:ext cx="696489" cy="66662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951915" y="3647670"/>
            <a:ext cx="516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</a:rPr>
              <a:t>B</a:t>
            </a:r>
            <a:endParaRPr lang="en-US" sz="3200" b="1">
              <a:solidFill>
                <a:srgbClr val="0070C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653309" y="3637731"/>
            <a:ext cx="715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</a:rPr>
              <a:t>D</a:t>
            </a:r>
            <a:endParaRPr lang="en-US" sz="3200" b="1">
              <a:solidFill>
                <a:srgbClr val="0070C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34880" y="3507205"/>
            <a:ext cx="755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</a:rPr>
              <a:t>A</a:t>
            </a:r>
            <a:endParaRPr lang="en-US" sz="3200" b="1">
              <a:solidFill>
                <a:srgbClr val="0070C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10271827" y="3470688"/>
            <a:ext cx="677009" cy="64065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0376433" y="3558219"/>
            <a:ext cx="516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48790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500"/>
                            </p:stCondLst>
                            <p:childTnLst>
                              <p:par>
                                <p:cTn id="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7500"/>
                            </p:stCondLst>
                            <p:childTnLst>
                              <p:par>
                                <p:cTn id="1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0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8500"/>
                            </p:stCondLst>
                            <p:childTnLst>
                              <p:par>
                                <p:cTn id="1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9000"/>
                            </p:stCondLst>
                            <p:childTnLst>
                              <p:par>
                                <p:cTn id="1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2" grpId="0" animBg="1"/>
      <p:bldP spid="22" grpId="1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2" grpId="0" animBg="1"/>
      <p:bldP spid="33" grpId="0"/>
      <p:bldP spid="35" grpId="0"/>
      <p:bldP spid="36" grpId="0"/>
      <p:bldP spid="34" grpId="0" animBg="1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7501354" y="4639711"/>
            <a:ext cx="1752600" cy="1752600"/>
            <a:chOff x="4512" y="2928"/>
            <a:chExt cx="1104" cy="1104"/>
          </a:xfrm>
        </p:grpSpPr>
        <p:sp>
          <p:nvSpPr>
            <p:cNvPr id="3" name="AutoShape 34"/>
            <p:cNvSpPr>
              <a:spLocks noChangeArrowheads="1"/>
            </p:cNvSpPr>
            <p:nvPr/>
          </p:nvSpPr>
          <p:spPr bwMode="auto">
            <a:xfrm>
              <a:off x="4512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752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5" name="WordArt 36"/>
          <p:cNvSpPr>
            <a:spLocks noChangeArrowheads="1" noChangeShapeType="1" noTextEdit="1"/>
          </p:cNvSpPr>
          <p:nvPr/>
        </p:nvSpPr>
        <p:spPr bwMode="auto">
          <a:xfrm>
            <a:off x="10163875" y="464917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" name="WordArt 37"/>
          <p:cNvSpPr>
            <a:spLocks noChangeArrowheads="1" noChangeShapeType="1" noTextEdit="1"/>
          </p:cNvSpPr>
          <p:nvPr/>
        </p:nvSpPr>
        <p:spPr bwMode="auto">
          <a:xfrm>
            <a:off x="10086996" y="468057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7" name="WordArt 38"/>
          <p:cNvSpPr>
            <a:spLocks noChangeArrowheads="1" noChangeShapeType="1" noTextEdit="1"/>
          </p:cNvSpPr>
          <p:nvPr/>
        </p:nvSpPr>
        <p:spPr bwMode="auto">
          <a:xfrm>
            <a:off x="10163875" y="465381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8" name="WordArt 39"/>
          <p:cNvSpPr>
            <a:spLocks noChangeArrowheads="1" noChangeShapeType="1" noTextEdit="1"/>
          </p:cNvSpPr>
          <p:nvPr/>
        </p:nvSpPr>
        <p:spPr bwMode="auto">
          <a:xfrm>
            <a:off x="10186787" y="469895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9" name="WordArt 40"/>
          <p:cNvSpPr>
            <a:spLocks noChangeArrowheads="1" noChangeShapeType="1" noTextEdit="1"/>
          </p:cNvSpPr>
          <p:nvPr/>
        </p:nvSpPr>
        <p:spPr bwMode="auto">
          <a:xfrm>
            <a:off x="10122115" y="470299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0" name="WordArt 41"/>
          <p:cNvSpPr>
            <a:spLocks noChangeArrowheads="1" noChangeShapeType="1" noTextEdit="1"/>
          </p:cNvSpPr>
          <p:nvPr/>
        </p:nvSpPr>
        <p:spPr bwMode="auto">
          <a:xfrm>
            <a:off x="10175934" y="468529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11" name="WordArt 42"/>
          <p:cNvSpPr>
            <a:spLocks noChangeArrowheads="1" noChangeShapeType="1" noTextEdit="1"/>
          </p:cNvSpPr>
          <p:nvPr/>
        </p:nvSpPr>
        <p:spPr bwMode="auto">
          <a:xfrm>
            <a:off x="10205635" y="46873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12" name="WordArt 43"/>
          <p:cNvSpPr>
            <a:spLocks noChangeArrowheads="1" noChangeShapeType="1" noTextEdit="1"/>
          </p:cNvSpPr>
          <p:nvPr/>
        </p:nvSpPr>
        <p:spPr bwMode="auto">
          <a:xfrm>
            <a:off x="10216488" y="469491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13" name="WordArt 44"/>
          <p:cNvSpPr>
            <a:spLocks noChangeArrowheads="1" noChangeShapeType="1" noTextEdit="1"/>
          </p:cNvSpPr>
          <p:nvPr/>
        </p:nvSpPr>
        <p:spPr bwMode="auto">
          <a:xfrm>
            <a:off x="10200124" y="466283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14" name="WordArt 45"/>
          <p:cNvSpPr>
            <a:spLocks noChangeArrowheads="1" noChangeShapeType="1" noTextEdit="1"/>
          </p:cNvSpPr>
          <p:nvPr/>
        </p:nvSpPr>
        <p:spPr bwMode="auto">
          <a:xfrm>
            <a:off x="10181276" y="46756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15" name="WordArt 46"/>
          <p:cNvSpPr>
            <a:spLocks noChangeArrowheads="1" noChangeShapeType="1" noTextEdit="1"/>
          </p:cNvSpPr>
          <p:nvPr/>
        </p:nvSpPr>
        <p:spPr bwMode="auto">
          <a:xfrm>
            <a:off x="10211062" y="467044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16" name="AutoShape 51">
            <a:extLst/>
          </p:cNvPr>
          <p:cNvSpPr>
            <a:spLocks noChangeArrowheads="1"/>
          </p:cNvSpPr>
          <p:nvPr/>
        </p:nvSpPr>
        <p:spPr bwMode="auto">
          <a:xfrm>
            <a:off x="2247211" y="102278"/>
            <a:ext cx="7537449" cy="101964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nào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chữ</a:t>
            </a:r>
            <a:r>
              <a:rPr kumimoji="0" lang="en-US" alt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nhật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AutoShape 27"/>
          <p:cNvSpPr>
            <a:spLocks noChangeArrowheads="1"/>
          </p:cNvSpPr>
          <p:nvPr/>
        </p:nvSpPr>
        <p:spPr bwMode="auto">
          <a:xfrm>
            <a:off x="631577" y="5222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WordArt 28"/>
          <p:cNvSpPr>
            <a:spLocks noChangeArrowheads="1" noChangeShapeType="1" noTextEdit="1"/>
          </p:cNvSpPr>
          <p:nvPr/>
        </p:nvSpPr>
        <p:spPr bwMode="auto">
          <a:xfrm>
            <a:off x="1065758" y="389397"/>
            <a:ext cx="674688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 pitchFamily="2" charset="0"/>
                <a:ea typeface="+mn-ea"/>
                <a:cs typeface="+mn-cs"/>
              </a:rPr>
              <a:t>Caâu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 pitchFamily="2" charset="0"/>
                <a:ea typeface="+mn-ea"/>
                <a:cs typeface="+mn-cs"/>
              </a:rPr>
              <a:t>4</a:t>
            </a:r>
            <a:endParaRPr kumimoji="0" lang="en-US" sz="3600" b="1" i="0" u="none" strike="noStrike" kern="10" cap="none" spc="0" normalizeH="0" baseline="0" noProof="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pic>
        <p:nvPicPr>
          <p:cNvPr id="19" name="Picture 53" descr="avatar320552_104315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661" y="-21075"/>
            <a:ext cx="1390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98783" y="2246243"/>
            <a:ext cx="2613991" cy="1093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/>
          <p:cNvSpPr/>
          <p:nvPr/>
        </p:nvSpPr>
        <p:spPr>
          <a:xfrm>
            <a:off x="3051320" y="1719472"/>
            <a:ext cx="1689652" cy="1659835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049083" y="1222513"/>
            <a:ext cx="1152939" cy="220648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rapezoid 23"/>
          <p:cNvSpPr/>
          <p:nvPr/>
        </p:nvSpPr>
        <p:spPr>
          <a:xfrm>
            <a:off x="6530016" y="2325754"/>
            <a:ext cx="3021496" cy="1093305"/>
          </a:xfrm>
          <a:prstGeom prst="trapezoid">
            <a:avLst/>
          </a:prstGeom>
          <a:solidFill>
            <a:srgbClr val="FB35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9799981" y="1709531"/>
            <a:ext cx="1716157" cy="170953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0485771" y="3548276"/>
            <a:ext cx="516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93368" y="3479628"/>
            <a:ext cx="516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</a:rPr>
              <a:t>B</a:t>
            </a:r>
            <a:endParaRPr lang="en-US" sz="3200" b="1">
              <a:solidFill>
                <a:srgbClr val="0070C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5343759" y="3587573"/>
            <a:ext cx="677009" cy="64065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971362" y="3518459"/>
            <a:ext cx="715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</a:rPr>
              <a:t>D</a:t>
            </a:r>
            <a:endParaRPr lang="en-US" sz="3200" b="1">
              <a:solidFill>
                <a:srgbClr val="0070C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083642" y="3506892"/>
            <a:ext cx="696489" cy="66662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213848" y="3535151"/>
            <a:ext cx="755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</a:rPr>
              <a:t>A</a:t>
            </a:r>
            <a:endParaRPr lang="en-US" sz="3200" b="1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03838" y="3643449"/>
            <a:ext cx="944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</a:rPr>
              <a:t>C</a:t>
            </a:r>
            <a:endParaRPr lang="en-US" sz="3200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49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500"/>
                            </p:stCondLst>
                            <p:childTnLst>
                              <p:par>
                                <p:cTn id="2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3000"/>
                            </p:stCondLst>
                            <p:childTnLst>
                              <p:par>
                                <p:cTn id="2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3500"/>
                            </p:stCondLst>
                            <p:childTnLst>
                              <p:par>
                                <p:cTn id="2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0"/>
                            </p:stCondLst>
                            <p:childTnLst>
                              <p:par>
                                <p:cTn id="2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5500"/>
                            </p:stCondLst>
                            <p:childTnLst>
                              <p:par>
                                <p:cTn id="2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6000"/>
                            </p:stCondLst>
                            <p:childTnLst>
                              <p:par>
                                <p:cTn id="2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6500"/>
                            </p:stCondLst>
                            <p:childTnLst>
                              <p:par>
                                <p:cTn id="2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7500"/>
                            </p:stCondLst>
                            <p:childTnLst>
                              <p:par>
                                <p:cTn id="2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8000"/>
                            </p:stCondLst>
                            <p:childTnLst>
                              <p:par>
                                <p:cTn id="2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500"/>
                            </p:stCondLst>
                            <p:childTnLst>
                              <p:par>
                                <p:cTn id="2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9000"/>
                            </p:stCondLst>
                            <p:childTnLst>
                              <p:par>
                                <p:cTn id="2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9500"/>
                            </p:stCondLst>
                            <p:childTnLst>
                              <p:par>
                                <p:cTn id="2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/>
      <p:bldP spid="27" grpId="1"/>
      <p:bldP spid="29" grpId="0"/>
      <p:bldP spid="29" grpId="1"/>
      <p:bldP spid="30" grpId="0" animBg="1"/>
      <p:bldP spid="31" grpId="0"/>
      <p:bldP spid="31" grpId="1"/>
      <p:bldP spid="33" grpId="0" animBg="1"/>
      <p:bldP spid="34" grpId="0"/>
      <p:bldP spid="34" grpId="1"/>
      <p:bldP spid="26" grpId="0"/>
      <p:bldP spid="2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170188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 descr="b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708025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Picture 6" descr="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2" y="1219200"/>
            <a:ext cx="11158091" cy="510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31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/>
          <p:cNvSpPr/>
          <p:nvPr/>
        </p:nvSpPr>
        <p:spPr>
          <a:xfrm>
            <a:off x="2076712" y="1295401"/>
            <a:ext cx="1253124" cy="1120201"/>
          </a:xfrm>
          <a:prstGeom prst="triangl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Isosceles Triangle 16"/>
          <p:cNvSpPr/>
          <p:nvPr/>
        </p:nvSpPr>
        <p:spPr>
          <a:xfrm>
            <a:off x="4580352" y="1295401"/>
            <a:ext cx="1253124" cy="1120201"/>
          </a:xfrm>
          <a:prstGeom prst="triangl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Isosceles Triangle 20"/>
          <p:cNvSpPr/>
          <p:nvPr/>
        </p:nvSpPr>
        <p:spPr>
          <a:xfrm>
            <a:off x="5833476" y="1295401"/>
            <a:ext cx="1253124" cy="1120201"/>
          </a:xfrm>
          <a:prstGeom prst="triangl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>
            <a:off x="3329836" y="1295401"/>
            <a:ext cx="1253124" cy="1120201"/>
          </a:xfrm>
          <a:prstGeom prst="triangl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10800000">
            <a:off x="2703275" y="1295400"/>
            <a:ext cx="1253124" cy="112020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Isosceles Triangle 25"/>
          <p:cNvSpPr/>
          <p:nvPr/>
        </p:nvSpPr>
        <p:spPr>
          <a:xfrm rot="10800000">
            <a:off x="3956399" y="1297047"/>
            <a:ext cx="1253124" cy="112020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Isosceles Triangle 26"/>
          <p:cNvSpPr/>
          <p:nvPr/>
        </p:nvSpPr>
        <p:spPr>
          <a:xfrm rot="10800000">
            <a:off x="5206914" y="1295399"/>
            <a:ext cx="1253124" cy="112020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90800" y="2417248"/>
            <a:ext cx="1295400" cy="1316553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886200" y="2415600"/>
            <a:ext cx="1295400" cy="1316553"/>
          </a:xfrm>
          <a:prstGeom prst="rect">
            <a:avLst/>
          </a:prstGeom>
          <a:solidFill>
            <a:srgbClr val="28883F"/>
          </a:solidFill>
          <a:ln>
            <a:solidFill>
              <a:srgbClr val="2888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181600" y="2417248"/>
            <a:ext cx="1295400" cy="1316553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Oval 6"/>
          <p:cNvSpPr/>
          <p:nvPr/>
        </p:nvSpPr>
        <p:spPr>
          <a:xfrm>
            <a:off x="2933700" y="2770723"/>
            <a:ext cx="609600" cy="6096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5524500" y="2666723"/>
            <a:ext cx="609600" cy="6096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571750" y="4038600"/>
            <a:ext cx="723900" cy="60960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629416" y="4001870"/>
            <a:ext cx="4618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sz="3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571750" y="4989731"/>
            <a:ext cx="723900" cy="60960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629416" y="4953001"/>
            <a:ext cx="4618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sz="3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571750" y="5791201"/>
            <a:ext cx="723900" cy="60960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620282" y="5791201"/>
            <a:ext cx="4618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  </a:t>
            </a:r>
            <a:endParaRPr lang="en-US" sz="3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51029" y="4057906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endParaRPr lang="en-US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74525" y="4978115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en-US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25951" y="5827932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endParaRPr lang="en-US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051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4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花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7620001" y="-12065"/>
            <a:ext cx="4551665" cy="2696444"/>
          </a:xfrm>
          <a:prstGeom prst="rect">
            <a:avLst/>
          </a:prstGeom>
        </p:spPr>
      </p:pic>
      <p:pic>
        <p:nvPicPr>
          <p:cNvPr id="3" name="图片 4" descr="花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457" y="4135416"/>
            <a:ext cx="6067021" cy="2538036"/>
          </a:xfrm>
          <a:prstGeom prst="rect">
            <a:avLst/>
          </a:prstGeom>
        </p:spPr>
      </p:pic>
      <p:grpSp>
        <p:nvGrpSpPr>
          <p:cNvPr id="4" name="组合 11"/>
          <p:cNvGrpSpPr/>
          <p:nvPr/>
        </p:nvGrpSpPr>
        <p:grpSpPr>
          <a:xfrm>
            <a:off x="684471" y="1565150"/>
            <a:ext cx="9256253" cy="3540812"/>
            <a:chOff x="5261" y="3406"/>
            <a:chExt cx="8762" cy="4034"/>
          </a:xfrm>
        </p:grpSpPr>
        <p:grpSp>
          <p:nvGrpSpPr>
            <p:cNvPr id="5" name="组合 8"/>
            <p:cNvGrpSpPr/>
            <p:nvPr/>
          </p:nvGrpSpPr>
          <p:grpSpPr>
            <a:xfrm>
              <a:off x="5261" y="3406"/>
              <a:ext cx="8762" cy="4035"/>
              <a:chOff x="5219" y="2121"/>
              <a:chExt cx="8762" cy="4035"/>
            </a:xfrm>
          </p:grpSpPr>
          <p:cxnSp>
            <p:nvCxnSpPr>
              <p:cNvPr id="7" name="直接连接符 1"/>
              <p:cNvCxnSpPr/>
              <p:nvPr/>
            </p:nvCxnSpPr>
            <p:spPr>
              <a:xfrm>
                <a:off x="5219" y="6131"/>
                <a:ext cx="8762" cy="10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接连接符 2"/>
              <p:cNvCxnSpPr/>
              <p:nvPr/>
            </p:nvCxnSpPr>
            <p:spPr>
              <a:xfrm>
                <a:off x="5219" y="2121"/>
                <a:ext cx="0" cy="4035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5"/>
              <p:cNvCxnSpPr/>
              <p:nvPr/>
            </p:nvCxnSpPr>
            <p:spPr>
              <a:xfrm>
                <a:off x="13966" y="2121"/>
                <a:ext cx="0" cy="4035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6"/>
              <p:cNvCxnSpPr/>
              <p:nvPr/>
            </p:nvCxnSpPr>
            <p:spPr>
              <a:xfrm>
                <a:off x="5219" y="2124"/>
                <a:ext cx="1336" cy="12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直接连接符 10"/>
            <p:cNvCxnSpPr/>
            <p:nvPr/>
          </p:nvCxnSpPr>
          <p:spPr>
            <a:xfrm>
              <a:off x="12672" y="3421"/>
              <a:ext cx="1336" cy="12"/>
            </a:xfrm>
            <a:prstGeom prst="line">
              <a:avLst/>
            </a:prstGeom>
            <a:ln w="22225">
              <a:solidFill>
                <a:srgbClr val="3366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图片 17" descr="花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830" y="78235"/>
            <a:ext cx="2623225" cy="2364556"/>
          </a:xfrm>
          <a:prstGeom prst="rect">
            <a:avLst/>
          </a:prstGeom>
        </p:spPr>
      </p:pic>
      <p:pic>
        <p:nvPicPr>
          <p:cNvPr id="16" name="图片 23" descr="花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9562" y="815636"/>
            <a:ext cx="883031" cy="889754"/>
          </a:xfrm>
          <a:prstGeom prst="rect">
            <a:avLst/>
          </a:prstGeom>
        </p:spPr>
      </p:pic>
      <p:pic>
        <p:nvPicPr>
          <p:cNvPr id="19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561" y="4572355"/>
            <a:ext cx="4202647" cy="2080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7A27DA7-BDD2-A9B2-BF88-948BE77D1ED2}"/>
              </a:ext>
            </a:extLst>
          </p:cNvPr>
          <p:cNvSpPr txBox="1"/>
          <p:nvPr/>
        </p:nvSpPr>
        <p:spPr>
          <a:xfrm>
            <a:off x="1837230" y="2322410"/>
            <a:ext cx="728848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2114">
              <a:lnSpc>
                <a:spcPct val="150000"/>
              </a:lnSpc>
              <a:defRPr/>
            </a:pP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4249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03"/>
            <a:ext cx="12192000" cy="683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0609"/>
            <a:ext cx="12192000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>
            <a:fillRect/>
          </a:stretch>
        </p:blipFill>
        <p:spPr bwMode="auto">
          <a:xfrm>
            <a:off x="979574" y="211633"/>
            <a:ext cx="9917026" cy="387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4655840" y="3212976"/>
            <a:ext cx="294567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3" tIns="34272" rIns="68543" bIns="34272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1218565">
              <a:defRPr/>
            </a:pPr>
            <a:endParaRPr lang="zh-CN" altLang="en-US" sz="4000" kern="0" dirty="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358" y="2663235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804603" y="-62594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275790"/>
            <a:ext cx="2049388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2269279" y="1701104"/>
            <a:ext cx="7272440" cy="230832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ko-KR" sz="3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CÁM ƠN THẦY CÔ ĐÃ DỰ GIỜ THĂM LỚP</a:t>
            </a:r>
          </a:p>
        </p:txBody>
      </p:sp>
    </p:spTree>
    <p:extLst>
      <p:ext uri="{BB962C8B-B14F-4D97-AF65-F5344CB8AC3E}">
        <p14:creationId xmlns:p14="http://schemas.microsoft.com/office/powerpoint/2010/main" val="121556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ình khối chuẩ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467"/>
            <a:ext cx="12192000" cy="687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8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"/>
            <a:ext cx="12192000" cy="6857999"/>
          </a:xfrm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lvl="0" algn="ctr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36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35764"/>
            <a:ext cx="3813710" cy="192861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85800" y="685800"/>
            <a:ext cx="8530492" cy="6285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399" dirty="0" err="1">
                <a:solidFill>
                  <a:srgbClr val="C0000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Chủ</a:t>
            </a:r>
            <a:r>
              <a:rPr lang="en-GB" sz="4399" dirty="0">
                <a:solidFill>
                  <a:srgbClr val="C0000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4399" dirty="0" err="1">
                <a:solidFill>
                  <a:srgbClr val="C0000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đề</a:t>
            </a:r>
            <a:r>
              <a:rPr lang="en-GB" sz="4399" dirty="0">
                <a:solidFill>
                  <a:srgbClr val="C0000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2: </a:t>
            </a:r>
            <a:br>
              <a:rPr lang="en-GB" sz="4399" dirty="0">
                <a:solidFill>
                  <a:srgbClr val="C0000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</a:br>
            <a:r>
              <a:rPr lang="en-GB" sz="4399" dirty="0" err="1">
                <a:solidFill>
                  <a:srgbClr val="7030A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Làm</a:t>
            </a:r>
            <a:r>
              <a:rPr lang="en-GB" sz="4399" dirty="0">
                <a:solidFill>
                  <a:srgbClr val="7030A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4399" dirty="0" err="1">
                <a:solidFill>
                  <a:srgbClr val="7030A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quen</a:t>
            </a:r>
            <a:r>
              <a:rPr lang="en-GB" sz="4399" dirty="0">
                <a:solidFill>
                  <a:srgbClr val="7030A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4399" dirty="0" err="1">
                <a:solidFill>
                  <a:srgbClr val="7030A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với</a:t>
            </a:r>
            <a:r>
              <a:rPr lang="en-GB" sz="4399" dirty="0">
                <a:solidFill>
                  <a:srgbClr val="7030A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4399" dirty="0" err="1">
                <a:solidFill>
                  <a:srgbClr val="7030A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một</a:t>
            </a:r>
            <a:r>
              <a:rPr lang="en-GB" sz="4399" dirty="0">
                <a:solidFill>
                  <a:srgbClr val="7030A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4399" dirty="0" err="1">
                <a:solidFill>
                  <a:srgbClr val="7030A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4399" dirty="0">
                <a:solidFill>
                  <a:srgbClr val="7030A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4399" dirty="0" err="1">
                <a:solidFill>
                  <a:srgbClr val="7030A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hình</a:t>
            </a:r>
            <a:r>
              <a:rPr lang="en-GB" sz="4399" dirty="0">
                <a:solidFill>
                  <a:srgbClr val="7030A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4399" dirty="0" err="1">
                <a:solidFill>
                  <a:srgbClr val="7030A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phẳng</a:t>
            </a:r>
            <a:r>
              <a:rPr lang="en-GB" sz="4399" dirty="0">
                <a:solidFill>
                  <a:srgbClr val="7030A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8629" y="2040778"/>
            <a:ext cx="10287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3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005158"/>
            <a:ext cx="5867400" cy="299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9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057400"/>
            <a:ext cx="8763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888666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6" t="22597" r="60944" b="71788"/>
          <a:stretch>
            <a:fillRect/>
          </a:stretch>
        </p:blipFill>
        <p:spPr bwMode="auto">
          <a:xfrm>
            <a:off x="250825" y="7937"/>
            <a:ext cx="1428750" cy="108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2" descr="Khăn tay (Khăn mùi xoa) vải linen thêu thủ công - mẫu Xuân Đào ..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148" name="AutoShape 4" descr="Khăn tay (Khăn mùi xoa) vải linen thêu thủ công - mẫu Xuân Đào ..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535" y="1552729"/>
            <a:ext cx="3807458" cy="37525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249" y="1552730"/>
            <a:ext cx="3520610" cy="37525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16555" y="5393937"/>
            <a:ext cx="2856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/>
              <a:t>Hình vuông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24343545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91000" y="685813"/>
            <a:ext cx="533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95800" y="2634762"/>
            <a:ext cx="1280160" cy="1280160"/>
          </a:xfrm>
          <a:prstGeom prst="rect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98688" y="2438400"/>
            <a:ext cx="3017520" cy="301752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16723" y="4114800"/>
            <a:ext cx="2286000" cy="2286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465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876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SLIDE_ID" val="{5F183F26-405E-4273-9564-A9351572ED6C}"/>
  <p:tag name="ISPRING_CUSTOM_TIMING_USED" val="1"/>
  <p:tag name="ISPRING_SLIDE_INDENT_LEVEL" val="0"/>
  <p:tag name="GENSWF_ADVANCE_TIME" val="32.89"/>
  <p:tag name="GENSWF_SLIDE_TITLE" val="Mở đầu"/>
  <p:tag name="ISPRING_PLAYER_LAYOUT_TYPE" val="Full"/>
  <p:tag name="ISPRING_SLIDE_ID_2" val="{AD9584AA-C17D-4349-A2D8-3036FA96149F}"/>
  <p:tag name="TIMING" val="|0.00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277</Words>
  <Application>Microsoft Office PowerPoint</Application>
  <PresentationFormat>Widescreen</PresentationFormat>
  <Paragraphs>119</Paragraphs>
  <Slides>30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Malgun Gothic</vt:lpstr>
      <vt:lpstr>Microsoft YaHei</vt:lpstr>
      <vt:lpstr>.VnBahamasBH</vt:lpstr>
      <vt:lpstr>.VnHelvetInsH</vt:lpstr>
      <vt:lpstr>Arial</vt:lpstr>
      <vt:lpstr>Calibri</vt:lpstr>
      <vt:lpstr>Calibri Light</vt:lpstr>
      <vt:lpstr>等线</vt:lpstr>
      <vt:lpstr>Impact</vt:lpstr>
      <vt:lpstr>Lato</vt:lpstr>
      <vt:lpstr>Lato Heavy</vt:lpstr>
      <vt:lpstr>Times New Roman</vt:lpstr>
      <vt:lpstr>VNI-Avo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STD</dc:creator>
  <cp:lastModifiedBy>STD</cp:lastModifiedBy>
  <cp:revision>31</cp:revision>
  <dcterms:created xsi:type="dcterms:W3CDTF">2023-10-15T12:35:51Z</dcterms:created>
  <dcterms:modified xsi:type="dcterms:W3CDTF">2023-10-15T16:45:42Z</dcterms:modified>
</cp:coreProperties>
</file>