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46" r:id="rId3"/>
    <p:sldId id="445" r:id="rId4"/>
    <p:sldId id="442" r:id="rId5"/>
    <p:sldId id="408" r:id="rId6"/>
    <p:sldId id="437" r:id="rId7"/>
    <p:sldId id="443" r:id="rId8"/>
    <p:sldId id="438" r:id="rId9"/>
    <p:sldId id="444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3399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7" d="100"/>
          <a:sy n="57" d="100"/>
        </p:scale>
        <p:origin x="212" y="4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679075" y="801218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AN TIẾN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2364897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LUYỆN TẬP : MỞ RỘNG VỐN TỪ VỀ THƯ VIỆN ; CÂU CẢM (TIẾT3)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: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Nguyễn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Bích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Liên</a:t>
            </a:r>
          </a:p>
          <a:p>
            <a:pPr eaLnBrk="1" hangingPunct="1"/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    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   :            3B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919" y="5867400"/>
            <a:ext cx="3320258" cy="236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685800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71409B0-C676-9D40-0573-F261DC962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08622"/>
              </p:ext>
            </p:extLst>
          </p:nvPr>
        </p:nvGraphicFramePr>
        <p:xfrm>
          <a:off x="594519" y="5486400"/>
          <a:ext cx="14859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799">
                  <a:extLst>
                    <a:ext uri="{9D8B030D-6E8A-4147-A177-3AD203B41FA5}">
                      <a16:colId xmlns:a16="http://schemas.microsoft.com/office/drawing/2014/main" val="420234194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793409396"/>
                    </a:ext>
                  </a:extLst>
                </a:gridCol>
                <a:gridCol w="4267201">
                  <a:extLst>
                    <a:ext uri="{9D8B030D-6E8A-4147-A177-3AD203B41FA5}">
                      <a16:colId xmlns:a16="http://schemas.microsoft.com/office/drawing/2014/main" val="8520786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Người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</a:rPr>
                        <a:t>Đồ vật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</a:rPr>
                        <a:t> Hoạt động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754676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8719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75519" y="7620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9395EB-AF14-C071-7129-AEA478002C07}"/>
              </a:ext>
            </a:extLst>
          </p:cNvPr>
          <p:cNvSpPr/>
          <p:nvPr/>
        </p:nvSpPr>
        <p:spPr>
          <a:xfrm>
            <a:off x="1661319" y="1905000"/>
            <a:ext cx="1981200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D0E94D-0D73-46D3-33A0-5434FD67D3BC}"/>
              </a:ext>
            </a:extLst>
          </p:cNvPr>
          <p:cNvSpPr/>
          <p:nvPr/>
        </p:nvSpPr>
        <p:spPr>
          <a:xfrm>
            <a:off x="4861719" y="1905000"/>
            <a:ext cx="2711165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42A2D3-99F0-0232-68B7-03B8906CAA7D}"/>
              </a:ext>
            </a:extLst>
          </p:cNvPr>
          <p:cNvSpPr/>
          <p:nvPr/>
        </p:nvSpPr>
        <p:spPr>
          <a:xfrm>
            <a:off x="8519319" y="1905000"/>
            <a:ext cx="3554564" cy="567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6E167D-9A8E-CD5D-286A-5CD71DF4A476}"/>
              </a:ext>
            </a:extLst>
          </p:cNvPr>
          <p:cNvSpPr/>
          <p:nvPr/>
        </p:nvSpPr>
        <p:spPr>
          <a:xfrm>
            <a:off x="1813719" y="3124200"/>
            <a:ext cx="1676400" cy="60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20E0FF-549E-2073-3ECF-256B80812805}"/>
              </a:ext>
            </a:extLst>
          </p:cNvPr>
          <p:cNvSpPr/>
          <p:nvPr/>
        </p:nvSpPr>
        <p:spPr>
          <a:xfrm>
            <a:off x="4328319" y="3124200"/>
            <a:ext cx="1598749" cy="60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204FA0-B1DB-6F94-9F55-8F5EB7584144}"/>
              </a:ext>
            </a:extLst>
          </p:cNvPr>
          <p:cNvSpPr/>
          <p:nvPr/>
        </p:nvSpPr>
        <p:spPr>
          <a:xfrm>
            <a:off x="6766719" y="3124200"/>
            <a:ext cx="2711165" cy="59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CB4B68-536B-ECD1-4750-C1E7424B4DBF}"/>
              </a:ext>
            </a:extLst>
          </p:cNvPr>
          <p:cNvSpPr/>
          <p:nvPr/>
        </p:nvSpPr>
        <p:spPr>
          <a:xfrm>
            <a:off x="10119519" y="3124200"/>
            <a:ext cx="2597238" cy="59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3DACC3-630C-E82D-84B6-5E1353BBF078}"/>
              </a:ext>
            </a:extLst>
          </p:cNvPr>
          <p:cNvSpPr/>
          <p:nvPr/>
        </p:nvSpPr>
        <p:spPr>
          <a:xfrm>
            <a:off x="1432719" y="4343400"/>
            <a:ext cx="2711165" cy="55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5122A9-A52F-9987-6439-AB369870F49F}"/>
              </a:ext>
            </a:extLst>
          </p:cNvPr>
          <p:cNvSpPr/>
          <p:nvPr/>
        </p:nvSpPr>
        <p:spPr>
          <a:xfrm>
            <a:off x="5090319" y="4343400"/>
            <a:ext cx="1598749" cy="5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35BD0D-2450-E3F2-E9C8-FF512B4299C7}"/>
              </a:ext>
            </a:extLst>
          </p:cNvPr>
          <p:cNvSpPr/>
          <p:nvPr/>
        </p:nvSpPr>
        <p:spPr>
          <a:xfrm>
            <a:off x="7452519" y="4267200"/>
            <a:ext cx="2285999" cy="5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AECE60-04AA-1015-F379-EF0C62A6821E}"/>
              </a:ext>
            </a:extLst>
          </p:cNvPr>
          <p:cNvSpPr/>
          <p:nvPr/>
        </p:nvSpPr>
        <p:spPr>
          <a:xfrm>
            <a:off x="10348119" y="4267200"/>
            <a:ext cx="1394854" cy="55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9EC780-67E2-2AF0-663A-2A7229AD3920}"/>
              </a:ext>
            </a:extLst>
          </p:cNvPr>
          <p:cNvSpPr/>
          <p:nvPr/>
        </p:nvSpPr>
        <p:spPr>
          <a:xfrm>
            <a:off x="12405519" y="4191000"/>
            <a:ext cx="1394854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661319" y="685800"/>
            <a:ext cx="7543800" cy="2133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23119" y="4495800"/>
            <a:ext cx="150114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4 ,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71409B0-C676-9D40-0573-F261DC962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08622"/>
              </p:ext>
            </p:extLst>
          </p:nvPr>
        </p:nvGraphicFramePr>
        <p:xfrm>
          <a:off x="594519" y="5486400"/>
          <a:ext cx="14859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799">
                  <a:extLst>
                    <a:ext uri="{9D8B030D-6E8A-4147-A177-3AD203B41FA5}">
                      <a16:colId xmlns:a16="http://schemas.microsoft.com/office/drawing/2014/main" val="420234194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793409396"/>
                    </a:ext>
                  </a:extLst>
                </a:gridCol>
                <a:gridCol w="4267201">
                  <a:extLst>
                    <a:ext uri="{9D8B030D-6E8A-4147-A177-3AD203B41FA5}">
                      <a16:colId xmlns:a16="http://schemas.microsoft.com/office/drawing/2014/main" val="8520786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Người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</a:rPr>
                        <a:t>Đồ vật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</a:rPr>
                        <a:t> Hoạt động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754676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8719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75519" y="7620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9395EB-AF14-C071-7129-AEA478002C07}"/>
              </a:ext>
            </a:extLst>
          </p:cNvPr>
          <p:cNvSpPr/>
          <p:nvPr/>
        </p:nvSpPr>
        <p:spPr>
          <a:xfrm>
            <a:off x="1661319" y="1905000"/>
            <a:ext cx="1981200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D0E94D-0D73-46D3-33A0-5434FD67D3BC}"/>
              </a:ext>
            </a:extLst>
          </p:cNvPr>
          <p:cNvSpPr/>
          <p:nvPr/>
        </p:nvSpPr>
        <p:spPr>
          <a:xfrm>
            <a:off x="4861719" y="1905000"/>
            <a:ext cx="2711165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42A2D3-99F0-0232-68B7-03B8906CAA7D}"/>
              </a:ext>
            </a:extLst>
          </p:cNvPr>
          <p:cNvSpPr/>
          <p:nvPr/>
        </p:nvSpPr>
        <p:spPr>
          <a:xfrm>
            <a:off x="8519319" y="1905000"/>
            <a:ext cx="3554564" cy="567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6E167D-9A8E-CD5D-286A-5CD71DF4A476}"/>
              </a:ext>
            </a:extLst>
          </p:cNvPr>
          <p:cNvSpPr/>
          <p:nvPr/>
        </p:nvSpPr>
        <p:spPr>
          <a:xfrm>
            <a:off x="1813719" y="3124200"/>
            <a:ext cx="1676400" cy="60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20E0FF-549E-2073-3ECF-256B80812805}"/>
              </a:ext>
            </a:extLst>
          </p:cNvPr>
          <p:cNvSpPr/>
          <p:nvPr/>
        </p:nvSpPr>
        <p:spPr>
          <a:xfrm>
            <a:off x="4328319" y="3124200"/>
            <a:ext cx="1598749" cy="60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204FA0-B1DB-6F94-9F55-8F5EB7584144}"/>
              </a:ext>
            </a:extLst>
          </p:cNvPr>
          <p:cNvSpPr/>
          <p:nvPr/>
        </p:nvSpPr>
        <p:spPr>
          <a:xfrm>
            <a:off x="6766719" y="3124200"/>
            <a:ext cx="2711165" cy="59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CB4B68-536B-ECD1-4750-C1E7424B4DBF}"/>
              </a:ext>
            </a:extLst>
          </p:cNvPr>
          <p:cNvSpPr/>
          <p:nvPr/>
        </p:nvSpPr>
        <p:spPr>
          <a:xfrm>
            <a:off x="10119519" y="3124200"/>
            <a:ext cx="2597238" cy="59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3DACC3-630C-E82D-84B6-5E1353BBF078}"/>
              </a:ext>
            </a:extLst>
          </p:cNvPr>
          <p:cNvSpPr/>
          <p:nvPr/>
        </p:nvSpPr>
        <p:spPr>
          <a:xfrm>
            <a:off x="1432719" y="4343400"/>
            <a:ext cx="2711165" cy="55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5122A9-A52F-9987-6439-AB369870F49F}"/>
              </a:ext>
            </a:extLst>
          </p:cNvPr>
          <p:cNvSpPr/>
          <p:nvPr/>
        </p:nvSpPr>
        <p:spPr>
          <a:xfrm>
            <a:off x="5090319" y="4343400"/>
            <a:ext cx="1598749" cy="5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35BD0D-2450-E3F2-E9C8-FF512B4299C7}"/>
              </a:ext>
            </a:extLst>
          </p:cNvPr>
          <p:cNvSpPr/>
          <p:nvPr/>
        </p:nvSpPr>
        <p:spPr>
          <a:xfrm>
            <a:off x="7452519" y="4267200"/>
            <a:ext cx="2285999" cy="5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AECE60-04AA-1015-F379-EF0C62A6821E}"/>
              </a:ext>
            </a:extLst>
          </p:cNvPr>
          <p:cNvSpPr/>
          <p:nvPr/>
        </p:nvSpPr>
        <p:spPr>
          <a:xfrm>
            <a:off x="10348119" y="4267200"/>
            <a:ext cx="1394854" cy="55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9EC780-67E2-2AF0-663A-2A7229AD3920}"/>
              </a:ext>
            </a:extLst>
          </p:cNvPr>
          <p:cNvSpPr/>
          <p:nvPr/>
        </p:nvSpPr>
        <p:spPr>
          <a:xfrm>
            <a:off x="12405519" y="4191000"/>
            <a:ext cx="1394854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87 -0.0658 L -0.5481 0.3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9 0.10312 L -0.01766 0.29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805E-6 5.55556E-7 L -0.37454 0.377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951E-6 3.05556E-6 L 0.10878 0.460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56 0.08576 L -0.14195 0.53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6 0.20035 L 0.22947 0.475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98 -0.03246 L 0.01044 0.476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15 -0.02257 L 0.25307 0.3465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15 0.08524 L 0.62264 0.4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44 0.10868 L 0.47054 0.4170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78 0.00312 L 0.06488 0.386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1 -0.10643 L 0.04146 0.391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20" grpId="1" animBg="1"/>
      <p:bldP spid="21" grpId="1" animBg="1"/>
      <p:bldP spid="22" grpId="1" animBg="1"/>
      <p:bldP spid="23" grpId="1" animBg="1"/>
      <p:bldP spid="24" grpId="1" animBg="1"/>
      <p:bldP spid="25" grpId="1" animBg="1"/>
      <p:bldP spid="26" grpId="1" animBg="1"/>
      <p:bldP spid="27" grpId="1" animBg="1"/>
      <p:bldP spid="28" grpId="1" animBg="1"/>
      <p:bldP spid="29" grpId="1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7620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5" name="Picture 34" descr="A group of children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71732F61-1990-EB1F-C37A-724EABBD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73" y="2014804"/>
            <a:ext cx="5827746" cy="33953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E718B0-5AA5-97C2-6FF8-1F1C1238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320" y="2057400"/>
            <a:ext cx="5410200" cy="33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9906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5" name="Picture 34" descr="A group of children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71732F61-1990-EB1F-C37A-724EABBD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73" y="2286000"/>
            <a:ext cx="5827746" cy="33953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E718B0-5AA5-97C2-6FF8-1F1C1238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320" y="2362200"/>
            <a:ext cx="5410200" cy="339539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ADB3004-BDB3-AAFE-6553-25E254BC3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942809"/>
              </p:ext>
            </p:extLst>
          </p:nvPr>
        </p:nvGraphicFramePr>
        <p:xfrm>
          <a:off x="899319" y="6172200"/>
          <a:ext cx="14859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339922342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172228473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40842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được viết ở tranh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709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93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08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33908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7A67748-D11C-05DA-3476-B8E5F309C987}"/>
              </a:ext>
            </a:extLst>
          </p:cNvPr>
          <p:cNvSpPr txBox="1"/>
          <p:nvPr/>
        </p:nvSpPr>
        <p:spPr>
          <a:xfrm>
            <a:off x="4099719" y="6781800"/>
            <a:ext cx="5231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695757-B3EF-0587-119E-48E08A97BEE9}"/>
              </a:ext>
            </a:extLst>
          </p:cNvPr>
          <p:cNvSpPr txBox="1"/>
          <p:nvPr/>
        </p:nvSpPr>
        <p:spPr>
          <a:xfrm>
            <a:off x="5355504" y="7391400"/>
            <a:ext cx="2391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F29DF-775C-2EDA-7E6F-108A9F54F3BF}"/>
              </a:ext>
            </a:extLst>
          </p:cNvPr>
          <p:cNvSpPr txBox="1"/>
          <p:nvPr/>
        </p:nvSpPr>
        <p:spPr>
          <a:xfrm>
            <a:off x="5479741" y="8077200"/>
            <a:ext cx="1285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FF0A3B-9660-5463-77C6-E13E5A2F0A3D}"/>
              </a:ext>
            </a:extLst>
          </p:cNvPr>
          <p:cNvSpPr txBox="1"/>
          <p:nvPr/>
        </p:nvSpPr>
        <p:spPr>
          <a:xfrm>
            <a:off x="10872191" y="6781800"/>
            <a:ext cx="45051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C6E9A6-ED42-0A79-D8D2-210EEA67E5E2}"/>
              </a:ext>
            </a:extLst>
          </p:cNvPr>
          <p:cNvSpPr txBox="1"/>
          <p:nvPr/>
        </p:nvSpPr>
        <p:spPr>
          <a:xfrm>
            <a:off x="10729119" y="7391400"/>
            <a:ext cx="3230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6B0DEE-E6FF-EDC9-EAE8-5D2990BF3282}"/>
              </a:ext>
            </a:extLst>
          </p:cNvPr>
          <p:cNvSpPr txBox="1"/>
          <p:nvPr/>
        </p:nvSpPr>
        <p:spPr>
          <a:xfrm>
            <a:off x="10937793" y="8001000"/>
            <a:ext cx="3153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626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7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838200"/>
            <a:ext cx="14011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46981" r="79179" b="44316"/>
          <a:stretch/>
        </p:blipFill>
        <p:spPr bwMode="auto">
          <a:xfrm>
            <a:off x="1127919" y="3657600"/>
            <a:ext cx="4222881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1" t="47021" r="64637" b="43509"/>
          <a:stretch/>
        </p:blipFill>
        <p:spPr bwMode="auto">
          <a:xfrm>
            <a:off x="6538119" y="3886200"/>
            <a:ext cx="4186990" cy="153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46140" r="50199" b="43509"/>
          <a:stretch/>
        </p:blipFill>
        <p:spPr bwMode="auto">
          <a:xfrm>
            <a:off x="11262519" y="3733800"/>
            <a:ext cx="4207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2514600"/>
            <a:ext cx="14325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) .</a:t>
            </a:r>
          </a:p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  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73185E-CFF2-0032-9655-48C2A0B2F3B6}"/>
              </a:ext>
            </a:extLst>
          </p:cNvPr>
          <p:cNvSpPr/>
          <p:nvPr/>
        </p:nvSpPr>
        <p:spPr>
          <a:xfrm>
            <a:off x="1204119" y="4226317"/>
            <a:ext cx="66192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Bạn ấy đọc nhiều sách.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536ADC-FE82-12BD-83F3-801BE9ABA33B}"/>
              </a:ext>
            </a:extLst>
          </p:cNvPr>
          <p:cNvSpPr/>
          <p:nvPr/>
        </p:nvSpPr>
        <p:spPr>
          <a:xfrm>
            <a:off x="1206967" y="5080576"/>
            <a:ext cx="66192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Thư viện trường mình rộng.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3B516F-D3E9-5E28-599F-969402549D31}"/>
              </a:ext>
            </a:extLst>
          </p:cNvPr>
          <p:cNvSpPr/>
          <p:nvPr/>
        </p:nvSpPr>
        <p:spPr>
          <a:xfrm>
            <a:off x="1204119" y="5876092"/>
            <a:ext cx="66192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Thư viện đóng cửa muộn.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880CC44-3D7F-968B-3D1E-74B6AC0968F2}"/>
              </a:ext>
            </a:extLst>
          </p:cNvPr>
          <p:cNvCxnSpPr/>
          <p:nvPr/>
        </p:nvCxnSpPr>
        <p:spPr>
          <a:xfrm>
            <a:off x="8281214" y="3505200"/>
            <a:ext cx="3521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9913</TotalTime>
  <Words>327</Words>
  <Application>Microsoft Office PowerPoint</Application>
  <PresentationFormat>Custom</PresentationFormat>
  <Paragraphs>63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BICH LIEN</cp:lastModifiedBy>
  <cp:revision>1097</cp:revision>
  <dcterms:created xsi:type="dcterms:W3CDTF">2008-09-09T22:52:10Z</dcterms:created>
  <dcterms:modified xsi:type="dcterms:W3CDTF">2023-09-28T13:18:41Z</dcterms:modified>
</cp:coreProperties>
</file>