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35"/>
  </p:notesMasterIdLst>
  <p:sldIdLst>
    <p:sldId id="8649" r:id="rId3"/>
    <p:sldId id="8652" r:id="rId4"/>
    <p:sldId id="8658" r:id="rId5"/>
    <p:sldId id="8674" r:id="rId6"/>
    <p:sldId id="3371" r:id="rId7"/>
    <p:sldId id="3408" r:id="rId8"/>
    <p:sldId id="3365" r:id="rId9"/>
    <p:sldId id="8676" r:id="rId10"/>
    <p:sldId id="8659" r:id="rId11"/>
    <p:sldId id="8665" r:id="rId12"/>
    <p:sldId id="8675" r:id="rId13"/>
    <p:sldId id="8667" r:id="rId14"/>
    <p:sldId id="8668" r:id="rId15"/>
    <p:sldId id="8673" r:id="rId16"/>
    <p:sldId id="3376" r:id="rId17"/>
    <p:sldId id="3420" r:id="rId18"/>
    <p:sldId id="8686" r:id="rId19"/>
    <p:sldId id="8677" r:id="rId20"/>
    <p:sldId id="8663" r:id="rId21"/>
    <p:sldId id="8678" r:id="rId22"/>
    <p:sldId id="8679" r:id="rId23"/>
    <p:sldId id="8680" r:id="rId24"/>
    <p:sldId id="8681" r:id="rId25"/>
    <p:sldId id="8684" r:id="rId26"/>
    <p:sldId id="8685" r:id="rId27"/>
    <p:sldId id="8683" r:id="rId28"/>
    <p:sldId id="8664" r:id="rId29"/>
    <p:sldId id="8669" r:id="rId30"/>
    <p:sldId id="8670" r:id="rId31"/>
    <p:sldId id="8672" r:id="rId32"/>
    <p:sldId id="8671" r:id="rId33"/>
    <p:sldId id="86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565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943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75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14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731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2024/3/24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D2CF7FBC-0DCE-4430-927A-758913C29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2958" y="910849"/>
            <a:ext cx="2926082" cy="424732"/>
          </a:xfr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14">
                <a:schemeClr val="bg1">
                  <a:alpha val="60000"/>
                </a:schemeClr>
              </a:gs>
              <a:gs pos="7600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rgbClr val="FDA62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539F30-AD45-4847-8EC6-C82D99AD72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70"/>
          <a:stretch/>
        </p:blipFill>
        <p:spPr>
          <a:xfrm flipH="1" flipV="1">
            <a:off x="0" y="0"/>
            <a:ext cx="5562600" cy="8439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E9D4C1-C7E1-4D04-9C30-F34D7A7EB3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/>
        </p:blipFill>
        <p:spPr>
          <a:xfrm flipH="1" flipV="1">
            <a:off x="-1" y="6902"/>
            <a:ext cx="4048125" cy="84147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FFD8F7FC-445E-4EA9-B873-3FC2FDD4E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416" y="42851"/>
            <a:ext cx="1826141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F7CB8DE-0391-429D-A1BF-A006FBFA7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31839" r="221" b="-4104"/>
          <a:stretch/>
        </p:blipFill>
        <p:spPr>
          <a:xfrm>
            <a:off x="6798945" y="-4451"/>
            <a:ext cx="5286375" cy="16967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29446F-1AB2-4C36-BB71-1E297FDE96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46" y="5918828"/>
            <a:ext cx="4382254" cy="8439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949CB3D-4EC5-4D57-868D-6C9AB65EC2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734816"/>
            <a:ext cx="4495800" cy="112318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CC863CB-BF8B-487F-9143-3BC78541C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20" y="6188442"/>
            <a:ext cx="5032479" cy="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9F39E1-BAD2-12D3-E5D8-649CA86E2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7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92" r:id="rId20"/>
    <p:sldLayoutId id="2147483693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7.pn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10" Type="http://schemas.openxmlformats.org/officeDocument/2006/relationships/image" Target="../media/image64.png"/><Relationship Id="rId4" Type="http://schemas.microsoft.com/office/2007/relationships/hdphoto" Target="../media/hdphoto3.wdp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3814483" y="1004794"/>
            <a:ext cx="7848600" cy="710004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3796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CÁC 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 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-587188" y="345141"/>
            <a:ext cx="660250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i="1">
                <a:latin typeface="Times New Roman" panose="02020603050405020304" pitchFamily="18" charset="0"/>
              </a:rPr>
              <a:t>   TRƯỜNG TIỂU HỌC </a:t>
            </a:r>
            <a:r>
              <a:rPr lang="en-US" altLang="en-US" sz="3200" b="1" i="1" smtClean="0">
                <a:latin typeface="Times New Roman" panose="02020603050405020304" pitchFamily="18" charset="0"/>
              </a:rPr>
              <a:t>AN TIẾN</a:t>
            </a:r>
            <a:endParaRPr lang="en-US" alt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6280" y="2136010"/>
            <a:ext cx="37450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MÔN: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1318" y="4370151"/>
            <a:ext cx="294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Liên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27" y="2833667"/>
            <a:ext cx="2766300" cy="8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74C24E97-B95A-A791-0B44-8B2E5A2671C1}"/>
              </a:ext>
            </a:extLst>
          </p:cNvPr>
          <p:cNvSpPr/>
          <p:nvPr/>
        </p:nvSpPr>
        <p:spPr>
          <a:xfrm>
            <a:off x="3560524" y="1334319"/>
            <a:ext cx="7807538" cy="1641963"/>
          </a:xfrm>
          <a:custGeom>
            <a:avLst/>
            <a:gdLst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9183" h="3827327" fill="none" extrusionOk="0">
                <a:moveTo>
                  <a:pt x="0" y="383114"/>
                </a:moveTo>
                <a:cubicBezTo>
                  <a:pt x="4174" y="215605"/>
                  <a:pt x="180627" y="-35943"/>
                  <a:pt x="308908" y="0"/>
                </a:cubicBezTo>
                <a:cubicBezTo>
                  <a:pt x="2792808" y="164740"/>
                  <a:pt x="5380389" y="-241853"/>
                  <a:pt x="6900274" y="0"/>
                </a:cubicBezTo>
                <a:cubicBezTo>
                  <a:pt x="7039157" y="-5959"/>
                  <a:pt x="7253658" y="132101"/>
                  <a:pt x="7209183" y="383114"/>
                </a:cubicBezTo>
                <a:cubicBezTo>
                  <a:pt x="7237812" y="1678885"/>
                  <a:pt x="7335194" y="2185488"/>
                  <a:pt x="7209183" y="3444211"/>
                </a:cubicBezTo>
                <a:cubicBezTo>
                  <a:pt x="7171531" y="3699769"/>
                  <a:pt x="7114022" y="3825648"/>
                  <a:pt x="6900274" y="3827327"/>
                </a:cubicBezTo>
                <a:cubicBezTo>
                  <a:pt x="5544388" y="3735617"/>
                  <a:pt x="3306620" y="3769686"/>
                  <a:pt x="308908" y="3827327"/>
                </a:cubicBezTo>
                <a:cubicBezTo>
                  <a:pt x="131477" y="3776468"/>
                  <a:pt x="730" y="3693789"/>
                  <a:pt x="0" y="3444211"/>
                </a:cubicBezTo>
                <a:cubicBezTo>
                  <a:pt x="-189162" y="2166877"/>
                  <a:pt x="190357" y="1321066"/>
                  <a:pt x="0" y="383114"/>
                </a:cubicBezTo>
                <a:close/>
              </a:path>
              <a:path w="7209183" h="3827327" stroke="0" extrusionOk="0">
                <a:moveTo>
                  <a:pt x="0" y="383114"/>
                </a:moveTo>
                <a:cubicBezTo>
                  <a:pt x="-26465" y="164517"/>
                  <a:pt x="171326" y="-30643"/>
                  <a:pt x="308908" y="0"/>
                </a:cubicBezTo>
                <a:cubicBezTo>
                  <a:pt x="2441664" y="-497021"/>
                  <a:pt x="3598798" y="292006"/>
                  <a:pt x="6900274" y="0"/>
                </a:cubicBezTo>
                <a:cubicBezTo>
                  <a:pt x="7033017" y="-1903"/>
                  <a:pt x="7208579" y="245923"/>
                  <a:pt x="7209183" y="383114"/>
                </a:cubicBezTo>
                <a:cubicBezTo>
                  <a:pt x="7474509" y="1296286"/>
                  <a:pt x="7412239" y="2311081"/>
                  <a:pt x="7209183" y="3444211"/>
                </a:cubicBezTo>
                <a:cubicBezTo>
                  <a:pt x="7217796" y="3686877"/>
                  <a:pt x="7031430" y="3817279"/>
                  <a:pt x="6900274" y="3827327"/>
                </a:cubicBezTo>
                <a:cubicBezTo>
                  <a:pt x="4206873" y="3774055"/>
                  <a:pt x="1030939" y="3818182"/>
                  <a:pt x="308908" y="3827327"/>
                </a:cubicBezTo>
                <a:cubicBezTo>
                  <a:pt x="146289" y="3757118"/>
                  <a:pt x="-15145" y="3608044"/>
                  <a:pt x="0" y="3444211"/>
                </a:cubicBezTo>
                <a:cubicBezTo>
                  <a:pt x="-268526" y="2431327"/>
                  <a:pt x="-284867" y="159919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-6721" y="157261"/>
                  <a:pt x="162741" y="-8990"/>
                  <a:pt x="308908" y="0"/>
                </a:cubicBezTo>
                <a:cubicBezTo>
                  <a:pt x="2243721" y="377021"/>
                  <a:pt x="5364947" y="39595"/>
                  <a:pt x="6900274" y="0"/>
                </a:cubicBezTo>
                <a:cubicBezTo>
                  <a:pt x="7048133" y="3709"/>
                  <a:pt x="7244911" y="172778"/>
                  <a:pt x="7209183" y="383114"/>
                </a:cubicBezTo>
                <a:cubicBezTo>
                  <a:pt x="7176446" y="1815712"/>
                  <a:pt x="7341859" y="2173290"/>
                  <a:pt x="7209183" y="3444211"/>
                </a:cubicBezTo>
                <a:cubicBezTo>
                  <a:pt x="7192381" y="3701177"/>
                  <a:pt x="7088373" y="3790015"/>
                  <a:pt x="6900274" y="3827327"/>
                </a:cubicBezTo>
                <a:cubicBezTo>
                  <a:pt x="4946803" y="3539179"/>
                  <a:pt x="3621177" y="3626900"/>
                  <a:pt x="308908" y="3827327"/>
                </a:cubicBezTo>
                <a:cubicBezTo>
                  <a:pt x="138442" y="3799487"/>
                  <a:pt x="39675" y="3679780"/>
                  <a:pt x="0" y="3444211"/>
                </a:cubicBezTo>
                <a:cubicBezTo>
                  <a:pt x="-103536" y="2321673"/>
                  <a:pt x="-48398" y="144977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909" y="181955"/>
                  <a:pt x="195317" y="-13765"/>
                  <a:pt x="308908" y="0"/>
                </a:cubicBezTo>
                <a:cubicBezTo>
                  <a:pt x="2421806" y="377333"/>
                  <a:pt x="5484230" y="-271702"/>
                  <a:pt x="6900274" y="0"/>
                </a:cubicBezTo>
                <a:cubicBezTo>
                  <a:pt x="7037910" y="-4595"/>
                  <a:pt x="7264990" y="177091"/>
                  <a:pt x="7209183" y="383114"/>
                </a:cubicBezTo>
                <a:cubicBezTo>
                  <a:pt x="7216046" y="1732367"/>
                  <a:pt x="7384905" y="2205118"/>
                  <a:pt x="7209183" y="3444211"/>
                </a:cubicBezTo>
                <a:cubicBezTo>
                  <a:pt x="7183223" y="3690640"/>
                  <a:pt x="7085101" y="3808213"/>
                  <a:pt x="6900274" y="3827327"/>
                </a:cubicBezTo>
                <a:cubicBezTo>
                  <a:pt x="5192616" y="3615218"/>
                  <a:pt x="3523693" y="3485355"/>
                  <a:pt x="308908" y="3827327"/>
                </a:cubicBezTo>
                <a:cubicBezTo>
                  <a:pt x="125373" y="3769023"/>
                  <a:pt x="4321" y="3684952"/>
                  <a:pt x="0" y="3444211"/>
                </a:cubicBezTo>
                <a:cubicBezTo>
                  <a:pt x="-192508" y="2270800"/>
                  <a:pt x="216249" y="1390441"/>
                  <a:pt x="0" y="3831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94B00F8-9011-B059-D422-BB5CEE4D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6644" y="1614251"/>
            <a:ext cx="3623454" cy="463272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5EBD7F1-E420-B2EC-6B09-99CDC8974908}"/>
              </a:ext>
            </a:extLst>
          </p:cNvPr>
          <p:cNvSpPr txBox="1"/>
          <p:nvPr/>
        </p:nvSpPr>
        <p:spPr>
          <a:xfrm>
            <a:off x="4133356" y="1698993"/>
            <a:ext cx="708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nào là Mật độ dân số?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320039" y="337230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5471B-3164-C9BB-0C1F-73596284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1178331"/>
            <a:ext cx="3874593" cy="5979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B4B177-5BAB-AA5F-A98E-97A728E19577}"/>
              </a:ext>
            </a:extLst>
          </p:cNvPr>
          <p:cNvGrpSpPr/>
          <p:nvPr/>
        </p:nvGrpSpPr>
        <p:grpSpPr>
          <a:xfrm>
            <a:off x="233082" y="267312"/>
            <a:ext cx="7673789" cy="5158151"/>
            <a:chOff x="4953454" y="1978049"/>
            <a:chExt cx="3910186" cy="3099030"/>
          </a:xfrm>
        </p:grpSpPr>
        <p:pic>
          <p:nvPicPr>
            <p:cNvPr id="9" name="Picture 8" descr="Shape&#10;&#10;Description automatically generated">
              <a:extLst>
                <a:ext uri="{FF2B5EF4-FFF2-40B4-BE49-F238E27FC236}">
                  <a16:creationId xmlns:a16="http://schemas.microsoft.com/office/drawing/2014/main" id="{169E2E98-C6AF-819A-7B49-42167A85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454" y="1978049"/>
              <a:ext cx="3910186" cy="3099030"/>
            </a:xfrm>
            <a:prstGeom prst="rect">
              <a:avLst/>
            </a:prstGeom>
          </p:spPr>
        </p:pic>
        <p:sp>
          <p:nvSpPr>
            <p:cNvPr id="10" name="文本框 18">
              <a:extLst>
                <a:ext uri="{FF2B5EF4-FFF2-40B4-BE49-F238E27FC236}">
                  <a16:creationId xmlns:a16="http://schemas.microsoft.com/office/drawing/2014/main" id="{691444A4-F7DA-8E1A-70C7-318E59F015C0}"/>
                </a:ext>
              </a:extLst>
            </p:cNvPr>
            <p:cNvSpPr txBox="1"/>
            <p:nvPr/>
          </p:nvSpPr>
          <p:spPr>
            <a:xfrm flipH="1">
              <a:off x="5135547" y="2600717"/>
              <a:ext cx="3459747" cy="171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 độ dân số là </a:t>
              </a:r>
              <a:r>
                <a:rPr lang="vi-VN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</a:t>
              </a: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 </a:t>
              </a:r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bình sống </a:t>
              </a:r>
              <a:r>
                <a:rPr lang="vi-VN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</a:t>
              </a:r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km² </a:t>
              </a: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 </a:t>
              </a:r>
              <a:r>
                <a:rPr lang="vi-VN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 </a:t>
              </a:r>
              <a:r>
                <a:rPr lang="en-US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 tự nhiên </a:t>
              </a:r>
            </a:p>
            <a:p>
              <a:pPr algn="ctr">
                <a:spcBef>
                  <a:spcPct val="50000"/>
                </a:spcBef>
              </a:pP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(đơn </a:t>
              </a:r>
              <a:r>
                <a:rPr lang="vi-VN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vi-VN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người/km²).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36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74C24E97-B95A-A791-0B44-8B2E5A2671C1}"/>
              </a:ext>
            </a:extLst>
          </p:cNvPr>
          <p:cNvSpPr/>
          <p:nvPr/>
        </p:nvSpPr>
        <p:spPr>
          <a:xfrm>
            <a:off x="3486810" y="473620"/>
            <a:ext cx="8423564" cy="3456994"/>
          </a:xfrm>
          <a:custGeom>
            <a:avLst/>
            <a:gdLst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9183" h="3827327" fill="none" extrusionOk="0">
                <a:moveTo>
                  <a:pt x="0" y="383114"/>
                </a:moveTo>
                <a:cubicBezTo>
                  <a:pt x="4174" y="215605"/>
                  <a:pt x="180627" y="-35943"/>
                  <a:pt x="308908" y="0"/>
                </a:cubicBezTo>
                <a:cubicBezTo>
                  <a:pt x="2792808" y="164740"/>
                  <a:pt x="5380389" y="-241853"/>
                  <a:pt x="6900274" y="0"/>
                </a:cubicBezTo>
                <a:cubicBezTo>
                  <a:pt x="7039157" y="-5959"/>
                  <a:pt x="7253658" y="132101"/>
                  <a:pt x="7209183" y="383114"/>
                </a:cubicBezTo>
                <a:cubicBezTo>
                  <a:pt x="7237812" y="1678885"/>
                  <a:pt x="7335194" y="2185488"/>
                  <a:pt x="7209183" y="3444211"/>
                </a:cubicBezTo>
                <a:cubicBezTo>
                  <a:pt x="7171531" y="3699769"/>
                  <a:pt x="7114022" y="3825648"/>
                  <a:pt x="6900274" y="3827327"/>
                </a:cubicBezTo>
                <a:cubicBezTo>
                  <a:pt x="5544388" y="3735617"/>
                  <a:pt x="3306620" y="3769686"/>
                  <a:pt x="308908" y="3827327"/>
                </a:cubicBezTo>
                <a:cubicBezTo>
                  <a:pt x="131477" y="3776468"/>
                  <a:pt x="730" y="3693789"/>
                  <a:pt x="0" y="3444211"/>
                </a:cubicBezTo>
                <a:cubicBezTo>
                  <a:pt x="-189162" y="2166877"/>
                  <a:pt x="190357" y="1321066"/>
                  <a:pt x="0" y="383114"/>
                </a:cubicBezTo>
                <a:close/>
              </a:path>
              <a:path w="7209183" h="3827327" stroke="0" extrusionOk="0">
                <a:moveTo>
                  <a:pt x="0" y="383114"/>
                </a:moveTo>
                <a:cubicBezTo>
                  <a:pt x="-26465" y="164517"/>
                  <a:pt x="171326" y="-30643"/>
                  <a:pt x="308908" y="0"/>
                </a:cubicBezTo>
                <a:cubicBezTo>
                  <a:pt x="2441664" y="-497021"/>
                  <a:pt x="3598798" y="292006"/>
                  <a:pt x="6900274" y="0"/>
                </a:cubicBezTo>
                <a:cubicBezTo>
                  <a:pt x="7033017" y="-1903"/>
                  <a:pt x="7208579" y="245923"/>
                  <a:pt x="7209183" y="383114"/>
                </a:cubicBezTo>
                <a:cubicBezTo>
                  <a:pt x="7474509" y="1296286"/>
                  <a:pt x="7412239" y="2311081"/>
                  <a:pt x="7209183" y="3444211"/>
                </a:cubicBezTo>
                <a:cubicBezTo>
                  <a:pt x="7217796" y="3686877"/>
                  <a:pt x="7031430" y="3817279"/>
                  <a:pt x="6900274" y="3827327"/>
                </a:cubicBezTo>
                <a:cubicBezTo>
                  <a:pt x="4206873" y="3774055"/>
                  <a:pt x="1030939" y="3818182"/>
                  <a:pt x="308908" y="3827327"/>
                </a:cubicBezTo>
                <a:cubicBezTo>
                  <a:pt x="146289" y="3757118"/>
                  <a:pt x="-15145" y="3608044"/>
                  <a:pt x="0" y="3444211"/>
                </a:cubicBezTo>
                <a:cubicBezTo>
                  <a:pt x="-268526" y="2431327"/>
                  <a:pt x="-284867" y="159919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-6721" y="157261"/>
                  <a:pt x="162741" y="-8990"/>
                  <a:pt x="308908" y="0"/>
                </a:cubicBezTo>
                <a:cubicBezTo>
                  <a:pt x="2243721" y="377021"/>
                  <a:pt x="5364947" y="39595"/>
                  <a:pt x="6900274" y="0"/>
                </a:cubicBezTo>
                <a:cubicBezTo>
                  <a:pt x="7048133" y="3709"/>
                  <a:pt x="7244911" y="172778"/>
                  <a:pt x="7209183" y="383114"/>
                </a:cubicBezTo>
                <a:cubicBezTo>
                  <a:pt x="7176446" y="1815712"/>
                  <a:pt x="7341859" y="2173290"/>
                  <a:pt x="7209183" y="3444211"/>
                </a:cubicBezTo>
                <a:cubicBezTo>
                  <a:pt x="7192381" y="3701177"/>
                  <a:pt x="7088373" y="3790015"/>
                  <a:pt x="6900274" y="3827327"/>
                </a:cubicBezTo>
                <a:cubicBezTo>
                  <a:pt x="4946803" y="3539179"/>
                  <a:pt x="3621177" y="3626900"/>
                  <a:pt x="308908" y="3827327"/>
                </a:cubicBezTo>
                <a:cubicBezTo>
                  <a:pt x="138442" y="3799487"/>
                  <a:pt x="39675" y="3679780"/>
                  <a:pt x="0" y="3444211"/>
                </a:cubicBezTo>
                <a:cubicBezTo>
                  <a:pt x="-103536" y="2321673"/>
                  <a:pt x="-48398" y="144977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909" y="181955"/>
                  <a:pt x="195317" y="-13765"/>
                  <a:pt x="308908" y="0"/>
                </a:cubicBezTo>
                <a:cubicBezTo>
                  <a:pt x="2421806" y="377333"/>
                  <a:pt x="5484230" y="-271702"/>
                  <a:pt x="6900274" y="0"/>
                </a:cubicBezTo>
                <a:cubicBezTo>
                  <a:pt x="7037910" y="-4595"/>
                  <a:pt x="7264990" y="177091"/>
                  <a:pt x="7209183" y="383114"/>
                </a:cubicBezTo>
                <a:cubicBezTo>
                  <a:pt x="7216046" y="1732367"/>
                  <a:pt x="7384905" y="2205118"/>
                  <a:pt x="7209183" y="3444211"/>
                </a:cubicBezTo>
                <a:cubicBezTo>
                  <a:pt x="7183223" y="3690640"/>
                  <a:pt x="7085101" y="3808213"/>
                  <a:pt x="6900274" y="3827327"/>
                </a:cubicBezTo>
                <a:cubicBezTo>
                  <a:pt x="5192616" y="3615218"/>
                  <a:pt x="3523693" y="3485355"/>
                  <a:pt x="308908" y="3827327"/>
                </a:cubicBezTo>
                <a:cubicBezTo>
                  <a:pt x="125373" y="3769023"/>
                  <a:pt x="4321" y="3684952"/>
                  <a:pt x="0" y="3444211"/>
                </a:cubicBezTo>
                <a:cubicBezTo>
                  <a:pt x="-192508" y="2270800"/>
                  <a:pt x="216249" y="1390441"/>
                  <a:pt x="0" y="3831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94B00F8-9011-B059-D422-BB5CEE4D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6644" y="1614251"/>
            <a:ext cx="3623454" cy="463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5EBD7F1-E420-B2EC-6B09-99CDC8974908}"/>
                  </a:ext>
                </a:extLst>
              </p:cNvPr>
              <p:cNvSpPr txBox="1"/>
              <p:nvPr/>
            </p:nvSpPr>
            <p:spPr>
              <a:xfrm>
                <a:off x="4458259" y="1614251"/>
                <a:ext cx="8140141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350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kumimoji="0" lang="en-US" sz="350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độ dân số </a:t>
                </a:r>
                <a14:m>
                  <m:oMath xmlns:m="http://schemas.openxmlformats.org/officeDocument/2006/math">
                    <m:r>
                      <a:rPr kumimoji="0" lang="en-US" sz="3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𝒏𝒈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ố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â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𝑫𝒊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ệ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𝒄𝒉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đấ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ự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𝒏𝒉𝒊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ê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EBD7F1-E420-B2EC-6B09-99CDC8974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8259" y="1614251"/>
                <a:ext cx="8140141" cy="958980"/>
              </a:xfrm>
              <a:prstGeom prst="rect">
                <a:avLst/>
              </a:prstGeom>
              <a:blipFill rotWithShape="0">
                <a:blip r:embed="rId3"/>
                <a:stretch>
                  <a:fillRect l="-2171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07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74C24E97-B95A-A791-0B44-8B2E5A2671C1}"/>
              </a:ext>
            </a:extLst>
          </p:cNvPr>
          <p:cNvSpPr/>
          <p:nvPr/>
        </p:nvSpPr>
        <p:spPr>
          <a:xfrm>
            <a:off x="3435927" y="572232"/>
            <a:ext cx="8423564" cy="5111392"/>
          </a:xfrm>
          <a:custGeom>
            <a:avLst/>
            <a:gdLst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  <a:gd name="connsiteX0" fmla="*/ 0 w 7209183"/>
              <a:gd name="connsiteY0" fmla="*/ 383114 h 3827327"/>
              <a:gd name="connsiteX1" fmla="*/ 308908 w 7209183"/>
              <a:gd name="connsiteY1" fmla="*/ 0 h 3827327"/>
              <a:gd name="connsiteX2" fmla="*/ 6900274 w 7209183"/>
              <a:gd name="connsiteY2" fmla="*/ 0 h 3827327"/>
              <a:gd name="connsiteX3" fmla="*/ 7209183 w 7209183"/>
              <a:gd name="connsiteY3" fmla="*/ 383114 h 3827327"/>
              <a:gd name="connsiteX4" fmla="*/ 7209183 w 7209183"/>
              <a:gd name="connsiteY4" fmla="*/ 3444211 h 3827327"/>
              <a:gd name="connsiteX5" fmla="*/ 6900274 w 7209183"/>
              <a:gd name="connsiteY5" fmla="*/ 3827327 h 3827327"/>
              <a:gd name="connsiteX6" fmla="*/ 308908 w 7209183"/>
              <a:gd name="connsiteY6" fmla="*/ 3827327 h 3827327"/>
              <a:gd name="connsiteX7" fmla="*/ 0 w 7209183"/>
              <a:gd name="connsiteY7" fmla="*/ 3444211 h 3827327"/>
              <a:gd name="connsiteX8" fmla="*/ 0 w 7209183"/>
              <a:gd name="connsiteY8" fmla="*/ 383114 h 38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9183" h="3827327" fill="none" extrusionOk="0">
                <a:moveTo>
                  <a:pt x="0" y="383114"/>
                </a:moveTo>
                <a:cubicBezTo>
                  <a:pt x="4174" y="215605"/>
                  <a:pt x="180627" y="-35943"/>
                  <a:pt x="308908" y="0"/>
                </a:cubicBezTo>
                <a:cubicBezTo>
                  <a:pt x="2792808" y="164740"/>
                  <a:pt x="5380389" y="-241853"/>
                  <a:pt x="6900274" y="0"/>
                </a:cubicBezTo>
                <a:cubicBezTo>
                  <a:pt x="7039157" y="-5959"/>
                  <a:pt x="7253658" y="132101"/>
                  <a:pt x="7209183" y="383114"/>
                </a:cubicBezTo>
                <a:cubicBezTo>
                  <a:pt x="7237812" y="1678885"/>
                  <a:pt x="7335194" y="2185488"/>
                  <a:pt x="7209183" y="3444211"/>
                </a:cubicBezTo>
                <a:cubicBezTo>
                  <a:pt x="7171531" y="3699769"/>
                  <a:pt x="7114022" y="3825648"/>
                  <a:pt x="6900274" y="3827327"/>
                </a:cubicBezTo>
                <a:cubicBezTo>
                  <a:pt x="5544388" y="3735617"/>
                  <a:pt x="3306620" y="3769686"/>
                  <a:pt x="308908" y="3827327"/>
                </a:cubicBezTo>
                <a:cubicBezTo>
                  <a:pt x="131477" y="3776468"/>
                  <a:pt x="730" y="3693789"/>
                  <a:pt x="0" y="3444211"/>
                </a:cubicBezTo>
                <a:cubicBezTo>
                  <a:pt x="-189162" y="2166877"/>
                  <a:pt x="190357" y="1321066"/>
                  <a:pt x="0" y="383114"/>
                </a:cubicBezTo>
                <a:close/>
              </a:path>
              <a:path w="7209183" h="3827327" stroke="0" extrusionOk="0">
                <a:moveTo>
                  <a:pt x="0" y="383114"/>
                </a:moveTo>
                <a:cubicBezTo>
                  <a:pt x="-26465" y="164517"/>
                  <a:pt x="171326" y="-30643"/>
                  <a:pt x="308908" y="0"/>
                </a:cubicBezTo>
                <a:cubicBezTo>
                  <a:pt x="2441664" y="-497021"/>
                  <a:pt x="3598798" y="292006"/>
                  <a:pt x="6900274" y="0"/>
                </a:cubicBezTo>
                <a:cubicBezTo>
                  <a:pt x="7033017" y="-1903"/>
                  <a:pt x="7208579" y="245923"/>
                  <a:pt x="7209183" y="383114"/>
                </a:cubicBezTo>
                <a:cubicBezTo>
                  <a:pt x="7474509" y="1296286"/>
                  <a:pt x="7412239" y="2311081"/>
                  <a:pt x="7209183" y="3444211"/>
                </a:cubicBezTo>
                <a:cubicBezTo>
                  <a:pt x="7217796" y="3686877"/>
                  <a:pt x="7031430" y="3817279"/>
                  <a:pt x="6900274" y="3827327"/>
                </a:cubicBezTo>
                <a:cubicBezTo>
                  <a:pt x="4206873" y="3774055"/>
                  <a:pt x="1030939" y="3818182"/>
                  <a:pt x="308908" y="3827327"/>
                </a:cubicBezTo>
                <a:cubicBezTo>
                  <a:pt x="146289" y="3757118"/>
                  <a:pt x="-15145" y="3608044"/>
                  <a:pt x="0" y="3444211"/>
                </a:cubicBezTo>
                <a:cubicBezTo>
                  <a:pt x="-268526" y="2431327"/>
                  <a:pt x="-284867" y="159919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-6721" y="157261"/>
                  <a:pt x="162741" y="-8990"/>
                  <a:pt x="308908" y="0"/>
                </a:cubicBezTo>
                <a:cubicBezTo>
                  <a:pt x="2243721" y="377021"/>
                  <a:pt x="5364947" y="39595"/>
                  <a:pt x="6900274" y="0"/>
                </a:cubicBezTo>
                <a:cubicBezTo>
                  <a:pt x="7048133" y="3709"/>
                  <a:pt x="7244911" y="172778"/>
                  <a:pt x="7209183" y="383114"/>
                </a:cubicBezTo>
                <a:cubicBezTo>
                  <a:pt x="7176446" y="1815712"/>
                  <a:pt x="7341859" y="2173290"/>
                  <a:pt x="7209183" y="3444211"/>
                </a:cubicBezTo>
                <a:cubicBezTo>
                  <a:pt x="7192381" y="3701177"/>
                  <a:pt x="7088373" y="3790015"/>
                  <a:pt x="6900274" y="3827327"/>
                </a:cubicBezTo>
                <a:cubicBezTo>
                  <a:pt x="4946803" y="3539179"/>
                  <a:pt x="3621177" y="3626900"/>
                  <a:pt x="308908" y="3827327"/>
                </a:cubicBezTo>
                <a:cubicBezTo>
                  <a:pt x="138442" y="3799487"/>
                  <a:pt x="39675" y="3679780"/>
                  <a:pt x="0" y="3444211"/>
                </a:cubicBezTo>
                <a:cubicBezTo>
                  <a:pt x="-103536" y="2321673"/>
                  <a:pt x="-48398" y="1449773"/>
                  <a:pt x="0" y="383114"/>
                </a:cubicBezTo>
                <a:close/>
              </a:path>
              <a:path w="7209183" h="3827327" fill="none" stroke="0" extrusionOk="0">
                <a:moveTo>
                  <a:pt x="0" y="383114"/>
                </a:moveTo>
                <a:cubicBezTo>
                  <a:pt x="909" y="181955"/>
                  <a:pt x="195317" y="-13765"/>
                  <a:pt x="308908" y="0"/>
                </a:cubicBezTo>
                <a:cubicBezTo>
                  <a:pt x="2421806" y="377333"/>
                  <a:pt x="5484230" y="-271702"/>
                  <a:pt x="6900274" y="0"/>
                </a:cubicBezTo>
                <a:cubicBezTo>
                  <a:pt x="7037910" y="-4595"/>
                  <a:pt x="7264990" y="177091"/>
                  <a:pt x="7209183" y="383114"/>
                </a:cubicBezTo>
                <a:cubicBezTo>
                  <a:pt x="7216046" y="1732367"/>
                  <a:pt x="7384905" y="2205118"/>
                  <a:pt x="7209183" y="3444211"/>
                </a:cubicBezTo>
                <a:cubicBezTo>
                  <a:pt x="7183223" y="3690640"/>
                  <a:pt x="7085101" y="3808213"/>
                  <a:pt x="6900274" y="3827327"/>
                </a:cubicBezTo>
                <a:cubicBezTo>
                  <a:pt x="5192616" y="3615218"/>
                  <a:pt x="3523693" y="3485355"/>
                  <a:pt x="308908" y="3827327"/>
                </a:cubicBezTo>
                <a:cubicBezTo>
                  <a:pt x="125373" y="3769023"/>
                  <a:pt x="4321" y="3684952"/>
                  <a:pt x="0" y="3444211"/>
                </a:cubicBezTo>
                <a:cubicBezTo>
                  <a:pt x="-192508" y="2270800"/>
                  <a:pt x="216249" y="1390441"/>
                  <a:pt x="0" y="3831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94B00F8-9011-B059-D422-BB5CEE4D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6644" y="1614251"/>
            <a:ext cx="3623454" cy="4632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5EBD7F1-E420-B2EC-6B09-99CDC8974908}"/>
                  </a:ext>
                </a:extLst>
              </p:cNvPr>
              <p:cNvSpPr txBox="1"/>
              <p:nvPr/>
            </p:nvSpPr>
            <p:spPr>
              <a:xfrm>
                <a:off x="3930658" y="3145103"/>
                <a:ext cx="8140141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350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kumimoji="0" lang="en-US" sz="350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độ dân số </a:t>
                </a:r>
                <a14:m>
                  <m:oMath xmlns:m="http://schemas.openxmlformats.org/officeDocument/2006/math"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5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ổ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ố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â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𝐷𝑖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ệ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𝑐h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đấ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ự 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𝑛h𝑖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ê</m:t>
                        </m:r>
                        <m:r>
                          <a:rPr kumimoji="0" lang="en-US" sz="3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kumimoji="0" lang="en-US" sz="35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EBD7F1-E420-B2EC-6B09-99CDC8974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58" y="3145103"/>
                <a:ext cx="8140141" cy="958980"/>
              </a:xfrm>
              <a:prstGeom prst="rect">
                <a:avLst/>
              </a:prstGeom>
              <a:blipFill rotWithShape="0">
                <a:blip r:embed="rId3"/>
                <a:stretch>
                  <a:fillRect l="-2247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576917" y="692727"/>
            <a:ext cx="8175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Hải Phòng có diện tích đất tự nhiên là 1523,9 km</a:t>
            </a:r>
            <a:r>
              <a:rPr lang="en-US" sz="35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và có số dân năm 2023 là khoảng hơn 2 triệu người. Tính Mật độ dân số thành phố Hải </a:t>
            </a:r>
            <a:r>
              <a:rPr lang="en-US" sz="3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năm 2023?</a:t>
            </a:r>
            <a:endParaRPr lang="en-US" sz="3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25EBD7F1-E420-B2EC-6B09-99CDC8974908}"/>
                  </a:ext>
                </a:extLst>
              </p:cNvPr>
              <p:cNvSpPr txBox="1"/>
              <p:nvPr/>
            </p:nvSpPr>
            <p:spPr>
              <a:xfrm>
                <a:off x="3576917" y="4496143"/>
                <a:ext cx="8705190" cy="747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280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kumimoji="0" lang="en-US" sz="2800" u="none" strike="noStrike" kern="1200" cap="none" spc="0" normalizeH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độ dân số Hải Phòng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𝟓𝟐𝟑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:r>
                  <a:rPr kumimoji="0" lang="en-US" sz="280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1.312 người/</a:t>
                </a:r>
                <a:r>
                  <a:rPr lang="en-US" sz="280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lang="en-US" sz="2800" baseline="3000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EBD7F1-E420-B2EC-6B09-99CDC8974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917" y="4496143"/>
                <a:ext cx="8705190" cy="747962"/>
              </a:xfrm>
              <a:prstGeom prst="rect">
                <a:avLst/>
              </a:prstGeom>
              <a:blipFill rotWithShape="0">
                <a:blip r:embed="rId4"/>
                <a:stretch>
                  <a:fillRect l="-1471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1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  <p:bldP spid="2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werpoint templates kids children powerpoint background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012" y="0"/>
            <a:ext cx="9144000" cy="6858000"/>
          </a:xfrm>
          <a:prstGeom prst="rect">
            <a:avLst/>
          </a:prstGeom>
          <a:noFill/>
        </p:spPr>
      </p:pic>
      <p:pic>
        <p:nvPicPr>
          <p:cNvPr id="28676" name="Picture 4" descr="Hộp quà tặng trời và đất che hình chữ nhật hộp quà sinh nhật Ngày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498600"/>
            <a:ext cx="6248400" cy="3657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24201" y="3124200"/>
            <a:ext cx="6096001" cy="24384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HỘP QUÀ BÍ MẬT</a:t>
            </a:r>
          </a:p>
        </p:txBody>
      </p:sp>
      <p:pic>
        <p:nvPicPr>
          <p:cNvPr id="7" name="Picture 24" descr="Beautiful gold present box with red bow and ribbons — Stock Photo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3787" y="1829924"/>
            <a:ext cx="3352800" cy="416560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sp>
        <p:nvSpPr>
          <p:cNvPr id="10" name="7-Point Star 9"/>
          <p:cNvSpPr/>
          <p:nvPr/>
        </p:nvSpPr>
        <p:spPr>
          <a:xfrm>
            <a:off x="9305362" y="6000753"/>
            <a:ext cx="685800" cy="812800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.VnBodoni" pitchFamily="34" charset="0"/>
            </a:endParaRPr>
          </a:p>
        </p:txBody>
      </p:sp>
      <p:pic>
        <p:nvPicPr>
          <p:cNvPr id="11" name="Picture 10" descr="anh-dong-powerpoint-dep_01355881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-7543800"/>
            <a:ext cx="2667000" cy="3962400"/>
          </a:xfrm>
          <a:prstGeom prst="rect">
            <a:avLst/>
          </a:prstGeom>
        </p:spPr>
      </p:pic>
      <p:pic>
        <p:nvPicPr>
          <p:cNvPr id="12" name="Picture 2" descr="Các số đếm từ 1 đến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-7746999"/>
            <a:ext cx="3543300" cy="4381500"/>
          </a:xfrm>
          <a:prstGeom prst="rect">
            <a:avLst/>
          </a:prstGeom>
          <a:noFill/>
        </p:spPr>
      </p:pic>
      <p:sp>
        <p:nvSpPr>
          <p:cNvPr id="13" name="32-Point Star 12">
            <a:hlinkClick r:id="" action="ppaction://noaction"/>
          </p:cNvPr>
          <p:cNvSpPr/>
          <p:nvPr/>
        </p:nvSpPr>
        <p:spPr>
          <a:xfrm>
            <a:off x="8610600" y="0"/>
            <a:ext cx="1295400" cy="1397000"/>
          </a:xfrm>
          <a:prstGeom prst="star3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35895" y="473670"/>
            <a:ext cx="5015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946692119"/>
      </p:ext>
    </p:extLst>
  </p:cSld>
  <p:clrMapOvr>
    <a:masterClrMapping/>
  </p:clrMapOvr>
  <p:transition advTm="600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47129"/>
            <a:ext cx="10641106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đất tự nhiên là </a:t>
            </a: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330.000 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 và có số dân </a:t>
            </a: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đến 22/9/2023 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là khoảng </a:t>
            </a: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triệu người. </a:t>
            </a: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</a:t>
            </a:r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năm 2023?</a:t>
            </a:r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623" y="3454069"/>
            <a:ext cx="9652000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5EBD7F1-E420-B2EC-6B09-99CDC8974908}"/>
                  </a:ext>
                </a:extLst>
              </p:cNvPr>
              <p:cNvSpPr txBox="1"/>
              <p:nvPr/>
            </p:nvSpPr>
            <p:spPr>
              <a:xfrm>
                <a:off x="1921611" y="3900028"/>
                <a:ext cx="8140141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3500" u="none" strike="noStrike" kern="1200" cap="none" spc="0" normalizeH="0" baseline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kumimoji="0" lang="en-US" sz="3500" u="none" strike="noStrike" kern="1200" cap="none" spc="0" normalizeH="0" noProof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độ dân số </a:t>
                </a:r>
                <a14:m>
                  <m:oMath xmlns:m="http://schemas.openxmlformats.org/officeDocument/2006/math">
                    <m:r>
                      <a:rPr kumimoji="0" lang="en-US" sz="3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𝒏𝒈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ố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â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𝑫𝒊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ệ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𝒄𝒉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đấ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ự 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𝒏𝒉𝒊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ê</m:t>
                        </m:r>
                        <m:r>
                          <a:rPr kumimoji="0" lang="en-US" sz="3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EBD7F1-E420-B2EC-6B09-99CDC8974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11" y="3900028"/>
                <a:ext cx="8140141" cy="958980"/>
              </a:xfrm>
              <a:prstGeom prst="rect">
                <a:avLst/>
              </a:prstGeom>
              <a:blipFill rotWithShape="0">
                <a:blip r:embed="rId3"/>
                <a:stretch>
                  <a:fillRect l="-2171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id="{25EBD7F1-E420-B2EC-6B09-99CDC8974908}"/>
                  </a:ext>
                </a:extLst>
              </p:cNvPr>
              <p:cNvSpPr txBox="1"/>
              <p:nvPr/>
            </p:nvSpPr>
            <p:spPr>
              <a:xfrm>
                <a:off x="1639087" y="5030849"/>
                <a:ext cx="870519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US" sz="280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Mật</a:t>
                </a:r>
                <a:r>
                  <a:rPr kumimoji="0" lang="en-US" sz="2800" u="none" strike="noStrike" kern="1200" cap="none" spc="0" normalizeH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độ dân số V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ệ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𝑁𝑎𝑚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100.000.000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330.000</m:t>
                        </m:r>
                      </m:den>
                    </m:f>
                  </m:oMath>
                </a14:m>
                <a:r>
                  <a:rPr kumimoji="0" lang="en-US" sz="280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303 người/</a:t>
                </a:r>
                <a:r>
                  <a:rPr lang="en-US" sz="280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r>
                  <a:rPr lang="en-US" sz="2800" baseline="3000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5EBD7F1-E420-B2EC-6B09-99CDC8974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87" y="5030849"/>
                <a:ext cx="8705190" cy="704295"/>
              </a:xfrm>
              <a:prstGeom prst="rect">
                <a:avLst/>
              </a:prstGeom>
              <a:blipFill rotWithShape="0">
                <a:blip r:embed="rId4"/>
                <a:stretch>
                  <a:fillRect l="-1471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6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6" y="4250937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448486" y="4577419"/>
            <a:ext cx="10136358" cy="1376351"/>
            <a:chOff x="3427983" y="14658805"/>
            <a:chExt cx="7856966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427983" y="14658805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522400" y="15026323"/>
              <a:ext cx="7762549" cy="26469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Nhận xét mật độ dân số nước ta so với mật độ dân số thế giới và một số nước ở châu Á năm 2004?</a:t>
              </a:r>
              <a:endPara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35" y="410411"/>
            <a:ext cx="10139082" cy="3840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73056"/>
              </p:ext>
            </p:extLst>
          </p:nvPr>
        </p:nvGraphicFramePr>
        <p:xfrm>
          <a:off x="696259" y="1069289"/>
          <a:ext cx="10850282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7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nước</a:t>
                      </a:r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dân số năm 2004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(người/km²)</a:t>
                      </a:r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 dân số năm 2023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(người/km²)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thế giới</a:t>
                      </a:r>
                    </a:p>
                    <a:p>
                      <a:pPr algn="l"/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  <a:p>
                      <a:pPr algn="l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  <a:p>
                      <a:pPr algn="l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Quốc</a:t>
                      </a:r>
                    </a:p>
                    <a:p>
                      <a:pPr algn="l"/>
                      <a:r>
                        <a:rPr lang="en-US" sz="30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US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  <a:p>
                      <a:pPr algn="ctr"/>
                      <a:r>
                        <a:rPr lang="en-US" sz="30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  <a:p>
                      <a:pPr algn="ctr"/>
                      <a:r>
                        <a:rPr lang="en-US" sz="3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  <a:p>
                      <a:pPr algn="ctr"/>
                      <a:r>
                        <a:rPr lang="en-US" sz="30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lang="en-US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83222" y="4589929"/>
            <a:ext cx="7709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mật độ dân số của một số nước châu Á</a:t>
            </a: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3</a:t>
            </a:r>
            <a:r>
              <a:rPr lang="en-US" altLang="zh-CN" sz="6000" b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. Phân bố dân cư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709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5B4B177-5BAB-AA5F-A98E-97A728E19577}"/>
              </a:ext>
            </a:extLst>
          </p:cNvPr>
          <p:cNvGrpSpPr/>
          <p:nvPr/>
        </p:nvGrpSpPr>
        <p:grpSpPr>
          <a:xfrm>
            <a:off x="-134472" y="708213"/>
            <a:ext cx="6140823" cy="3404759"/>
            <a:chOff x="4893626" y="2072581"/>
            <a:chExt cx="3572256" cy="2503394"/>
          </a:xfrm>
        </p:grpSpPr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169E2E98-C6AF-819A-7B49-42167A85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626" y="2072581"/>
              <a:ext cx="3572256" cy="2503394"/>
            </a:xfrm>
            <a:prstGeom prst="rect">
              <a:avLst/>
            </a:prstGeom>
          </p:spPr>
        </p:pic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id="{691444A4-F7DA-8E1A-70C7-318E59F015C0}"/>
                </a:ext>
              </a:extLst>
            </p:cNvPr>
            <p:cNvSpPr txBox="1"/>
            <p:nvPr/>
          </p:nvSpPr>
          <p:spPr>
            <a:xfrm flipH="1">
              <a:off x="5135936" y="2641667"/>
              <a:ext cx="3087635" cy="1673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500" b="1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vi-VN" sz="25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 lược đồ mật độ dân số, cho biết dân cư tập trung đông đúc ở những vùng nào và thưa thớt ở những vùng nào ?</a:t>
              </a:r>
            </a:p>
            <a:p>
              <a:pPr algn="ctr">
                <a:spcBef>
                  <a:spcPct val="50000"/>
                </a:spcBef>
              </a:pPr>
              <a:r>
                <a:rPr lang="vi-VN" sz="40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3" y="349624"/>
            <a:ext cx="5844988" cy="6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uoc do mat do dan so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712913" y="1037431"/>
            <a:ext cx="2782887" cy="954087"/>
          </a:xfrm>
          <a:prstGeom prst="rect">
            <a:avLst/>
          </a:prstGeom>
          <a:noFill/>
          <a:ln w="31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alt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 flipV="1">
            <a:off x="4554538" y="1295400"/>
            <a:ext cx="2836862" cy="3048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4554538" y="1600200"/>
            <a:ext cx="3065462" cy="41148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1905000" y="2286000"/>
            <a:ext cx="2667000" cy="954088"/>
          </a:xfrm>
          <a:prstGeom prst="rect">
            <a:avLst/>
          </a:prstGeom>
          <a:noFill/>
          <a:ln w="31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vi-VN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4554538" y="914400"/>
            <a:ext cx="1617662" cy="1849438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4554538" y="2763838"/>
            <a:ext cx="3827462" cy="127476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495800" y="1600200"/>
            <a:ext cx="3886200" cy="18288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TextBox 25"/>
          <p:cNvSpPr txBox="1">
            <a:spLocks noChangeArrowheads="1"/>
          </p:cNvSpPr>
          <p:nvPr/>
        </p:nvSpPr>
        <p:spPr bwMode="auto">
          <a:xfrm>
            <a:off x="1790700" y="3352801"/>
            <a:ext cx="3314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Dân cư nước ta tập trung đông đúc ở các đồng bằng, ven biển và thưa thớt ở vùng núi cao.</a:t>
            </a:r>
            <a:endParaRPr lang="vi-VN" altLang="vi-VN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 animBg="1"/>
      <p:bldP spid="93193" grpId="0" animBg="1"/>
      <p:bldP spid="93195" grpId="0" animBg="1"/>
      <p:bldP spid="93197" grpId="0" animBg="1"/>
      <p:bldP spid="93214" grpId="0" animBg="1"/>
      <p:bldP spid="93215" grpId="0" animBg="1"/>
      <p:bldP spid="25" grpId="0" animBg="1"/>
      <p:bldP spid="245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Text Box 4"/>
          <p:cNvSpPr txBox="1">
            <a:spLocks noChangeArrowheads="1"/>
          </p:cNvSpPr>
          <p:nvPr/>
        </p:nvSpPr>
        <p:spPr bwMode="auto">
          <a:xfrm>
            <a:off x="7467600" y="2362203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bg1"/>
                </a:solidFill>
              </a:rPr>
              <a:t>Bản Thìn</a:t>
            </a:r>
          </a:p>
        </p:txBody>
      </p:sp>
      <p:sp>
        <p:nvSpPr>
          <p:cNvPr id="21515" name="Text Box 8"/>
          <p:cNvSpPr txBox="1">
            <a:spLocks noChangeArrowheads="1"/>
          </p:cNvSpPr>
          <p:nvPr/>
        </p:nvSpPr>
        <p:spPr bwMode="auto">
          <a:xfrm>
            <a:off x="9938833" y="1858969"/>
            <a:ext cx="18487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i="1"/>
          </a:p>
        </p:txBody>
      </p:sp>
      <p:pic>
        <p:nvPicPr>
          <p:cNvPr id="21508" name="Picture 10" descr="trang 14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191000" cy="556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905000" y="5715000"/>
            <a:ext cx="8382000" cy="1219200"/>
            <a:chOff x="240" y="3600"/>
            <a:chExt cx="5280" cy="768"/>
          </a:xfrm>
        </p:grpSpPr>
        <p:sp>
          <p:nvSpPr>
            <p:cNvPr id="21510" name="AutoShape 12"/>
            <p:cNvSpPr>
              <a:spLocks noChangeArrowheads="1"/>
            </p:cNvSpPr>
            <p:nvPr/>
          </p:nvSpPr>
          <p:spPr bwMode="auto">
            <a:xfrm>
              <a:off x="240" y="3600"/>
              <a:ext cx="5280" cy="768"/>
            </a:xfrm>
            <a:prstGeom prst="horizontalScroll">
              <a:avLst>
                <a:gd name="adj" fmla="val 10417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CCECFF"/>
                </a:gs>
              </a:gsLst>
              <a:lin ang="0" scaled="1"/>
            </a:gradFill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511" name="Text Box 13"/>
            <p:cNvSpPr txBox="1">
              <a:spLocks noChangeArrowheads="1"/>
            </p:cNvSpPr>
            <p:nvPr/>
          </p:nvSpPr>
          <p:spPr bwMode="auto">
            <a:xfrm>
              <a:off x="336" y="3648"/>
              <a:ext cx="518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079500" indent="-10795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400" b="1">
                  <a:solidFill>
                    <a:srgbClr val="FF0000"/>
                  </a:solidFill>
                  <a:sym typeface="Wingdings" panose="05000000000000000000" pitchFamily="2" charset="2"/>
                </a:rPr>
                <a:t> </a:t>
              </a:r>
              <a:r>
                <a:rPr lang="en-US" altLang="en-US" sz="3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Khoảng</a:t>
              </a:r>
              <a:r>
                <a:rPr lang="en-US" altLang="en-US" sz="3400" b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en-US" sz="34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¾</a:t>
              </a:r>
              <a:r>
                <a:rPr lang="en-US" altLang="en-US" sz="3400" b="1" smtClean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en-US" sz="3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dân số nước ta sống ở nông thôn, chỉ có khoảng ¼ dân số sống ở thành thị</a:t>
              </a:r>
              <a:r>
                <a:rPr lang="en-US" altLang="en-US" sz="30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3977"/>
            <a:ext cx="5776461" cy="540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83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3041389" y="593313"/>
            <a:ext cx="8723219" cy="1576146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80" y="791741"/>
            <a:ext cx="8305013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Ảnh hưởng của sự phân bố dân cư đối với từng vùng miền</a:t>
            </a:r>
            <a:r>
              <a:rPr lang="vi-VN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(Thời  gian: </a:t>
            </a:r>
            <a:r>
              <a:rPr lang="en-US" altLang="zh-CN" sz="25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2</a:t>
            </a: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phút)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vi-VN" altLang="zh-C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D9208-279D-C396-6FD5-BE1213BA7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68901" y="0"/>
            <a:ext cx="3181592" cy="1927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9566" y="1909090"/>
            <a:ext cx="244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</a:rPr>
              <a:t>THẢO LUẬN </a:t>
            </a:r>
            <a:r>
              <a:rPr lang="en-US" b="1" smtClean="0">
                <a:solidFill>
                  <a:srgbClr val="FF0000"/>
                </a:solidFill>
                <a:latin typeface="Calibri" panose="020F0502020204030204" pitchFamily="34" charset="0"/>
              </a:rPr>
              <a:t>NHÓM ĐÔI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19" y="2278422"/>
            <a:ext cx="8091769" cy="45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554064"/>
              </p:ext>
            </p:extLst>
          </p:nvPr>
        </p:nvGraphicFramePr>
        <p:xfrm>
          <a:off x="268938" y="143436"/>
          <a:ext cx="11600332" cy="772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882">
                <a:tc>
                  <a:txBody>
                    <a:bodyPr/>
                    <a:lstStyle/>
                    <a:p>
                      <a:pPr algn="ctr"/>
                      <a:r>
                        <a:rPr lang="en-US" sz="2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bằng, ven biển</a:t>
                      </a:r>
                      <a:endParaRPr lang="en-US" sz="25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núi, cao nguyên</a:t>
                      </a:r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14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chật, người đông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 nhà ở, thiếu việc làm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 thông ách tắc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5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5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 tài nguyên bừa bãi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nhiễm môi trường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 nan xã hội</a:t>
                      </a:r>
                      <a:endParaRPr lang="en-US" sz="25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 smtClean="0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 </a:t>
                      </a:r>
                      <a:r>
                        <a:rPr lang="en-US" sz="25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 nguyên thiên nhiên nhiều</a:t>
                      </a:r>
                      <a:r>
                        <a:rPr lang="en-US" sz="2500" kern="1200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 lại thưa dân, thiếu lao động, đặc biệt là lao động có trình độ và tay nghề</a:t>
                      </a:r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4" y="681343"/>
            <a:ext cx="4294094" cy="1634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6" y="681343"/>
            <a:ext cx="4491316" cy="1634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99" y="2545080"/>
            <a:ext cx="2420707" cy="1371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29" y="5252710"/>
            <a:ext cx="2527136" cy="1605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96" y="3812195"/>
            <a:ext cx="4230195" cy="28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2707"/>
            <a:ext cx="6149788" cy="5814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88" y="322707"/>
            <a:ext cx="5419383" cy="58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320604"/>
            <a:ext cx="11519647" cy="58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373827" y="342801"/>
            <a:ext cx="11420475" cy="6476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5471B-3164-C9BB-0C1F-735962845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211" l="0" r="100000">
                        <a14:backgroundMark x1="43390" y1="89401" x2="47881" y2="88633"/>
                        <a14:backgroundMark x1="66780" y1="91214" x2="71271" y2="8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08" y="3581301"/>
            <a:ext cx="2165316" cy="3341558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169E2E98-C6AF-819A-7B49-42167A8540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8" b="96197" l="1596" r="95213">
                        <a14:foregroundMark x1="12943" y1="22595" x2="4965" y2="36465"/>
                        <a14:foregroundMark x1="4965" y1="36465" x2="3546" y2="49441"/>
                        <a14:foregroundMark x1="16766" y1="68868" x2="18617" y2="71588"/>
                        <a14:foregroundMark x1="10012" y1="58943" x2="11743" y2="61487"/>
                        <a14:foregroundMark x1="3546" y1="49441" x2="7974" y2="55949"/>
                        <a14:foregroundMark x1="18617" y1="71588" x2="25112" y2="77107"/>
                        <a14:foregroundMark x1="68053" y1="87610" x2="70567" y2="88143"/>
                        <a14:foregroundMark x1="29207" y1="79374" x2="49662" y2="83711"/>
                        <a14:foregroundMark x1="77953" y1="93734" x2="79433" y2="94855"/>
                        <a14:foregroundMark x1="70567" y1="88143" x2="77728" y2="93564"/>
                        <a14:foregroundMark x1="79959" y1="77166" x2="79965" y2="76957"/>
                        <a14:foregroundMark x1="79859" y1="80517" x2="79892" y2="79413"/>
                        <a14:foregroundMark x1="79433" y1="94855" x2="79818" y2="81888"/>
                        <a14:foregroundMark x1="79965" y1="76957" x2="92908" y2="60626"/>
                        <a14:foregroundMark x1="91309" y1="51678" x2="85993" y2="21924"/>
                        <a14:foregroundMark x1="92908" y1="60626" x2="91600" y2="53307"/>
                        <a14:foregroundMark x1="85993" y1="21924" x2="77305" y2="15213"/>
                        <a14:foregroundMark x1="55628" y1="8925" x2="46454" y2="6264"/>
                        <a14:foregroundMark x1="77305" y1="15213" x2="67526" y2="12376"/>
                        <a14:foregroundMark x1="36193" y1="7616" x2="35823" y2="7665"/>
                        <a14:foregroundMark x1="46454" y1="6264" x2="36438" y2="7584"/>
                        <a14:foregroundMark x1="13898" y1="21630" x2="10106" y2="24161"/>
                        <a14:foregroundMark x1="40603" y1="4251" x2="53901" y2="4698"/>
                        <a14:foregroundMark x1="66778" y1="10677" x2="76064" y2="14989"/>
                        <a14:foregroundMark x1="53901" y1="4698" x2="57270" y2="6263"/>
                        <a14:foregroundMark x1="76064" y1="14989" x2="86702" y2="26398"/>
                        <a14:foregroundMark x1="86702" y1="26398" x2="94700" y2="48894"/>
                        <a14:foregroundMark x1="95405" y1="53007" x2="96099" y2="62640"/>
                        <a14:foregroundMark x1="96099" y1="62640" x2="90957" y2="73602"/>
                        <a14:foregroundMark x1="90957" y1="73602" x2="88980" y2="75082"/>
                        <a14:foregroundMark x1="6738" y1="29754" x2="2660" y2="42282"/>
                        <a14:foregroundMark x1="2660" y1="42282" x2="5528" y2="58249"/>
                        <a14:foregroundMark x1="8326" y1="60528" x2="11242" y2="62142"/>
                        <a14:foregroundMark x1="1950" y1="39374" x2="3191" y2="51007"/>
                        <a14:foregroundMark x1="93973" y1="54224" x2="95390" y2="63758"/>
                        <a14:foregroundMark x1="93262" y1="49441" x2="93341" y2="49971"/>
                        <a14:foregroundMark x1="95390" y1="63758" x2="88514" y2="74452"/>
                        <a14:foregroundMark x1="77455" y1="94471" x2="85461" y2="95973"/>
                        <a14:foregroundMark x1="72340" y1="93512" x2="73391" y2="93709"/>
                        <a14:foregroundMark x1="85461" y1="95973" x2="76330" y2="96135"/>
                        <a14:foregroundMark x1="41667" y1="4027" x2="51596" y2="4698"/>
                        <a14:foregroundMark x1="51596" y1="4698" x2="53014" y2="7383"/>
                        <a14:foregroundMark x1="35461" y1="13647" x2="25709" y2="19239"/>
                        <a14:foregroundMark x1="25709" y1="19239" x2="16667" y2="17897"/>
                        <a14:foregroundMark x1="16667" y1="17897" x2="16554" y2="18019"/>
                        <a14:foregroundMark x1="30496" y1="11633" x2="28723" y2="12304"/>
                        <a14:backgroundMark x1="33738" y1="11160" x2="34574" y2="10738"/>
                        <a14:backgroundMark x1="28550" y1="12025" x2="23050" y2="13199"/>
                        <a14:backgroundMark x1="34574" y1="10738" x2="33592" y2="10948"/>
                        <a14:backgroundMark x1="23050" y1="13199" x2="21809" y2="14094"/>
                        <a14:backgroundMark x1="19730" y1="14545" x2="15780" y2="10515"/>
                        <a14:backgroundMark x1="15780" y1="10515" x2="11348" y2="13199"/>
                        <a14:backgroundMark x1="14894" y1="63758" x2="13298" y2="66890"/>
                        <a14:backgroundMark x1="5142" y1="58613" x2="7270" y2="61521"/>
                        <a14:backgroundMark x1="16489" y1="17897" x2="13830" y2="18121"/>
                        <a14:backgroundMark x1="35993" y1="8277" x2="36702" y2="6711"/>
                        <a14:backgroundMark x1="57270" y1="6264" x2="66312" y2="9620"/>
                        <a14:backgroundMark x1="66312" y1="9620" x2="58688" y2="7383"/>
                        <a14:backgroundMark x1="94149" y1="49664" x2="96277" y2="51007"/>
                        <a14:backgroundMark x1="93972" y1="49441" x2="95922" y2="52573"/>
                        <a14:backgroundMark x1="89539" y1="75839" x2="81383" y2="81432"/>
                        <a14:backgroundMark x1="81383" y1="81432" x2="85106" y2="78300"/>
                        <a14:backgroundMark x1="81028" y1="80761" x2="80851" y2="82103"/>
                        <a14:backgroundMark x1="72340" y1="95973" x2="72340" y2="95526"/>
                        <a14:backgroundMark x1="63121" y1="85682" x2="53901" y2="83669"/>
                        <a14:backgroundMark x1="53901" y1="83669" x2="50887" y2="85459"/>
                        <a14:backgroundMark x1="25355" y1="76957" x2="26950" y2="80761"/>
                        <a14:backgroundMark x1="25177" y1="77405" x2="25177" y2="76510"/>
                        <a14:backgroundMark x1="64184" y1="85906" x2="64362" y2="89262"/>
                        <a14:backgroundMark x1="72163" y1="95526" x2="75532" y2="9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601" y="240651"/>
            <a:ext cx="5125740" cy="3356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1" y="1004046"/>
            <a:ext cx="392654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môi trường, tiết kiệm điện, nước, khai thác và sử dụng hợp lí các nguồn tài nguyên thiên nhiên</a:t>
            </a:r>
            <a:endParaRPr lang="en-US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34" y="3693476"/>
            <a:ext cx="2638526" cy="26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39" y="3693475"/>
            <a:ext cx="2628339" cy="260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3" y="1004046"/>
            <a:ext cx="4177584" cy="2348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" y="3693475"/>
            <a:ext cx="3087714" cy="2608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5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48BFD-9C59-9C44-B577-1F0F3D897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46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254642" y="1395303"/>
            <a:ext cx="10813311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755390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HỎI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626781" y="1651780"/>
            <a:ext cx="10565219" cy="26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sau: Đây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một trong những nơi sinh sống của các dân tộc ít người ở Việt Nam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noProof="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vi-VN" sz="3733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lang="en-US" sz="3733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733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3733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lang="en-US" sz="3733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vi-VN" sz="3733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lang="en-US" sz="3733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kumimoji="0" lang="vi-VN" sz="3733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lang="en-US" sz="3733" b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y/a/n/u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773B7EA-82A8-6645-B36E-C6BE9970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2" y="193486"/>
            <a:ext cx="2556591" cy="166977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14C173-D0CB-4090-A71D-1518E1AF00ED}"/>
              </a:ext>
            </a:extLst>
          </p:cNvPr>
          <p:cNvSpPr txBox="1"/>
          <p:nvPr/>
        </p:nvSpPr>
        <p:spPr>
          <a:xfrm>
            <a:off x="4756023" y="4603949"/>
            <a:ext cx="3765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 nguyên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utoShape 6"/>
          <p:cNvSpPr>
            <a:spLocks noChangeArrowheads="1"/>
          </p:cNvSpPr>
          <p:nvPr/>
        </p:nvSpPr>
        <p:spPr bwMode="auto">
          <a:xfrm>
            <a:off x="1970319" y="483259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1970319" y="483259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1970319" y="483259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AutoShape 10"/>
          <p:cNvSpPr>
            <a:spLocks noChangeArrowheads="1"/>
          </p:cNvSpPr>
          <p:nvPr/>
        </p:nvSpPr>
        <p:spPr bwMode="auto">
          <a:xfrm>
            <a:off x="1970319" y="4844112"/>
            <a:ext cx="1143000" cy="92526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3" name="AutoShape 16"/>
          <p:cNvSpPr>
            <a:spLocks noChangeArrowheads="1"/>
          </p:cNvSpPr>
          <p:nvPr/>
        </p:nvSpPr>
        <p:spPr bwMode="auto">
          <a:xfrm>
            <a:off x="1970319" y="483259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1970319" y="48441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1990099" y="48441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6" name="AutoShape 16"/>
          <p:cNvSpPr>
            <a:spLocks noChangeArrowheads="1"/>
          </p:cNvSpPr>
          <p:nvPr/>
        </p:nvSpPr>
        <p:spPr bwMode="auto">
          <a:xfrm>
            <a:off x="1990099" y="484411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7" name="AutoShape 16"/>
          <p:cNvSpPr>
            <a:spLocks noChangeArrowheads="1"/>
          </p:cNvSpPr>
          <p:nvPr/>
        </p:nvSpPr>
        <p:spPr bwMode="auto">
          <a:xfrm>
            <a:off x="1966873" y="483259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9" name="AutoShape 16"/>
          <p:cNvSpPr>
            <a:spLocks noChangeArrowheads="1"/>
          </p:cNvSpPr>
          <p:nvPr/>
        </p:nvSpPr>
        <p:spPr bwMode="auto">
          <a:xfrm>
            <a:off x="1982532" y="4844112"/>
            <a:ext cx="1150567" cy="9435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755390" y="5815106"/>
            <a:ext cx="30480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endParaRPr lang="en-US" sz="181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WordArt 20"/>
          <p:cNvSpPr>
            <a:spLocks noChangeArrowheads="1" noChangeShapeType="1" noTextEdit="1"/>
          </p:cNvSpPr>
          <p:nvPr/>
        </p:nvSpPr>
        <p:spPr bwMode="auto">
          <a:xfrm>
            <a:off x="3311724" y="6077996"/>
            <a:ext cx="1869281" cy="388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22983"/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HÕt</a:t>
            </a:r>
            <a:r>
              <a: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 </a:t>
            </a:r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giê</a:t>
            </a:r>
            <a:endParaRPr lang="en-US" sz="3619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29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500"/>
                            </p:stCondLst>
                            <p:childTnLst>
                              <p:par>
                                <p:cTn id="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2" grpId="0"/>
      <p:bldP spid="44" grpId="0" animBg="1"/>
      <p:bldP spid="45" grpId="0" animBg="1"/>
      <p:bldP spid="47" grpId="0" animBg="1"/>
      <p:bldP spid="5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gợi cho em nhớ đến kiến thức Lịch sử nào đã học ở chương trình Lịch sử lớp 4?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674084" y="3613137"/>
            <a:ext cx="8115300" cy="3046988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“Con Rồng cháu Tiên”…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con theo cha xuống biển, 50 con theo mẹ lên núi, người con cả xưng là Hùng Vương, lập ra nhà nước Văn Lang, đóng đô ở Phong Châu (Phú Thọ ngày nay)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Nguồn gốc các dân tộc Việt Nam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731895" y="6230471"/>
            <a:ext cx="660811" cy="277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74259" y="1395303"/>
            <a:ext cx="9224681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91118" y="0"/>
            <a:ext cx="8454652" cy="1456205"/>
            <a:chOff x="2677206" y="1838325"/>
            <a:chExt cx="7124700" cy="1227138"/>
          </a:xfrm>
          <a:solidFill>
            <a:srgbClr val="FFC000"/>
          </a:solidFill>
        </p:grpSpPr>
        <p:sp>
          <p:nvSpPr>
            <p:cNvPr id="7" name="Freeform 1125"/>
            <p:cNvSpPr/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126"/>
            <p:cNvSpPr/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27"/>
            <p:cNvSpPr/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1130"/>
            <p:cNvSpPr/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131"/>
            <p:cNvSpPr/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32"/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133"/>
            <p:cNvSpPr/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134"/>
            <p:cNvSpPr/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135"/>
            <p:cNvSpPr/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137"/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138"/>
            <p:cNvSpPr/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139"/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40"/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141"/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142"/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143"/>
            <p:cNvSpPr/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144"/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145"/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146"/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147"/>
            <p:cNvSpPr/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148"/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149"/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150"/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151"/>
            <p:cNvSpPr/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152"/>
            <p:cNvSpPr/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153"/>
            <p:cNvSpPr/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1154"/>
            <p:cNvSpPr/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155"/>
            <p:cNvSpPr/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156"/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157"/>
            <p:cNvSpPr/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1158"/>
            <p:cNvSpPr/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1159"/>
            <p:cNvSpPr/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160"/>
            <p:cNvSpPr/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161"/>
            <p:cNvSpPr/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1162"/>
            <p:cNvSpPr/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3366379" y="1564848"/>
            <a:ext cx="7335579" cy="1815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47AF07B-9D85-6841-8404-C93EB5B2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Rectangle 50">
            <a:extLst>
              <a:ext uri="{FF2B5EF4-FFF2-40B4-BE49-F238E27FC236}">
                <a16:creationId xmlns:a16="http://schemas.microsoft.com/office/drawing/2014/main" id="{350D3FAF-ACD1-4B73-B02D-0F72F69F4B42}"/>
              </a:ext>
            </a:extLst>
          </p:cNvPr>
          <p:cNvSpPr/>
          <p:nvPr/>
        </p:nvSpPr>
        <p:spPr>
          <a:xfrm>
            <a:off x="2857670" y="1689181"/>
            <a:ext cx="83215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77">
              <a:lnSpc>
                <a:spcPct val="150000"/>
              </a:lnSpc>
              <a:defRPr/>
            </a:pPr>
            <a:r>
              <a:rPr lang="en-US" sz="360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trung bình sống trên </a:t>
            </a:r>
            <a:r>
              <a:rPr lang="vi-VN" sz="360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km² </a:t>
            </a:r>
            <a:r>
              <a:rPr lang="en-US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đất tự nhiên </a:t>
            </a:r>
            <a:r>
              <a:rPr lang="vi-VN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(đơn </a:t>
            </a:r>
            <a:r>
              <a:rPr lang="vi-VN" sz="36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360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người/km²)</a:t>
            </a:r>
            <a:r>
              <a:rPr lang="en-US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</a:p>
          <a:p>
            <a:pPr lvl="0" algn="ctr" defTabSz="914377">
              <a:lnSpc>
                <a:spcPct val="150000"/>
              </a:lnSpc>
              <a:defRPr/>
            </a:pPr>
            <a:r>
              <a:rPr lang="en-US" sz="360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/ộ/t/d/ố/n/ậ/m/đ/â</a:t>
            </a:r>
          </a:p>
          <a:p>
            <a:pPr lvl="0" defTabSz="914377">
              <a:lnSpc>
                <a:spcPct val="150000"/>
              </a:lnSpc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891C7335-32E2-40DD-BC74-9F25E92495E3}"/>
              </a:ext>
            </a:extLst>
          </p:cNvPr>
          <p:cNvSpPr txBox="1"/>
          <p:nvPr/>
        </p:nvSpPr>
        <p:spPr>
          <a:xfrm>
            <a:off x="4438955" y="4643836"/>
            <a:ext cx="529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13888" y="269734"/>
            <a:ext cx="381052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100238" y="503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auto">
          <a:xfrm>
            <a:off x="2094465" y="503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auto">
          <a:xfrm>
            <a:off x="2088692" y="501662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AutoShape 10"/>
          <p:cNvSpPr>
            <a:spLocks noChangeArrowheads="1"/>
          </p:cNvSpPr>
          <p:nvPr/>
        </p:nvSpPr>
        <p:spPr bwMode="auto">
          <a:xfrm>
            <a:off x="2077146" y="5011189"/>
            <a:ext cx="1143000" cy="92526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AutoShape 16"/>
          <p:cNvSpPr>
            <a:spLocks noChangeArrowheads="1"/>
          </p:cNvSpPr>
          <p:nvPr/>
        </p:nvSpPr>
        <p:spPr bwMode="auto">
          <a:xfrm>
            <a:off x="2082919" y="5003194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2077146" y="5011189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2077146" y="498976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6" name="AutoShape 16"/>
          <p:cNvSpPr>
            <a:spLocks noChangeArrowheads="1"/>
          </p:cNvSpPr>
          <p:nvPr/>
        </p:nvSpPr>
        <p:spPr bwMode="auto">
          <a:xfrm>
            <a:off x="2088692" y="49923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7" name="AutoShape 16"/>
          <p:cNvSpPr>
            <a:spLocks noChangeArrowheads="1"/>
          </p:cNvSpPr>
          <p:nvPr/>
        </p:nvSpPr>
        <p:spPr bwMode="auto">
          <a:xfrm>
            <a:off x="2088692" y="498146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8" name="AutoShape 16"/>
          <p:cNvSpPr>
            <a:spLocks noChangeArrowheads="1"/>
          </p:cNvSpPr>
          <p:nvPr/>
        </p:nvSpPr>
        <p:spPr bwMode="auto">
          <a:xfrm>
            <a:off x="2081125" y="4974060"/>
            <a:ext cx="1150567" cy="9435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914955" y="5885694"/>
            <a:ext cx="30480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endParaRPr lang="en-US" sz="181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WordArt 20"/>
          <p:cNvSpPr>
            <a:spLocks noChangeArrowheads="1" noChangeShapeType="1" noTextEdit="1"/>
          </p:cNvSpPr>
          <p:nvPr/>
        </p:nvSpPr>
        <p:spPr bwMode="auto">
          <a:xfrm>
            <a:off x="3506033" y="6148584"/>
            <a:ext cx="1869281" cy="388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22983"/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HÕt</a:t>
            </a:r>
            <a:r>
              <a: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 </a:t>
            </a:r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giê</a:t>
            </a:r>
            <a:endParaRPr lang="en-US" sz="3619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7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  <p:bldP spid="45" grpId="0"/>
      <p:bldP spid="46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339702" y="1395303"/>
            <a:ext cx="10590028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72364" y="421636"/>
            <a:ext cx="8454652" cy="1456205"/>
            <a:chOff x="2677206" y="1838325"/>
            <a:chExt cx="7124700" cy="1227138"/>
          </a:xfrm>
          <a:solidFill>
            <a:srgbClr val="FFC000"/>
          </a:solidFill>
        </p:grpSpPr>
        <p:sp>
          <p:nvSpPr>
            <p:cNvPr id="7" name="Freeform 1125"/>
            <p:cNvSpPr/>
            <p:nvPr/>
          </p:nvSpPr>
          <p:spPr bwMode="auto">
            <a:xfrm>
              <a:off x="3753531" y="1944688"/>
              <a:ext cx="5011738" cy="971550"/>
            </a:xfrm>
            <a:custGeom>
              <a:avLst/>
              <a:gdLst>
                <a:gd name="T0" fmla="*/ 1221 w 10045"/>
                <a:gd name="T1" fmla="*/ 1947 h 1947"/>
                <a:gd name="T2" fmla="*/ 68 w 10045"/>
                <a:gd name="T3" fmla="*/ 1201 h 1947"/>
                <a:gd name="T4" fmla="*/ 784 w 10045"/>
                <a:gd name="T5" fmla="*/ 273 h 1947"/>
                <a:gd name="T6" fmla="*/ 871 w 10045"/>
                <a:gd name="T7" fmla="*/ 237 h 1947"/>
                <a:gd name="T8" fmla="*/ 2083 w 10045"/>
                <a:gd name="T9" fmla="*/ 87 h 1947"/>
                <a:gd name="T10" fmla="*/ 3561 w 10045"/>
                <a:gd name="T11" fmla="*/ 14 h 1947"/>
                <a:gd name="T12" fmla="*/ 4532 w 10045"/>
                <a:gd name="T13" fmla="*/ 0 h 1947"/>
                <a:gd name="T14" fmla="*/ 5049 w 10045"/>
                <a:gd name="T15" fmla="*/ 4 h 1947"/>
                <a:gd name="T16" fmla="*/ 6390 w 10045"/>
                <a:gd name="T17" fmla="*/ 27 h 1947"/>
                <a:gd name="T18" fmla="*/ 7740 w 10045"/>
                <a:gd name="T19" fmla="*/ 81 h 1947"/>
                <a:gd name="T20" fmla="*/ 9069 w 10045"/>
                <a:gd name="T21" fmla="*/ 193 h 1947"/>
                <a:gd name="T22" fmla="*/ 9711 w 10045"/>
                <a:gd name="T23" fmla="*/ 266 h 1947"/>
                <a:gd name="T24" fmla="*/ 9955 w 10045"/>
                <a:gd name="T25" fmla="*/ 598 h 1947"/>
                <a:gd name="T26" fmla="*/ 9524 w 10045"/>
                <a:gd name="T27" fmla="*/ 1652 h 1947"/>
                <a:gd name="T28" fmla="*/ 9152 w 10045"/>
                <a:gd name="T29" fmla="*/ 1846 h 1947"/>
                <a:gd name="T30" fmla="*/ 8943 w 10045"/>
                <a:gd name="T31" fmla="*/ 1822 h 1947"/>
                <a:gd name="T32" fmla="*/ 8185 w 10045"/>
                <a:gd name="T33" fmla="*/ 1745 h 1947"/>
                <a:gd name="T34" fmla="*/ 7753 w 10045"/>
                <a:gd name="T35" fmla="*/ 1709 h 1947"/>
                <a:gd name="T36" fmla="*/ 6291 w 10045"/>
                <a:gd name="T37" fmla="*/ 1635 h 1947"/>
                <a:gd name="T38" fmla="*/ 5853 w 10045"/>
                <a:gd name="T39" fmla="*/ 1632 h 1947"/>
                <a:gd name="T40" fmla="*/ 4790 w 10045"/>
                <a:gd name="T41" fmla="*/ 1651 h 1947"/>
                <a:gd name="T42" fmla="*/ 3328 w 10045"/>
                <a:gd name="T43" fmla="*/ 1725 h 1947"/>
                <a:gd name="T44" fmla="*/ 1221 w 10045"/>
                <a:gd name="T45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045" h="1947">
                  <a:moveTo>
                    <a:pt x="1221" y="1947"/>
                  </a:moveTo>
                  <a:cubicBezTo>
                    <a:pt x="619" y="1828"/>
                    <a:pt x="143" y="1604"/>
                    <a:pt x="68" y="1201"/>
                  </a:cubicBezTo>
                  <a:cubicBezTo>
                    <a:pt x="0" y="838"/>
                    <a:pt x="255" y="499"/>
                    <a:pt x="784" y="273"/>
                  </a:cubicBezTo>
                  <a:cubicBezTo>
                    <a:pt x="812" y="261"/>
                    <a:pt x="842" y="249"/>
                    <a:pt x="871" y="237"/>
                  </a:cubicBezTo>
                  <a:cubicBezTo>
                    <a:pt x="1269" y="175"/>
                    <a:pt x="1673" y="122"/>
                    <a:pt x="2083" y="87"/>
                  </a:cubicBezTo>
                  <a:cubicBezTo>
                    <a:pt x="2572" y="46"/>
                    <a:pt x="3067" y="29"/>
                    <a:pt x="3561" y="14"/>
                  </a:cubicBezTo>
                  <a:cubicBezTo>
                    <a:pt x="3885" y="5"/>
                    <a:pt x="4208" y="0"/>
                    <a:pt x="4532" y="0"/>
                  </a:cubicBezTo>
                  <a:cubicBezTo>
                    <a:pt x="4704" y="0"/>
                    <a:pt x="4876" y="1"/>
                    <a:pt x="5049" y="4"/>
                  </a:cubicBezTo>
                  <a:cubicBezTo>
                    <a:pt x="5495" y="12"/>
                    <a:pt x="5942" y="26"/>
                    <a:pt x="6390" y="27"/>
                  </a:cubicBezTo>
                  <a:cubicBezTo>
                    <a:pt x="6841" y="28"/>
                    <a:pt x="7292" y="51"/>
                    <a:pt x="7740" y="81"/>
                  </a:cubicBezTo>
                  <a:cubicBezTo>
                    <a:pt x="8185" y="110"/>
                    <a:pt x="8629" y="146"/>
                    <a:pt x="9069" y="193"/>
                  </a:cubicBezTo>
                  <a:cubicBezTo>
                    <a:pt x="9282" y="216"/>
                    <a:pt x="9497" y="239"/>
                    <a:pt x="9711" y="266"/>
                  </a:cubicBezTo>
                  <a:cubicBezTo>
                    <a:pt x="9845" y="361"/>
                    <a:pt x="9925" y="478"/>
                    <a:pt x="9955" y="598"/>
                  </a:cubicBezTo>
                  <a:cubicBezTo>
                    <a:pt x="10045" y="960"/>
                    <a:pt x="9963" y="1358"/>
                    <a:pt x="9524" y="1652"/>
                  </a:cubicBezTo>
                  <a:cubicBezTo>
                    <a:pt x="9415" y="1725"/>
                    <a:pt x="9289" y="1789"/>
                    <a:pt x="9152" y="1846"/>
                  </a:cubicBezTo>
                  <a:cubicBezTo>
                    <a:pt x="9083" y="1838"/>
                    <a:pt x="9013" y="1830"/>
                    <a:pt x="8943" y="1822"/>
                  </a:cubicBezTo>
                  <a:cubicBezTo>
                    <a:pt x="8692" y="1792"/>
                    <a:pt x="8439" y="1767"/>
                    <a:pt x="8185" y="1745"/>
                  </a:cubicBezTo>
                  <a:cubicBezTo>
                    <a:pt x="8042" y="1732"/>
                    <a:pt x="7897" y="1720"/>
                    <a:pt x="7753" y="1709"/>
                  </a:cubicBezTo>
                  <a:cubicBezTo>
                    <a:pt x="7267" y="1671"/>
                    <a:pt x="6781" y="1644"/>
                    <a:pt x="6291" y="1635"/>
                  </a:cubicBezTo>
                  <a:cubicBezTo>
                    <a:pt x="6145" y="1633"/>
                    <a:pt x="5999" y="1632"/>
                    <a:pt x="5853" y="1632"/>
                  </a:cubicBezTo>
                  <a:cubicBezTo>
                    <a:pt x="5498" y="1632"/>
                    <a:pt x="5144" y="1639"/>
                    <a:pt x="4790" y="1651"/>
                  </a:cubicBezTo>
                  <a:cubicBezTo>
                    <a:pt x="4302" y="1667"/>
                    <a:pt x="3812" y="1689"/>
                    <a:pt x="3328" y="1725"/>
                  </a:cubicBezTo>
                  <a:cubicBezTo>
                    <a:pt x="2594" y="1779"/>
                    <a:pt x="1929" y="1848"/>
                    <a:pt x="1221" y="19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1126"/>
            <p:cNvSpPr/>
            <p:nvPr/>
          </p:nvSpPr>
          <p:spPr bwMode="auto">
            <a:xfrm>
              <a:off x="3882119" y="2925763"/>
              <a:ext cx="533400" cy="87313"/>
            </a:xfrm>
            <a:custGeom>
              <a:avLst/>
              <a:gdLst>
                <a:gd name="T0" fmla="*/ 0 w 1069"/>
                <a:gd name="T1" fmla="*/ 173 h 173"/>
                <a:gd name="T2" fmla="*/ 1068 w 1069"/>
                <a:gd name="T3" fmla="*/ 0 h 173"/>
                <a:gd name="T4" fmla="*/ 1069 w 1069"/>
                <a:gd name="T5" fmla="*/ 0 h 173"/>
                <a:gd name="T6" fmla="*/ 0 w 1069"/>
                <a:gd name="T7" fmla="*/ 173 h 173"/>
                <a:gd name="T8" fmla="*/ 0 w 1069"/>
                <a:gd name="T9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9" h="173">
                  <a:moveTo>
                    <a:pt x="0" y="173"/>
                  </a:moveTo>
                  <a:cubicBezTo>
                    <a:pt x="412" y="101"/>
                    <a:pt x="766" y="45"/>
                    <a:pt x="1068" y="0"/>
                  </a:cubicBezTo>
                  <a:cubicBezTo>
                    <a:pt x="1068" y="0"/>
                    <a:pt x="1069" y="0"/>
                    <a:pt x="1069" y="0"/>
                  </a:cubicBezTo>
                  <a:cubicBezTo>
                    <a:pt x="767" y="45"/>
                    <a:pt x="413" y="101"/>
                    <a:pt x="0" y="173"/>
                  </a:cubicBezTo>
                  <a:lnTo>
                    <a:pt x="0" y="1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27"/>
            <p:cNvSpPr/>
            <p:nvPr/>
          </p:nvSpPr>
          <p:spPr bwMode="auto">
            <a:xfrm>
              <a:off x="3486831" y="2063750"/>
              <a:ext cx="876300" cy="955675"/>
            </a:xfrm>
            <a:custGeom>
              <a:avLst/>
              <a:gdLst>
                <a:gd name="T0" fmla="*/ 443 w 1756"/>
                <a:gd name="T1" fmla="*/ 1917 h 1917"/>
                <a:gd name="T2" fmla="*/ 321 w 1756"/>
                <a:gd name="T3" fmla="*/ 1750 h 1917"/>
                <a:gd name="T4" fmla="*/ 471 w 1756"/>
                <a:gd name="T5" fmla="*/ 1417 h 1917"/>
                <a:gd name="T6" fmla="*/ 297 w 1756"/>
                <a:gd name="T7" fmla="*/ 965 h 1917"/>
                <a:gd name="T8" fmla="*/ 0 w 1756"/>
                <a:gd name="T9" fmla="*/ 241 h 1917"/>
                <a:gd name="T10" fmla="*/ 518 w 1756"/>
                <a:gd name="T11" fmla="*/ 144 h 1917"/>
                <a:gd name="T12" fmla="*/ 1195 w 1756"/>
                <a:gd name="T13" fmla="*/ 34 h 1917"/>
                <a:gd name="T14" fmla="*/ 1406 w 1756"/>
                <a:gd name="T15" fmla="*/ 0 h 1917"/>
                <a:gd name="T16" fmla="*/ 1319 w 1756"/>
                <a:gd name="T17" fmla="*/ 36 h 1917"/>
                <a:gd name="T18" fmla="*/ 603 w 1756"/>
                <a:gd name="T19" fmla="*/ 964 h 1917"/>
                <a:gd name="T20" fmla="*/ 1756 w 1756"/>
                <a:gd name="T21" fmla="*/ 1710 h 1917"/>
                <a:gd name="T22" fmla="*/ 1626 w 1756"/>
                <a:gd name="T23" fmla="*/ 1728 h 1917"/>
                <a:gd name="T24" fmla="*/ 660 w 1756"/>
                <a:gd name="T25" fmla="*/ 1891 h 1917"/>
                <a:gd name="T26" fmla="*/ 490 w 1756"/>
                <a:gd name="T27" fmla="*/ 1916 h 1917"/>
                <a:gd name="T28" fmla="*/ 449 w 1756"/>
                <a:gd name="T29" fmla="*/ 1917 h 1917"/>
                <a:gd name="T30" fmla="*/ 443 w 1756"/>
                <a:gd name="T31" fmla="*/ 191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56" h="1917">
                  <a:moveTo>
                    <a:pt x="443" y="1917"/>
                  </a:moveTo>
                  <a:cubicBezTo>
                    <a:pt x="294" y="1917"/>
                    <a:pt x="206" y="1806"/>
                    <a:pt x="321" y="1750"/>
                  </a:cubicBezTo>
                  <a:cubicBezTo>
                    <a:pt x="505" y="1662"/>
                    <a:pt x="497" y="1542"/>
                    <a:pt x="471" y="1417"/>
                  </a:cubicBezTo>
                  <a:cubicBezTo>
                    <a:pt x="438" y="1264"/>
                    <a:pt x="366" y="1114"/>
                    <a:pt x="297" y="965"/>
                  </a:cubicBezTo>
                  <a:cubicBezTo>
                    <a:pt x="186" y="725"/>
                    <a:pt x="97" y="483"/>
                    <a:pt x="0" y="241"/>
                  </a:cubicBezTo>
                  <a:cubicBezTo>
                    <a:pt x="163" y="196"/>
                    <a:pt x="342" y="169"/>
                    <a:pt x="518" y="144"/>
                  </a:cubicBezTo>
                  <a:cubicBezTo>
                    <a:pt x="746" y="112"/>
                    <a:pt x="969" y="71"/>
                    <a:pt x="1195" y="34"/>
                  </a:cubicBezTo>
                  <a:cubicBezTo>
                    <a:pt x="1265" y="22"/>
                    <a:pt x="1335" y="11"/>
                    <a:pt x="1406" y="0"/>
                  </a:cubicBezTo>
                  <a:cubicBezTo>
                    <a:pt x="1377" y="12"/>
                    <a:pt x="1347" y="24"/>
                    <a:pt x="1319" y="36"/>
                  </a:cubicBezTo>
                  <a:cubicBezTo>
                    <a:pt x="790" y="262"/>
                    <a:pt x="535" y="601"/>
                    <a:pt x="603" y="964"/>
                  </a:cubicBezTo>
                  <a:cubicBezTo>
                    <a:pt x="678" y="1367"/>
                    <a:pt x="1154" y="1591"/>
                    <a:pt x="1756" y="1710"/>
                  </a:cubicBezTo>
                  <a:cubicBezTo>
                    <a:pt x="1713" y="1716"/>
                    <a:pt x="1669" y="1722"/>
                    <a:pt x="1626" y="1728"/>
                  </a:cubicBezTo>
                  <a:cubicBezTo>
                    <a:pt x="1323" y="1772"/>
                    <a:pt x="961" y="1847"/>
                    <a:pt x="660" y="1891"/>
                  </a:cubicBezTo>
                  <a:cubicBezTo>
                    <a:pt x="603" y="1899"/>
                    <a:pt x="547" y="1908"/>
                    <a:pt x="490" y="1916"/>
                  </a:cubicBezTo>
                  <a:cubicBezTo>
                    <a:pt x="477" y="1917"/>
                    <a:pt x="463" y="1917"/>
                    <a:pt x="449" y="1917"/>
                  </a:cubicBezTo>
                  <a:cubicBezTo>
                    <a:pt x="447" y="1917"/>
                    <a:pt x="445" y="1917"/>
                    <a:pt x="443" y="19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1130"/>
            <p:cNvSpPr/>
            <p:nvPr/>
          </p:nvSpPr>
          <p:spPr bwMode="auto">
            <a:xfrm>
              <a:off x="3143931" y="2184400"/>
              <a:ext cx="595313" cy="865188"/>
            </a:xfrm>
            <a:custGeom>
              <a:avLst/>
              <a:gdLst>
                <a:gd name="T0" fmla="*/ 519 w 1192"/>
                <a:gd name="T1" fmla="*/ 1736 h 1736"/>
                <a:gd name="T2" fmla="*/ 440 w 1192"/>
                <a:gd name="T3" fmla="*/ 1735 h 1736"/>
                <a:gd name="T4" fmla="*/ 350 w 1192"/>
                <a:gd name="T5" fmla="*/ 1717 h 1736"/>
                <a:gd name="T6" fmla="*/ 8 w 1192"/>
                <a:gd name="T7" fmla="*/ 1498 h 1736"/>
                <a:gd name="T8" fmla="*/ 90 w 1192"/>
                <a:gd name="T9" fmla="*/ 1445 h 1736"/>
                <a:gd name="T10" fmla="*/ 285 w 1192"/>
                <a:gd name="T11" fmla="*/ 1488 h 1736"/>
                <a:gd name="T12" fmla="*/ 587 w 1192"/>
                <a:gd name="T13" fmla="*/ 1537 h 1736"/>
                <a:gd name="T14" fmla="*/ 831 w 1192"/>
                <a:gd name="T15" fmla="*/ 1495 h 1736"/>
                <a:gd name="T16" fmla="*/ 1019 w 1192"/>
                <a:gd name="T17" fmla="*/ 1205 h 1736"/>
                <a:gd name="T18" fmla="*/ 842 w 1192"/>
                <a:gd name="T19" fmla="*/ 682 h 1736"/>
                <a:gd name="T20" fmla="*/ 629 w 1192"/>
                <a:gd name="T21" fmla="*/ 136 h 1736"/>
                <a:gd name="T22" fmla="*/ 594 w 1192"/>
                <a:gd name="T23" fmla="*/ 29 h 1736"/>
                <a:gd name="T24" fmla="*/ 595 w 1192"/>
                <a:gd name="T25" fmla="*/ 29 h 1736"/>
                <a:gd name="T26" fmla="*/ 687 w 1192"/>
                <a:gd name="T27" fmla="*/ 0 h 1736"/>
                <a:gd name="T28" fmla="*/ 984 w 1192"/>
                <a:gd name="T29" fmla="*/ 724 h 1736"/>
                <a:gd name="T30" fmla="*/ 1158 w 1192"/>
                <a:gd name="T31" fmla="*/ 1176 h 1736"/>
                <a:gd name="T32" fmla="*/ 1008 w 1192"/>
                <a:gd name="T33" fmla="*/ 1509 h 1736"/>
                <a:gd name="T34" fmla="*/ 1130 w 1192"/>
                <a:gd name="T35" fmla="*/ 1676 h 1736"/>
                <a:gd name="T36" fmla="*/ 1136 w 1192"/>
                <a:gd name="T37" fmla="*/ 1676 h 1736"/>
                <a:gd name="T38" fmla="*/ 1177 w 1192"/>
                <a:gd name="T39" fmla="*/ 1675 h 1736"/>
                <a:gd name="T40" fmla="*/ 918 w 1192"/>
                <a:gd name="T41" fmla="*/ 1711 h 1736"/>
                <a:gd name="T42" fmla="*/ 519 w 1192"/>
                <a:gd name="T43" fmla="*/ 1736 h 1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92" h="1736">
                  <a:moveTo>
                    <a:pt x="519" y="1736"/>
                  </a:moveTo>
                  <a:cubicBezTo>
                    <a:pt x="492" y="1736"/>
                    <a:pt x="466" y="1736"/>
                    <a:pt x="440" y="1735"/>
                  </a:cubicBezTo>
                  <a:cubicBezTo>
                    <a:pt x="409" y="1730"/>
                    <a:pt x="379" y="1724"/>
                    <a:pt x="350" y="1717"/>
                  </a:cubicBezTo>
                  <a:cubicBezTo>
                    <a:pt x="182" y="1676"/>
                    <a:pt x="0" y="1609"/>
                    <a:pt x="8" y="1498"/>
                  </a:cubicBezTo>
                  <a:cubicBezTo>
                    <a:pt x="11" y="1458"/>
                    <a:pt x="45" y="1445"/>
                    <a:pt x="90" y="1445"/>
                  </a:cubicBezTo>
                  <a:cubicBezTo>
                    <a:pt x="154" y="1445"/>
                    <a:pt x="239" y="1472"/>
                    <a:pt x="285" y="1488"/>
                  </a:cubicBezTo>
                  <a:cubicBezTo>
                    <a:pt x="376" y="1519"/>
                    <a:pt x="483" y="1537"/>
                    <a:pt x="587" y="1537"/>
                  </a:cubicBezTo>
                  <a:cubicBezTo>
                    <a:pt x="676" y="1537"/>
                    <a:pt x="761" y="1524"/>
                    <a:pt x="831" y="1495"/>
                  </a:cubicBezTo>
                  <a:cubicBezTo>
                    <a:pt x="1012" y="1438"/>
                    <a:pt x="1029" y="1309"/>
                    <a:pt x="1019" y="1205"/>
                  </a:cubicBezTo>
                  <a:cubicBezTo>
                    <a:pt x="1002" y="1029"/>
                    <a:pt x="918" y="853"/>
                    <a:pt x="842" y="682"/>
                  </a:cubicBezTo>
                  <a:cubicBezTo>
                    <a:pt x="761" y="501"/>
                    <a:pt x="691" y="320"/>
                    <a:pt x="629" y="136"/>
                  </a:cubicBezTo>
                  <a:cubicBezTo>
                    <a:pt x="617" y="101"/>
                    <a:pt x="605" y="65"/>
                    <a:pt x="594" y="29"/>
                  </a:cubicBezTo>
                  <a:lnTo>
                    <a:pt x="595" y="29"/>
                  </a:lnTo>
                  <a:cubicBezTo>
                    <a:pt x="625" y="19"/>
                    <a:pt x="656" y="9"/>
                    <a:pt x="687" y="0"/>
                  </a:cubicBezTo>
                  <a:cubicBezTo>
                    <a:pt x="784" y="242"/>
                    <a:pt x="873" y="484"/>
                    <a:pt x="984" y="724"/>
                  </a:cubicBezTo>
                  <a:cubicBezTo>
                    <a:pt x="1053" y="873"/>
                    <a:pt x="1125" y="1023"/>
                    <a:pt x="1158" y="1176"/>
                  </a:cubicBezTo>
                  <a:cubicBezTo>
                    <a:pt x="1184" y="1301"/>
                    <a:pt x="1192" y="1421"/>
                    <a:pt x="1008" y="1509"/>
                  </a:cubicBezTo>
                  <a:cubicBezTo>
                    <a:pt x="893" y="1565"/>
                    <a:pt x="981" y="1676"/>
                    <a:pt x="1130" y="1676"/>
                  </a:cubicBezTo>
                  <a:cubicBezTo>
                    <a:pt x="1132" y="1676"/>
                    <a:pt x="1134" y="1676"/>
                    <a:pt x="1136" y="1676"/>
                  </a:cubicBezTo>
                  <a:cubicBezTo>
                    <a:pt x="1150" y="1676"/>
                    <a:pt x="1164" y="1676"/>
                    <a:pt x="1177" y="1675"/>
                  </a:cubicBezTo>
                  <a:cubicBezTo>
                    <a:pt x="1091" y="1689"/>
                    <a:pt x="1005" y="1701"/>
                    <a:pt x="918" y="1711"/>
                  </a:cubicBezTo>
                  <a:cubicBezTo>
                    <a:pt x="786" y="1727"/>
                    <a:pt x="652" y="1736"/>
                    <a:pt x="519" y="17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131"/>
            <p:cNvSpPr/>
            <p:nvPr/>
          </p:nvSpPr>
          <p:spPr bwMode="auto">
            <a:xfrm>
              <a:off x="2978831" y="2832100"/>
              <a:ext cx="33338" cy="85725"/>
            </a:xfrm>
            <a:custGeom>
              <a:avLst/>
              <a:gdLst>
                <a:gd name="T0" fmla="*/ 67 w 67"/>
                <a:gd name="T1" fmla="*/ 170 h 170"/>
                <a:gd name="T2" fmla="*/ 0 w 67"/>
                <a:gd name="T3" fmla="*/ 0 h 170"/>
                <a:gd name="T4" fmla="*/ 0 w 67"/>
                <a:gd name="T5" fmla="*/ 0 h 170"/>
                <a:gd name="T6" fmla="*/ 67 w 67"/>
                <a:gd name="T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70">
                  <a:moveTo>
                    <a:pt x="67" y="170"/>
                  </a:moveTo>
                  <a:cubicBezTo>
                    <a:pt x="47" y="113"/>
                    <a:pt x="24" y="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6"/>
                    <a:pt x="47" y="113"/>
                    <a:pt x="67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32"/>
            <p:cNvSpPr>
              <a:spLocks noEditPoints="1"/>
            </p:cNvSpPr>
            <p:nvPr/>
          </p:nvSpPr>
          <p:spPr bwMode="auto">
            <a:xfrm>
              <a:off x="3058206" y="2771775"/>
              <a:ext cx="574675" cy="277813"/>
            </a:xfrm>
            <a:custGeom>
              <a:avLst/>
              <a:gdLst>
                <a:gd name="T0" fmla="*/ 614 w 1152"/>
                <a:gd name="T1" fmla="*/ 557 h 557"/>
                <a:gd name="T2" fmla="*/ 388 w 1152"/>
                <a:gd name="T3" fmla="*/ 539 h 557"/>
                <a:gd name="T4" fmla="*/ 53 w 1152"/>
                <a:gd name="T5" fmla="*/ 423 h 557"/>
                <a:gd name="T6" fmla="*/ 48 w 1152"/>
                <a:gd name="T7" fmla="*/ 256 h 557"/>
                <a:gd name="T8" fmla="*/ 423 w 1152"/>
                <a:gd name="T9" fmla="*/ 37 h 557"/>
                <a:gd name="T10" fmla="*/ 753 w 1152"/>
                <a:gd name="T11" fmla="*/ 344 h 557"/>
                <a:gd name="T12" fmla="*/ 754 w 1152"/>
                <a:gd name="T13" fmla="*/ 344 h 557"/>
                <a:gd name="T14" fmla="*/ 762 w 1152"/>
                <a:gd name="T15" fmla="*/ 339 h 557"/>
                <a:gd name="T16" fmla="*/ 833 w 1152"/>
                <a:gd name="T17" fmla="*/ 345 h 557"/>
                <a:gd name="T18" fmla="*/ 970 w 1152"/>
                <a:gd name="T19" fmla="*/ 325 h 557"/>
                <a:gd name="T20" fmla="*/ 974 w 1152"/>
                <a:gd name="T21" fmla="*/ 325 h 557"/>
                <a:gd name="T22" fmla="*/ 981 w 1152"/>
                <a:gd name="T23" fmla="*/ 324 h 557"/>
                <a:gd name="T24" fmla="*/ 1005 w 1152"/>
                <a:gd name="T25" fmla="*/ 317 h 557"/>
                <a:gd name="T26" fmla="*/ 761 w 1152"/>
                <a:gd name="T27" fmla="*/ 359 h 557"/>
                <a:gd name="T28" fmla="*/ 459 w 1152"/>
                <a:gd name="T29" fmla="*/ 310 h 557"/>
                <a:gd name="T30" fmla="*/ 264 w 1152"/>
                <a:gd name="T31" fmla="*/ 267 h 557"/>
                <a:gd name="T32" fmla="*/ 182 w 1152"/>
                <a:gd name="T33" fmla="*/ 320 h 557"/>
                <a:gd name="T34" fmla="*/ 524 w 1152"/>
                <a:gd name="T35" fmla="*/ 539 h 557"/>
                <a:gd name="T36" fmla="*/ 614 w 1152"/>
                <a:gd name="T37" fmla="*/ 557 h 557"/>
                <a:gd name="T38" fmla="*/ 834 w 1152"/>
                <a:gd name="T39" fmla="*/ 315 h 557"/>
                <a:gd name="T40" fmla="*/ 685 w 1152"/>
                <a:gd name="T41" fmla="*/ 288 h 557"/>
                <a:gd name="T42" fmla="*/ 734 w 1152"/>
                <a:gd name="T43" fmla="*/ 129 h 557"/>
                <a:gd name="T44" fmla="*/ 780 w 1152"/>
                <a:gd name="T45" fmla="*/ 132 h 557"/>
                <a:gd name="T46" fmla="*/ 783 w 1152"/>
                <a:gd name="T47" fmla="*/ 133 h 557"/>
                <a:gd name="T48" fmla="*/ 785 w 1152"/>
                <a:gd name="T49" fmla="*/ 132 h 557"/>
                <a:gd name="T50" fmla="*/ 807 w 1152"/>
                <a:gd name="T51" fmla="*/ 142 h 557"/>
                <a:gd name="T52" fmla="*/ 809 w 1152"/>
                <a:gd name="T53" fmla="*/ 142 h 557"/>
                <a:gd name="T54" fmla="*/ 814 w 1152"/>
                <a:gd name="T55" fmla="*/ 138 h 557"/>
                <a:gd name="T56" fmla="*/ 696 w 1152"/>
                <a:gd name="T57" fmla="*/ 0 h 557"/>
                <a:gd name="T58" fmla="*/ 1061 w 1152"/>
                <a:gd name="T59" fmla="*/ 231 h 557"/>
                <a:gd name="T60" fmla="*/ 834 w 1152"/>
                <a:gd name="T61" fmla="*/ 315 h 557"/>
                <a:gd name="T62" fmla="*/ 570 w 1152"/>
                <a:gd name="T63" fmla="*/ 234 h 557"/>
                <a:gd name="T64" fmla="*/ 541 w 1152"/>
                <a:gd name="T65" fmla="*/ 194 h 557"/>
                <a:gd name="T66" fmla="*/ 450 w 1152"/>
                <a:gd name="T67" fmla="*/ 30 h 557"/>
                <a:gd name="T68" fmla="*/ 585 w 1152"/>
                <a:gd name="T69" fmla="*/ 6 h 557"/>
                <a:gd name="T70" fmla="*/ 652 w 1152"/>
                <a:gd name="T71" fmla="*/ 1 h 557"/>
                <a:gd name="T72" fmla="*/ 711 w 1152"/>
                <a:gd name="T73" fmla="*/ 77 h 557"/>
                <a:gd name="T74" fmla="*/ 758 w 1152"/>
                <a:gd name="T75" fmla="*/ 117 h 557"/>
                <a:gd name="T76" fmla="*/ 709 w 1152"/>
                <a:gd name="T77" fmla="*/ 114 h 557"/>
                <a:gd name="T78" fmla="*/ 570 w 1152"/>
                <a:gd name="T79" fmla="*/ 234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52" h="557">
                  <a:moveTo>
                    <a:pt x="614" y="557"/>
                  </a:moveTo>
                  <a:cubicBezTo>
                    <a:pt x="538" y="555"/>
                    <a:pt x="463" y="549"/>
                    <a:pt x="388" y="539"/>
                  </a:cubicBezTo>
                  <a:cubicBezTo>
                    <a:pt x="256" y="522"/>
                    <a:pt x="122" y="490"/>
                    <a:pt x="53" y="423"/>
                  </a:cubicBezTo>
                  <a:cubicBezTo>
                    <a:pt x="0" y="372"/>
                    <a:pt x="13" y="309"/>
                    <a:pt x="48" y="256"/>
                  </a:cubicBezTo>
                  <a:cubicBezTo>
                    <a:pt x="110" y="162"/>
                    <a:pt x="255" y="82"/>
                    <a:pt x="423" y="37"/>
                  </a:cubicBezTo>
                  <a:cubicBezTo>
                    <a:pt x="465" y="147"/>
                    <a:pt x="513" y="317"/>
                    <a:pt x="753" y="344"/>
                  </a:cubicBezTo>
                  <a:cubicBezTo>
                    <a:pt x="753" y="344"/>
                    <a:pt x="754" y="344"/>
                    <a:pt x="754" y="344"/>
                  </a:cubicBezTo>
                  <a:cubicBezTo>
                    <a:pt x="759" y="344"/>
                    <a:pt x="762" y="342"/>
                    <a:pt x="762" y="339"/>
                  </a:cubicBezTo>
                  <a:cubicBezTo>
                    <a:pt x="786" y="343"/>
                    <a:pt x="810" y="345"/>
                    <a:pt x="833" y="345"/>
                  </a:cubicBezTo>
                  <a:cubicBezTo>
                    <a:pt x="882" y="345"/>
                    <a:pt x="928" y="337"/>
                    <a:pt x="970" y="325"/>
                  </a:cubicBezTo>
                  <a:cubicBezTo>
                    <a:pt x="971" y="325"/>
                    <a:pt x="972" y="325"/>
                    <a:pt x="974" y="325"/>
                  </a:cubicBezTo>
                  <a:cubicBezTo>
                    <a:pt x="976" y="325"/>
                    <a:pt x="978" y="325"/>
                    <a:pt x="981" y="324"/>
                  </a:cubicBezTo>
                  <a:cubicBezTo>
                    <a:pt x="989" y="322"/>
                    <a:pt x="997" y="320"/>
                    <a:pt x="1005" y="317"/>
                  </a:cubicBezTo>
                  <a:cubicBezTo>
                    <a:pt x="935" y="346"/>
                    <a:pt x="850" y="359"/>
                    <a:pt x="761" y="359"/>
                  </a:cubicBezTo>
                  <a:cubicBezTo>
                    <a:pt x="657" y="359"/>
                    <a:pt x="550" y="341"/>
                    <a:pt x="459" y="310"/>
                  </a:cubicBezTo>
                  <a:cubicBezTo>
                    <a:pt x="413" y="294"/>
                    <a:pt x="328" y="267"/>
                    <a:pt x="264" y="267"/>
                  </a:cubicBezTo>
                  <a:cubicBezTo>
                    <a:pt x="219" y="267"/>
                    <a:pt x="185" y="280"/>
                    <a:pt x="182" y="320"/>
                  </a:cubicBezTo>
                  <a:cubicBezTo>
                    <a:pt x="174" y="431"/>
                    <a:pt x="356" y="498"/>
                    <a:pt x="524" y="539"/>
                  </a:cubicBezTo>
                  <a:cubicBezTo>
                    <a:pt x="553" y="546"/>
                    <a:pt x="583" y="552"/>
                    <a:pt x="614" y="557"/>
                  </a:cubicBezTo>
                  <a:moveTo>
                    <a:pt x="834" y="315"/>
                  </a:moveTo>
                  <a:cubicBezTo>
                    <a:pt x="782" y="315"/>
                    <a:pt x="729" y="307"/>
                    <a:pt x="685" y="288"/>
                  </a:cubicBezTo>
                  <a:cubicBezTo>
                    <a:pt x="576" y="240"/>
                    <a:pt x="589" y="129"/>
                    <a:pt x="734" y="129"/>
                  </a:cubicBezTo>
                  <a:cubicBezTo>
                    <a:pt x="748" y="129"/>
                    <a:pt x="763" y="130"/>
                    <a:pt x="780" y="132"/>
                  </a:cubicBezTo>
                  <a:cubicBezTo>
                    <a:pt x="781" y="132"/>
                    <a:pt x="782" y="133"/>
                    <a:pt x="783" y="133"/>
                  </a:cubicBezTo>
                  <a:cubicBezTo>
                    <a:pt x="784" y="133"/>
                    <a:pt x="784" y="133"/>
                    <a:pt x="785" y="132"/>
                  </a:cubicBezTo>
                  <a:cubicBezTo>
                    <a:pt x="792" y="136"/>
                    <a:pt x="799" y="139"/>
                    <a:pt x="807" y="142"/>
                  </a:cubicBezTo>
                  <a:cubicBezTo>
                    <a:pt x="808" y="142"/>
                    <a:pt x="809" y="142"/>
                    <a:pt x="809" y="142"/>
                  </a:cubicBezTo>
                  <a:cubicBezTo>
                    <a:pt x="813" y="142"/>
                    <a:pt x="815" y="140"/>
                    <a:pt x="814" y="138"/>
                  </a:cubicBezTo>
                  <a:cubicBezTo>
                    <a:pt x="767" y="95"/>
                    <a:pt x="741" y="44"/>
                    <a:pt x="696" y="0"/>
                  </a:cubicBezTo>
                  <a:cubicBezTo>
                    <a:pt x="924" y="3"/>
                    <a:pt x="1152" y="93"/>
                    <a:pt x="1061" y="231"/>
                  </a:cubicBezTo>
                  <a:cubicBezTo>
                    <a:pt x="1026" y="285"/>
                    <a:pt x="931" y="315"/>
                    <a:pt x="834" y="315"/>
                  </a:cubicBezTo>
                  <a:moveTo>
                    <a:pt x="570" y="234"/>
                  </a:moveTo>
                  <a:cubicBezTo>
                    <a:pt x="559" y="221"/>
                    <a:pt x="550" y="207"/>
                    <a:pt x="541" y="194"/>
                  </a:cubicBezTo>
                  <a:cubicBezTo>
                    <a:pt x="506" y="140"/>
                    <a:pt x="488" y="84"/>
                    <a:pt x="450" y="30"/>
                  </a:cubicBezTo>
                  <a:cubicBezTo>
                    <a:pt x="494" y="20"/>
                    <a:pt x="539" y="12"/>
                    <a:pt x="585" y="6"/>
                  </a:cubicBezTo>
                  <a:cubicBezTo>
                    <a:pt x="607" y="3"/>
                    <a:pt x="630" y="2"/>
                    <a:pt x="652" y="1"/>
                  </a:cubicBezTo>
                  <a:cubicBezTo>
                    <a:pt x="664" y="27"/>
                    <a:pt x="691" y="53"/>
                    <a:pt x="711" y="77"/>
                  </a:cubicBezTo>
                  <a:cubicBezTo>
                    <a:pt x="724" y="91"/>
                    <a:pt x="739" y="105"/>
                    <a:pt x="758" y="117"/>
                  </a:cubicBezTo>
                  <a:cubicBezTo>
                    <a:pt x="740" y="115"/>
                    <a:pt x="724" y="114"/>
                    <a:pt x="709" y="114"/>
                  </a:cubicBezTo>
                  <a:cubicBezTo>
                    <a:pt x="596" y="114"/>
                    <a:pt x="548" y="176"/>
                    <a:pt x="570" y="2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1133"/>
            <p:cNvSpPr/>
            <p:nvPr/>
          </p:nvSpPr>
          <p:spPr bwMode="auto">
            <a:xfrm>
              <a:off x="8319181" y="2078038"/>
              <a:ext cx="750888" cy="900113"/>
            </a:xfrm>
            <a:custGeom>
              <a:avLst/>
              <a:gdLst>
                <a:gd name="T0" fmla="*/ 1142 w 1505"/>
                <a:gd name="T1" fmla="*/ 1803 h 1803"/>
                <a:gd name="T2" fmla="*/ 975 w 1505"/>
                <a:gd name="T3" fmla="*/ 1770 h 1803"/>
                <a:gd name="T4" fmla="*/ 407 w 1505"/>
                <a:gd name="T5" fmla="*/ 1641 h 1803"/>
                <a:gd name="T6" fmla="*/ 0 w 1505"/>
                <a:gd name="T7" fmla="*/ 1580 h 1803"/>
                <a:gd name="T8" fmla="*/ 372 w 1505"/>
                <a:gd name="T9" fmla="*/ 1386 h 1803"/>
                <a:gd name="T10" fmla="*/ 803 w 1505"/>
                <a:gd name="T11" fmla="*/ 332 h 1803"/>
                <a:gd name="T12" fmla="*/ 559 w 1505"/>
                <a:gd name="T13" fmla="*/ 0 h 1803"/>
                <a:gd name="T14" fmla="*/ 1195 w 1505"/>
                <a:gd name="T15" fmla="*/ 94 h 1803"/>
                <a:gd name="T16" fmla="*/ 1125 w 1505"/>
                <a:gd name="T17" fmla="*/ 326 h 1803"/>
                <a:gd name="T18" fmla="*/ 933 w 1505"/>
                <a:gd name="T19" fmla="*/ 858 h 1803"/>
                <a:gd name="T20" fmla="*/ 813 w 1505"/>
                <a:gd name="T21" fmla="*/ 1114 h 1803"/>
                <a:gd name="T22" fmla="*/ 785 w 1505"/>
                <a:gd name="T23" fmla="*/ 1180 h 1803"/>
                <a:gd name="T24" fmla="*/ 783 w 1505"/>
                <a:gd name="T25" fmla="*/ 1487 h 1803"/>
                <a:gd name="T26" fmla="*/ 1126 w 1505"/>
                <a:gd name="T27" fmla="*/ 1592 h 1803"/>
                <a:gd name="T28" fmla="*/ 1392 w 1505"/>
                <a:gd name="T29" fmla="*/ 1640 h 1803"/>
                <a:gd name="T30" fmla="*/ 1394 w 1505"/>
                <a:gd name="T31" fmla="*/ 1765 h 1803"/>
                <a:gd name="T32" fmla="*/ 1142 w 1505"/>
                <a:gd name="T33" fmla="*/ 1803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1803">
                  <a:moveTo>
                    <a:pt x="1142" y="1803"/>
                  </a:moveTo>
                  <a:cubicBezTo>
                    <a:pt x="1085" y="1793"/>
                    <a:pt x="1029" y="1782"/>
                    <a:pt x="975" y="1770"/>
                  </a:cubicBezTo>
                  <a:cubicBezTo>
                    <a:pt x="785" y="1729"/>
                    <a:pt x="601" y="1678"/>
                    <a:pt x="407" y="1641"/>
                  </a:cubicBezTo>
                  <a:cubicBezTo>
                    <a:pt x="275" y="1615"/>
                    <a:pt x="138" y="1597"/>
                    <a:pt x="0" y="1580"/>
                  </a:cubicBezTo>
                  <a:cubicBezTo>
                    <a:pt x="137" y="1523"/>
                    <a:pt x="263" y="1459"/>
                    <a:pt x="372" y="1386"/>
                  </a:cubicBezTo>
                  <a:cubicBezTo>
                    <a:pt x="811" y="1092"/>
                    <a:pt x="893" y="694"/>
                    <a:pt x="803" y="332"/>
                  </a:cubicBezTo>
                  <a:cubicBezTo>
                    <a:pt x="773" y="212"/>
                    <a:pt x="693" y="95"/>
                    <a:pt x="559" y="0"/>
                  </a:cubicBezTo>
                  <a:cubicBezTo>
                    <a:pt x="774" y="27"/>
                    <a:pt x="987" y="57"/>
                    <a:pt x="1195" y="94"/>
                  </a:cubicBezTo>
                  <a:cubicBezTo>
                    <a:pt x="1173" y="171"/>
                    <a:pt x="1149" y="249"/>
                    <a:pt x="1125" y="326"/>
                  </a:cubicBezTo>
                  <a:cubicBezTo>
                    <a:pt x="1071" y="505"/>
                    <a:pt x="1010" y="682"/>
                    <a:pt x="933" y="858"/>
                  </a:cubicBezTo>
                  <a:cubicBezTo>
                    <a:pt x="896" y="944"/>
                    <a:pt x="854" y="1029"/>
                    <a:pt x="813" y="1114"/>
                  </a:cubicBezTo>
                  <a:cubicBezTo>
                    <a:pt x="803" y="1136"/>
                    <a:pt x="793" y="1158"/>
                    <a:pt x="785" y="1180"/>
                  </a:cubicBezTo>
                  <a:cubicBezTo>
                    <a:pt x="727" y="1281"/>
                    <a:pt x="679" y="1398"/>
                    <a:pt x="783" y="1487"/>
                  </a:cubicBezTo>
                  <a:cubicBezTo>
                    <a:pt x="866" y="1559"/>
                    <a:pt x="982" y="1577"/>
                    <a:pt x="1126" y="1592"/>
                  </a:cubicBezTo>
                  <a:cubicBezTo>
                    <a:pt x="1218" y="1601"/>
                    <a:pt x="1315" y="1609"/>
                    <a:pt x="1392" y="1640"/>
                  </a:cubicBezTo>
                  <a:cubicBezTo>
                    <a:pt x="1478" y="1676"/>
                    <a:pt x="1505" y="1735"/>
                    <a:pt x="1394" y="1765"/>
                  </a:cubicBezTo>
                  <a:cubicBezTo>
                    <a:pt x="1317" y="1786"/>
                    <a:pt x="1230" y="1796"/>
                    <a:pt x="1142" y="18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134"/>
            <p:cNvSpPr/>
            <p:nvPr/>
          </p:nvSpPr>
          <p:spPr bwMode="auto">
            <a:xfrm>
              <a:off x="8292194" y="2876550"/>
              <a:ext cx="303213" cy="50800"/>
            </a:xfrm>
            <a:custGeom>
              <a:avLst/>
              <a:gdLst>
                <a:gd name="T0" fmla="*/ 608 w 608"/>
                <a:gd name="T1" fmla="*/ 102 h 102"/>
                <a:gd name="T2" fmla="*/ 0 w 608"/>
                <a:gd name="T3" fmla="*/ 0 h 102"/>
                <a:gd name="T4" fmla="*/ 0 w 608"/>
                <a:gd name="T5" fmla="*/ 0 h 102"/>
                <a:gd name="T6" fmla="*/ 608 w 608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102">
                  <a:moveTo>
                    <a:pt x="608" y="102"/>
                  </a:moveTo>
                  <a:cubicBezTo>
                    <a:pt x="409" y="56"/>
                    <a:pt x="206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6" y="25"/>
                    <a:pt x="409" y="56"/>
                    <a:pt x="608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135"/>
            <p:cNvSpPr/>
            <p:nvPr/>
          </p:nvSpPr>
          <p:spPr bwMode="auto">
            <a:xfrm>
              <a:off x="8584294" y="2062163"/>
              <a:ext cx="6350" cy="1588"/>
            </a:xfrm>
            <a:custGeom>
              <a:avLst/>
              <a:gdLst>
                <a:gd name="T0" fmla="*/ 11 w 11"/>
                <a:gd name="T1" fmla="*/ 1 h 1"/>
                <a:gd name="T2" fmla="*/ 0 w 11"/>
                <a:gd name="T3" fmla="*/ 0 h 1"/>
                <a:gd name="T4" fmla="*/ 11 w 1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cubicBezTo>
                    <a:pt x="7" y="1"/>
                    <a:pt x="3" y="0"/>
                    <a:pt x="0" y="0"/>
                  </a:cubicBezTo>
                  <a:cubicBezTo>
                    <a:pt x="3" y="0"/>
                    <a:pt x="7" y="1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1137"/>
            <p:cNvSpPr>
              <a:spLocks noEditPoints="1"/>
            </p:cNvSpPr>
            <p:nvPr/>
          </p:nvSpPr>
          <p:spPr bwMode="auto">
            <a:xfrm>
              <a:off x="8658906" y="2667000"/>
              <a:ext cx="609600" cy="322263"/>
            </a:xfrm>
            <a:custGeom>
              <a:avLst/>
              <a:gdLst>
                <a:gd name="T0" fmla="*/ 740 w 1222"/>
                <a:gd name="T1" fmla="*/ 648 h 648"/>
                <a:gd name="T2" fmla="*/ 463 w 1222"/>
                <a:gd name="T3" fmla="*/ 623 h 648"/>
                <a:gd name="T4" fmla="*/ 715 w 1222"/>
                <a:gd name="T5" fmla="*/ 585 h 648"/>
                <a:gd name="T6" fmla="*/ 713 w 1222"/>
                <a:gd name="T7" fmla="*/ 460 h 648"/>
                <a:gd name="T8" fmla="*/ 447 w 1222"/>
                <a:gd name="T9" fmla="*/ 412 h 648"/>
                <a:gd name="T10" fmla="*/ 104 w 1222"/>
                <a:gd name="T11" fmla="*/ 307 h 648"/>
                <a:gd name="T12" fmla="*/ 106 w 1222"/>
                <a:gd name="T13" fmla="*/ 0 h 648"/>
                <a:gd name="T14" fmla="*/ 87 w 1222"/>
                <a:gd name="T15" fmla="*/ 179 h 648"/>
                <a:gd name="T16" fmla="*/ 372 w 1222"/>
                <a:gd name="T17" fmla="*/ 376 h 648"/>
                <a:gd name="T18" fmla="*/ 495 w 1222"/>
                <a:gd name="T19" fmla="*/ 392 h 648"/>
                <a:gd name="T20" fmla="*/ 545 w 1222"/>
                <a:gd name="T21" fmla="*/ 389 h 648"/>
                <a:gd name="T22" fmla="*/ 728 w 1222"/>
                <a:gd name="T23" fmla="*/ 302 h 648"/>
                <a:gd name="T24" fmla="*/ 773 w 1222"/>
                <a:gd name="T25" fmla="*/ 211 h 648"/>
                <a:gd name="T26" fmla="*/ 805 w 1222"/>
                <a:gd name="T27" fmla="*/ 148 h 648"/>
                <a:gd name="T28" fmla="*/ 810 w 1222"/>
                <a:gd name="T29" fmla="*/ 147 h 648"/>
                <a:gd name="T30" fmla="*/ 819 w 1222"/>
                <a:gd name="T31" fmla="*/ 149 h 648"/>
                <a:gd name="T32" fmla="*/ 1198 w 1222"/>
                <a:gd name="T33" fmla="*/ 366 h 648"/>
                <a:gd name="T34" fmla="*/ 1212 w 1222"/>
                <a:gd name="T35" fmla="*/ 503 h 648"/>
                <a:gd name="T36" fmla="*/ 1008 w 1222"/>
                <a:gd name="T37" fmla="*/ 612 h 648"/>
                <a:gd name="T38" fmla="*/ 942 w 1222"/>
                <a:gd name="T39" fmla="*/ 629 h 648"/>
                <a:gd name="T40" fmla="*/ 774 w 1222"/>
                <a:gd name="T41" fmla="*/ 648 h 648"/>
                <a:gd name="T42" fmla="*/ 740 w 1222"/>
                <a:gd name="T43" fmla="*/ 648 h 648"/>
                <a:gd name="T44" fmla="*/ 481 w 1222"/>
                <a:gd name="T45" fmla="*/ 369 h 648"/>
                <a:gd name="T46" fmla="*/ 241 w 1222"/>
                <a:gd name="T47" fmla="*/ 277 h 648"/>
                <a:gd name="T48" fmla="*/ 229 w 1222"/>
                <a:gd name="T49" fmla="*/ 264 h 648"/>
                <a:gd name="T50" fmla="*/ 525 w 1222"/>
                <a:gd name="T51" fmla="*/ 115 h 648"/>
                <a:gd name="T52" fmla="*/ 534 w 1222"/>
                <a:gd name="T53" fmla="*/ 114 h 648"/>
                <a:gd name="T54" fmla="*/ 554 w 1222"/>
                <a:gd name="T55" fmla="*/ 122 h 648"/>
                <a:gd name="T56" fmla="*/ 540 w 1222"/>
                <a:gd name="T57" fmla="*/ 152 h 648"/>
                <a:gd name="T58" fmla="*/ 505 w 1222"/>
                <a:gd name="T59" fmla="*/ 198 h 648"/>
                <a:gd name="T60" fmla="*/ 493 w 1222"/>
                <a:gd name="T61" fmla="*/ 206 h 648"/>
                <a:gd name="T62" fmla="*/ 491 w 1222"/>
                <a:gd name="T63" fmla="*/ 211 h 648"/>
                <a:gd name="T64" fmla="*/ 496 w 1222"/>
                <a:gd name="T65" fmla="*/ 217 h 648"/>
                <a:gd name="T66" fmla="*/ 680 w 1222"/>
                <a:gd name="T67" fmla="*/ 277 h 648"/>
                <a:gd name="T68" fmla="*/ 481 w 1222"/>
                <a:gd name="T69" fmla="*/ 36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2" h="648">
                  <a:moveTo>
                    <a:pt x="740" y="648"/>
                  </a:moveTo>
                  <a:cubicBezTo>
                    <a:pt x="648" y="648"/>
                    <a:pt x="554" y="638"/>
                    <a:pt x="463" y="623"/>
                  </a:cubicBezTo>
                  <a:cubicBezTo>
                    <a:pt x="551" y="616"/>
                    <a:pt x="638" y="606"/>
                    <a:pt x="715" y="585"/>
                  </a:cubicBezTo>
                  <a:cubicBezTo>
                    <a:pt x="826" y="555"/>
                    <a:pt x="799" y="496"/>
                    <a:pt x="713" y="460"/>
                  </a:cubicBezTo>
                  <a:cubicBezTo>
                    <a:pt x="636" y="429"/>
                    <a:pt x="539" y="421"/>
                    <a:pt x="447" y="412"/>
                  </a:cubicBezTo>
                  <a:cubicBezTo>
                    <a:pt x="303" y="397"/>
                    <a:pt x="187" y="379"/>
                    <a:pt x="104" y="307"/>
                  </a:cubicBezTo>
                  <a:cubicBezTo>
                    <a:pt x="0" y="218"/>
                    <a:pt x="48" y="101"/>
                    <a:pt x="106" y="0"/>
                  </a:cubicBezTo>
                  <a:cubicBezTo>
                    <a:pt x="84" y="59"/>
                    <a:pt x="73" y="118"/>
                    <a:pt x="87" y="179"/>
                  </a:cubicBezTo>
                  <a:cubicBezTo>
                    <a:pt x="110" y="274"/>
                    <a:pt x="217" y="347"/>
                    <a:pt x="372" y="376"/>
                  </a:cubicBezTo>
                  <a:cubicBezTo>
                    <a:pt x="410" y="386"/>
                    <a:pt x="453" y="392"/>
                    <a:pt x="495" y="392"/>
                  </a:cubicBezTo>
                  <a:cubicBezTo>
                    <a:pt x="512" y="392"/>
                    <a:pt x="529" y="391"/>
                    <a:pt x="545" y="389"/>
                  </a:cubicBezTo>
                  <a:cubicBezTo>
                    <a:pt x="629" y="384"/>
                    <a:pt x="713" y="347"/>
                    <a:pt x="728" y="302"/>
                  </a:cubicBezTo>
                  <a:cubicBezTo>
                    <a:pt x="751" y="273"/>
                    <a:pt x="759" y="240"/>
                    <a:pt x="773" y="211"/>
                  </a:cubicBezTo>
                  <a:cubicBezTo>
                    <a:pt x="782" y="190"/>
                    <a:pt x="793" y="169"/>
                    <a:pt x="805" y="148"/>
                  </a:cubicBezTo>
                  <a:cubicBezTo>
                    <a:pt x="807" y="148"/>
                    <a:pt x="808" y="147"/>
                    <a:pt x="810" y="147"/>
                  </a:cubicBezTo>
                  <a:cubicBezTo>
                    <a:pt x="813" y="147"/>
                    <a:pt x="816" y="148"/>
                    <a:pt x="819" y="149"/>
                  </a:cubicBezTo>
                  <a:cubicBezTo>
                    <a:pt x="1012" y="163"/>
                    <a:pt x="1153" y="267"/>
                    <a:pt x="1198" y="366"/>
                  </a:cubicBezTo>
                  <a:cubicBezTo>
                    <a:pt x="1218" y="412"/>
                    <a:pt x="1222" y="458"/>
                    <a:pt x="1212" y="503"/>
                  </a:cubicBezTo>
                  <a:cubicBezTo>
                    <a:pt x="1164" y="548"/>
                    <a:pt x="1095" y="586"/>
                    <a:pt x="1008" y="612"/>
                  </a:cubicBezTo>
                  <a:cubicBezTo>
                    <a:pt x="986" y="619"/>
                    <a:pt x="964" y="624"/>
                    <a:pt x="942" y="629"/>
                  </a:cubicBezTo>
                  <a:cubicBezTo>
                    <a:pt x="886" y="636"/>
                    <a:pt x="830" y="642"/>
                    <a:pt x="774" y="648"/>
                  </a:cubicBezTo>
                  <a:cubicBezTo>
                    <a:pt x="763" y="648"/>
                    <a:pt x="751" y="648"/>
                    <a:pt x="740" y="648"/>
                  </a:cubicBezTo>
                  <a:moveTo>
                    <a:pt x="481" y="369"/>
                  </a:moveTo>
                  <a:cubicBezTo>
                    <a:pt x="383" y="362"/>
                    <a:pt x="289" y="321"/>
                    <a:pt x="241" y="277"/>
                  </a:cubicBezTo>
                  <a:cubicBezTo>
                    <a:pt x="236" y="273"/>
                    <a:pt x="232" y="268"/>
                    <a:pt x="229" y="264"/>
                  </a:cubicBezTo>
                  <a:cubicBezTo>
                    <a:pt x="276" y="203"/>
                    <a:pt x="434" y="139"/>
                    <a:pt x="525" y="115"/>
                  </a:cubicBezTo>
                  <a:cubicBezTo>
                    <a:pt x="528" y="114"/>
                    <a:pt x="531" y="114"/>
                    <a:pt x="534" y="114"/>
                  </a:cubicBezTo>
                  <a:cubicBezTo>
                    <a:pt x="544" y="114"/>
                    <a:pt x="552" y="117"/>
                    <a:pt x="554" y="122"/>
                  </a:cubicBezTo>
                  <a:cubicBezTo>
                    <a:pt x="549" y="131"/>
                    <a:pt x="545" y="142"/>
                    <a:pt x="540" y="152"/>
                  </a:cubicBezTo>
                  <a:cubicBezTo>
                    <a:pt x="530" y="168"/>
                    <a:pt x="519" y="184"/>
                    <a:pt x="505" y="198"/>
                  </a:cubicBezTo>
                  <a:cubicBezTo>
                    <a:pt x="501" y="201"/>
                    <a:pt x="497" y="204"/>
                    <a:pt x="493" y="206"/>
                  </a:cubicBezTo>
                  <a:cubicBezTo>
                    <a:pt x="491" y="207"/>
                    <a:pt x="490" y="209"/>
                    <a:pt x="491" y="211"/>
                  </a:cubicBezTo>
                  <a:cubicBezTo>
                    <a:pt x="488" y="213"/>
                    <a:pt x="490" y="217"/>
                    <a:pt x="496" y="217"/>
                  </a:cubicBezTo>
                  <a:cubicBezTo>
                    <a:pt x="572" y="217"/>
                    <a:pt x="658" y="234"/>
                    <a:pt x="680" y="277"/>
                  </a:cubicBezTo>
                  <a:cubicBezTo>
                    <a:pt x="709" y="335"/>
                    <a:pt x="563" y="366"/>
                    <a:pt x="481" y="3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1138"/>
            <p:cNvSpPr/>
            <p:nvPr/>
          </p:nvSpPr>
          <p:spPr bwMode="auto">
            <a:xfrm>
              <a:off x="9028794" y="1922463"/>
              <a:ext cx="4763" cy="1588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0 w 9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cubicBezTo>
                    <a:pt x="3" y="3"/>
                    <a:pt x="6" y="1"/>
                    <a:pt x="9" y="0"/>
                  </a:cubicBezTo>
                  <a:cubicBezTo>
                    <a:pt x="6" y="1"/>
                    <a:pt x="3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139"/>
            <p:cNvSpPr>
              <a:spLocks noEditPoints="1"/>
            </p:cNvSpPr>
            <p:nvPr/>
          </p:nvSpPr>
          <p:spPr bwMode="auto">
            <a:xfrm>
              <a:off x="8747806" y="2684463"/>
              <a:ext cx="558800" cy="233363"/>
            </a:xfrm>
            <a:custGeom>
              <a:avLst/>
              <a:gdLst>
                <a:gd name="T0" fmla="*/ 1031 w 1118"/>
                <a:gd name="T1" fmla="*/ 467 h 467"/>
                <a:gd name="T2" fmla="*/ 1017 w 1118"/>
                <a:gd name="T3" fmla="*/ 330 h 467"/>
                <a:gd name="T4" fmla="*/ 638 w 1118"/>
                <a:gd name="T5" fmla="*/ 113 h 467"/>
                <a:gd name="T6" fmla="*/ 629 w 1118"/>
                <a:gd name="T7" fmla="*/ 111 h 467"/>
                <a:gd name="T8" fmla="*/ 624 w 1118"/>
                <a:gd name="T9" fmla="*/ 112 h 467"/>
                <a:gd name="T10" fmla="*/ 679 w 1118"/>
                <a:gd name="T11" fmla="*/ 5 h 467"/>
                <a:gd name="T12" fmla="*/ 982 w 1118"/>
                <a:gd name="T13" fmla="*/ 89 h 467"/>
                <a:gd name="T14" fmla="*/ 1102 w 1118"/>
                <a:gd name="T15" fmla="*/ 347 h 467"/>
                <a:gd name="T16" fmla="*/ 1031 w 1118"/>
                <a:gd name="T17" fmla="*/ 467 h 467"/>
                <a:gd name="T18" fmla="*/ 48 w 1118"/>
                <a:gd name="T19" fmla="*/ 228 h 467"/>
                <a:gd name="T20" fmla="*/ 159 w 1118"/>
                <a:gd name="T21" fmla="*/ 68 h 467"/>
                <a:gd name="T22" fmla="*/ 423 w 1118"/>
                <a:gd name="T23" fmla="*/ 7 h 467"/>
                <a:gd name="T24" fmla="*/ 378 w 1118"/>
                <a:gd name="T25" fmla="*/ 77 h 467"/>
                <a:gd name="T26" fmla="*/ 373 w 1118"/>
                <a:gd name="T27" fmla="*/ 86 h 467"/>
                <a:gd name="T28" fmla="*/ 353 w 1118"/>
                <a:gd name="T29" fmla="*/ 78 h 467"/>
                <a:gd name="T30" fmla="*/ 344 w 1118"/>
                <a:gd name="T31" fmla="*/ 79 h 467"/>
                <a:gd name="T32" fmla="*/ 48 w 1118"/>
                <a:gd name="T33" fmla="*/ 228 h 467"/>
                <a:gd name="T34" fmla="*/ 535 w 1118"/>
                <a:gd name="T35" fmla="*/ 216 h 467"/>
                <a:gd name="T36" fmla="*/ 371 w 1118"/>
                <a:gd name="T37" fmla="*/ 169 h 467"/>
                <a:gd name="T38" fmla="*/ 349 w 1118"/>
                <a:gd name="T39" fmla="*/ 170 h 467"/>
                <a:gd name="T40" fmla="*/ 401 w 1118"/>
                <a:gd name="T41" fmla="*/ 115 h 467"/>
                <a:gd name="T42" fmla="*/ 478 w 1118"/>
                <a:gd name="T43" fmla="*/ 3 h 467"/>
                <a:gd name="T44" fmla="*/ 567 w 1118"/>
                <a:gd name="T45" fmla="*/ 0 h 467"/>
                <a:gd name="T46" fmla="*/ 585 w 1118"/>
                <a:gd name="T47" fmla="*/ 0 h 467"/>
                <a:gd name="T48" fmla="*/ 629 w 1118"/>
                <a:gd name="T49" fmla="*/ 2 h 467"/>
                <a:gd name="T50" fmla="*/ 535 w 1118"/>
                <a:gd name="T51" fmla="*/ 216 h 467"/>
                <a:gd name="T52" fmla="*/ 324 w 1118"/>
                <a:gd name="T53" fmla="*/ 162 h 467"/>
                <a:gd name="T54" fmla="*/ 359 w 1118"/>
                <a:gd name="T55" fmla="*/ 116 h 467"/>
                <a:gd name="T56" fmla="*/ 324 w 1118"/>
                <a:gd name="T57" fmla="*/ 16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8" h="467">
                  <a:moveTo>
                    <a:pt x="1031" y="467"/>
                  </a:moveTo>
                  <a:cubicBezTo>
                    <a:pt x="1041" y="422"/>
                    <a:pt x="1037" y="376"/>
                    <a:pt x="1017" y="330"/>
                  </a:cubicBezTo>
                  <a:cubicBezTo>
                    <a:pt x="972" y="231"/>
                    <a:pt x="831" y="127"/>
                    <a:pt x="638" y="113"/>
                  </a:cubicBezTo>
                  <a:cubicBezTo>
                    <a:pt x="635" y="112"/>
                    <a:pt x="632" y="111"/>
                    <a:pt x="629" y="111"/>
                  </a:cubicBezTo>
                  <a:cubicBezTo>
                    <a:pt x="627" y="111"/>
                    <a:pt x="626" y="112"/>
                    <a:pt x="624" y="112"/>
                  </a:cubicBezTo>
                  <a:cubicBezTo>
                    <a:pt x="644" y="76"/>
                    <a:pt x="664" y="41"/>
                    <a:pt x="679" y="5"/>
                  </a:cubicBezTo>
                  <a:cubicBezTo>
                    <a:pt x="793" y="15"/>
                    <a:pt x="904" y="42"/>
                    <a:pt x="982" y="89"/>
                  </a:cubicBezTo>
                  <a:cubicBezTo>
                    <a:pt x="1093" y="154"/>
                    <a:pt x="1118" y="262"/>
                    <a:pt x="1102" y="347"/>
                  </a:cubicBezTo>
                  <a:cubicBezTo>
                    <a:pt x="1094" y="390"/>
                    <a:pt x="1070" y="431"/>
                    <a:pt x="1031" y="467"/>
                  </a:cubicBezTo>
                  <a:moveTo>
                    <a:pt x="48" y="228"/>
                  </a:moveTo>
                  <a:cubicBezTo>
                    <a:pt x="0" y="167"/>
                    <a:pt x="70" y="108"/>
                    <a:pt x="159" y="68"/>
                  </a:cubicBezTo>
                  <a:cubicBezTo>
                    <a:pt x="233" y="35"/>
                    <a:pt x="327" y="16"/>
                    <a:pt x="423" y="7"/>
                  </a:cubicBezTo>
                  <a:cubicBezTo>
                    <a:pt x="404" y="29"/>
                    <a:pt x="392" y="54"/>
                    <a:pt x="378" y="77"/>
                  </a:cubicBezTo>
                  <a:cubicBezTo>
                    <a:pt x="376" y="80"/>
                    <a:pt x="375" y="83"/>
                    <a:pt x="373" y="86"/>
                  </a:cubicBezTo>
                  <a:cubicBezTo>
                    <a:pt x="371" y="81"/>
                    <a:pt x="363" y="78"/>
                    <a:pt x="353" y="78"/>
                  </a:cubicBezTo>
                  <a:cubicBezTo>
                    <a:pt x="350" y="78"/>
                    <a:pt x="347" y="78"/>
                    <a:pt x="344" y="79"/>
                  </a:cubicBezTo>
                  <a:cubicBezTo>
                    <a:pt x="253" y="103"/>
                    <a:pt x="95" y="167"/>
                    <a:pt x="48" y="228"/>
                  </a:cubicBezTo>
                  <a:close/>
                  <a:moveTo>
                    <a:pt x="535" y="216"/>
                  </a:moveTo>
                  <a:cubicBezTo>
                    <a:pt x="505" y="185"/>
                    <a:pt x="437" y="169"/>
                    <a:pt x="371" y="169"/>
                  </a:cubicBezTo>
                  <a:cubicBezTo>
                    <a:pt x="364" y="169"/>
                    <a:pt x="356" y="169"/>
                    <a:pt x="349" y="170"/>
                  </a:cubicBezTo>
                  <a:cubicBezTo>
                    <a:pt x="375" y="155"/>
                    <a:pt x="389" y="132"/>
                    <a:pt x="401" y="115"/>
                  </a:cubicBezTo>
                  <a:cubicBezTo>
                    <a:pt x="430" y="79"/>
                    <a:pt x="454" y="40"/>
                    <a:pt x="478" y="3"/>
                  </a:cubicBezTo>
                  <a:cubicBezTo>
                    <a:pt x="508" y="1"/>
                    <a:pt x="538" y="0"/>
                    <a:pt x="567" y="0"/>
                  </a:cubicBezTo>
                  <a:cubicBezTo>
                    <a:pt x="573" y="0"/>
                    <a:pt x="579" y="0"/>
                    <a:pt x="585" y="0"/>
                  </a:cubicBezTo>
                  <a:cubicBezTo>
                    <a:pt x="600" y="0"/>
                    <a:pt x="615" y="1"/>
                    <a:pt x="629" y="2"/>
                  </a:cubicBezTo>
                  <a:cubicBezTo>
                    <a:pt x="577" y="70"/>
                    <a:pt x="563" y="145"/>
                    <a:pt x="535" y="216"/>
                  </a:cubicBezTo>
                  <a:moveTo>
                    <a:pt x="324" y="162"/>
                  </a:moveTo>
                  <a:cubicBezTo>
                    <a:pt x="338" y="148"/>
                    <a:pt x="349" y="132"/>
                    <a:pt x="359" y="116"/>
                  </a:cubicBezTo>
                  <a:cubicBezTo>
                    <a:pt x="350" y="132"/>
                    <a:pt x="340" y="149"/>
                    <a:pt x="324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40"/>
            <p:cNvSpPr>
              <a:spLocks noEditPoints="1"/>
            </p:cNvSpPr>
            <p:nvPr/>
          </p:nvSpPr>
          <p:spPr bwMode="auto">
            <a:xfrm>
              <a:off x="4005944" y="1930400"/>
              <a:ext cx="4592638" cy="995363"/>
            </a:xfrm>
            <a:custGeom>
              <a:avLst/>
              <a:gdLst>
                <a:gd name="T0" fmla="*/ 818 w 9205"/>
                <a:gd name="T1" fmla="*/ 1997 h 1997"/>
                <a:gd name="T2" fmla="*/ 715 w 9205"/>
                <a:gd name="T3" fmla="*/ 1978 h 1997"/>
                <a:gd name="T4" fmla="*/ 2822 w 9205"/>
                <a:gd name="T5" fmla="*/ 1756 h 1997"/>
                <a:gd name="T6" fmla="*/ 4284 w 9205"/>
                <a:gd name="T7" fmla="*/ 1682 h 1997"/>
                <a:gd name="T8" fmla="*/ 5347 w 9205"/>
                <a:gd name="T9" fmla="*/ 1663 h 1997"/>
                <a:gd name="T10" fmla="*/ 5785 w 9205"/>
                <a:gd name="T11" fmla="*/ 1666 h 1997"/>
                <a:gd name="T12" fmla="*/ 7247 w 9205"/>
                <a:gd name="T13" fmla="*/ 1740 h 1997"/>
                <a:gd name="T14" fmla="*/ 7679 w 9205"/>
                <a:gd name="T15" fmla="*/ 1776 h 1997"/>
                <a:gd name="T16" fmla="*/ 8437 w 9205"/>
                <a:gd name="T17" fmla="*/ 1853 h 1997"/>
                <a:gd name="T18" fmla="*/ 8646 w 9205"/>
                <a:gd name="T19" fmla="*/ 1877 h 1997"/>
                <a:gd name="T20" fmla="*/ 8592 w 9205"/>
                <a:gd name="T21" fmla="*/ 1899 h 1997"/>
                <a:gd name="T22" fmla="*/ 8102 w 9205"/>
                <a:gd name="T23" fmla="*/ 1845 h 1997"/>
                <a:gd name="T24" fmla="*/ 6694 w 9205"/>
                <a:gd name="T25" fmla="*/ 1730 h 1997"/>
                <a:gd name="T26" fmla="*/ 5345 w 9205"/>
                <a:gd name="T27" fmla="*/ 1691 h 1997"/>
                <a:gd name="T28" fmla="*/ 5274 w 9205"/>
                <a:gd name="T29" fmla="*/ 1691 h 1997"/>
                <a:gd name="T30" fmla="*/ 3775 w 9205"/>
                <a:gd name="T31" fmla="*/ 1731 h 1997"/>
                <a:gd name="T32" fmla="*/ 2306 w 9205"/>
                <a:gd name="T33" fmla="*/ 1822 h 1997"/>
                <a:gd name="T34" fmla="*/ 818 w 9205"/>
                <a:gd name="T35" fmla="*/ 1997 h 1997"/>
                <a:gd name="T36" fmla="*/ 0 w 9205"/>
                <a:gd name="T37" fmla="*/ 300 h 1997"/>
                <a:gd name="T38" fmla="*/ 1333 w 9205"/>
                <a:gd name="T39" fmla="*/ 113 h 1997"/>
                <a:gd name="T40" fmla="*/ 2677 w 9205"/>
                <a:gd name="T41" fmla="*/ 30 h 1997"/>
                <a:gd name="T42" fmla="*/ 3960 w 9205"/>
                <a:gd name="T43" fmla="*/ 0 h 1997"/>
                <a:gd name="T44" fmla="*/ 4063 w 9205"/>
                <a:gd name="T45" fmla="*/ 1 h 1997"/>
                <a:gd name="T46" fmla="*/ 5557 w 9205"/>
                <a:gd name="T47" fmla="*/ 26 h 1997"/>
                <a:gd name="T48" fmla="*/ 7028 w 9205"/>
                <a:gd name="T49" fmla="*/ 69 h 1997"/>
                <a:gd name="T50" fmla="*/ 8461 w 9205"/>
                <a:gd name="T51" fmla="*/ 184 h 1997"/>
                <a:gd name="T52" fmla="*/ 9177 w 9205"/>
                <a:gd name="T53" fmla="*/ 266 h 1997"/>
                <a:gd name="T54" fmla="*/ 9153 w 9205"/>
                <a:gd name="T55" fmla="*/ 263 h 1997"/>
                <a:gd name="T56" fmla="*/ 9205 w 9205"/>
                <a:gd name="T57" fmla="*/ 297 h 1997"/>
                <a:gd name="T58" fmla="*/ 8563 w 9205"/>
                <a:gd name="T59" fmla="*/ 224 h 1997"/>
                <a:gd name="T60" fmla="*/ 7234 w 9205"/>
                <a:gd name="T61" fmla="*/ 112 h 1997"/>
                <a:gd name="T62" fmla="*/ 5884 w 9205"/>
                <a:gd name="T63" fmla="*/ 58 h 1997"/>
                <a:gd name="T64" fmla="*/ 4543 w 9205"/>
                <a:gd name="T65" fmla="*/ 35 h 1997"/>
                <a:gd name="T66" fmla="*/ 4026 w 9205"/>
                <a:gd name="T67" fmla="*/ 31 h 1997"/>
                <a:gd name="T68" fmla="*/ 3055 w 9205"/>
                <a:gd name="T69" fmla="*/ 45 h 1997"/>
                <a:gd name="T70" fmla="*/ 1577 w 9205"/>
                <a:gd name="T71" fmla="*/ 118 h 1997"/>
                <a:gd name="T72" fmla="*/ 365 w 9205"/>
                <a:gd name="T73" fmla="*/ 268 h 1997"/>
                <a:gd name="T74" fmla="*/ 486 w 9205"/>
                <a:gd name="T75" fmla="*/ 221 h 1997"/>
                <a:gd name="T76" fmla="*/ 0 w 9205"/>
                <a:gd name="T77" fmla="*/ 300 h 1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5" h="1997">
                  <a:moveTo>
                    <a:pt x="818" y="1997"/>
                  </a:moveTo>
                  <a:cubicBezTo>
                    <a:pt x="784" y="1991"/>
                    <a:pt x="749" y="1985"/>
                    <a:pt x="715" y="1978"/>
                  </a:cubicBezTo>
                  <a:cubicBezTo>
                    <a:pt x="1423" y="1879"/>
                    <a:pt x="2088" y="1810"/>
                    <a:pt x="2822" y="1756"/>
                  </a:cubicBezTo>
                  <a:cubicBezTo>
                    <a:pt x="3306" y="1720"/>
                    <a:pt x="3796" y="1698"/>
                    <a:pt x="4284" y="1682"/>
                  </a:cubicBezTo>
                  <a:cubicBezTo>
                    <a:pt x="4638" y="1670"/>
                    <a:pt x="4992" y="1663"/>
                    <a:pt x="5347" y="1663"/>
                  </a:cubicBezTo>
                  <a:cubicBezTo>
                    <a:pt x="5493" y="1663"/>
                    <a:pt x="5639" y="1664"/>
                    <a:pt x="5785" y="1666"/>
                  </a:cubicBezTo>
                  <a:cubicBezTo>
                    <a:pt x="6275" y="1675"/>
                    <a:pt x="6761" y="1702"/>
                    <a:pt x="7247" y="1740"/>
                  </a:cubicBezTo>
                  <a:cubicBezTo>
                    <a:pt x="7391" y="1751"/>
                    <a:pt x="7536" y="1763"/>
                    <a:pt x="7679" y="1776"/>
                  </a:cubicBezTo>
                  <a:cubicBezTo>
                    <a:pt x="7933" y="1798"/>
                    <a:pt x="8186" y="1823"/>
                    <a:pt x="8437" y="1853"/>
                  </a:cubicBezTo>
                  <a:cubicBezTo>
                    <a:pt x="8507" y="1861"/>
                    <a:pt x="8577" y="1869"/>
                    <a:pt x="8646" y="1877"/>
                  </a:cubicBezTo>
                  <a:cubicBezTo>
                    <a:pt x="8628" y="1884"/>
                    <a:pt x="8610" y="1892"/>
                    <a:pt x="8592" y="1899"/>
                  </a:cubicBezTo>
                  <a:cubicBezTo>
                    <a:pt x="8431" y="1879"/>
                    <a:pt x="8267" y="1863"/>
                    <a:pt x="8102" y="1845"/>
                  </a:cubicBezTo>
                  <a:cubicBezTo>
                    <a:pt x="7636" y="1796"/>
                    <a:pt x="7166" y="1756"/>
                    <a:pt x="6694" y="1730"/>
                  </a:cubicBezTo>
                  <a:cubicBezTo>
                    <a:pt x="6246" y="1705"/>
                    <a:pt x="5795" y="1691"/>
                    <a:pt x="5345" y="1691"/>
                  </a:cubicBezTo>
                  <a:cubicBezTo>
                    <a:pt x="5321" y="1691"/>
                    <a:pt x="5298" y="1691"/>
                    <a:pt x="5274" y="1691"/>
                  </a:cubicBezTo>
                  <a:cubicBezTo>
                    <a:pt x="4774" y="1693"/>
                    <a:pt x="4274" y="1707"/>
                    <a:pt x="3775" y="1731"/>
                  </a:cubicBezTo>
                  <a:cubicBezTo>
                    <a:pt x="3282" y="1753"/>
                    <a:pt x="2796" y="1783"/>
                    <a:pt x="2306" y="1822"/>
                  </a:cubicBezTo>
                  <a:cubicBezTo>
                    <a:pt x="2128" y="1837"/>
                    <a:pt x="1688" y="1868"/>
                    <a:pt x="818" y="1997"/>
                  </a:cubicBezTo>
                  <a:moveTo>
                    <a:pt x="0" y="300"/>
                  </a:moveTo>
                  <a:cubicBezTo>
                    <a:pt x="438" y="226"/>
                    <a:pt x="881" y="158"/>
                    <a:pt x="1333" y="113"/>
                  </a:cubicBezTo>
                  <a:cubicBezTo>
                    <a:pt x="1777" y="70"/>
                    <a:pt x="2227" y="46"/>
                    <a:pt x="2677" y="30"/>
                  </a:cubicBezTo>
                  <a:cubicBezTo>
                    <a:pt x="3104" y="14"/>
                    <a:pt x="3532" y="0"/>
                    <a:pt x="3960" y="0"/>
                  </a:cubicBezTo>
                  <a:cubicBezTo>
                    <a:pt x="3995" y="0"/>
                    <a:pt x="4029" y="0"/>
                    <a:pt x="4063" y="1"/>
                  </a:cubicBezTo>
                  <a:cubicBezTo>
                    <a:pt x="4561" y="3"/>
                    <a:pt x="5059" y="19"/>
                    <a:pt x="5557" y="26"/>
                  </a:cubicBezTo>
                  <a:cubicBezTo>
                    <a:pt x="6050" y="33"/>
                    <a:pt x="6538" y="39"/>
                    <a:pt x="7028" y="69"/>
                  </a:cubicBezTo>
                  <a:cubicBezTo>
                    <a:pt x="7508" y="99"/>
                    <a:pt x="7987" y="135"/>
                    <a:pt x="8461" y="184"/>
                  </a:cubicBezTo>
                  <a:cubicBezTo>
                    <a:pt x="8701" y="208"/>
                    <a:pt x="8939" y="235"/>
                    <a:pt x="9177" y="266"/>
                  </a:cubicBezTo>
                  <a:cubicBezTo>
                    <a:pt x="9169" y="265"/>
                    <a:pt x="9161" y="264"/>
                    <a:pt x="9153" y="263"/>
                  </a:cubicBezTo>
                  <a:cubicBezTo>
                    <a:pt x="9171" y="274"/>
                    <a:pt x="9188" y="285"/>
                    <a:pt x="9205" y="297"/>
                  </a:cubicBezTo>
                  <a:cubicBezTo>
                    <a:pt x="8991" y="270"/>
                    <a:pt x="8776" y="247"/>
                    <a:pt x="8563" y="224"/>
                  </a:cubicBezTo>
                  <a:cubicBezTo>
                    <a:pt x="8123" y="177"/>
                    <a:pt x="7679" y="141"/>
                    <a:pt x="7234" y="112"/>
                  </a:cubicBezTo>
                  <a:cubicBezTo>
                    <a:pt x="6786" y="82"/>
                    <a:pt x="6335" y="59"/>
                    <a:pt x="5884" y="58"/>
                  </a:cubicBezTo>
                  <a:cubicBezTo>
                    <a:pt x="5436" y="57"/>
                    <a:pt x="4989" y="43"/>
                    <a:pt x="4543" y="35"/>
                  </a:cubicBezTo>
                  <a:cubicBezTo>
                    <a:pt x="4370" y="32"/>
                    <a:pt x="4198" y="31"/>
                    <a:pt x="4026" y="31"/>
                  </a:cubicBezTo>
                  <a:cubicBezTo>
                    <a:pt x="3702" y="31"/>
                    <a:pt x="3379" y="36"/>
                    <a:pt x="3055" y="45"/>
                  </a:cubicBezTo>
                  <a:cubicBezTo>
                    <a:pt x="2561" y="60"/>
                    <a:pt x="2066" y="77"/>
                    <a:pt x="1577" y="118"/>
                  </a:cubicBezTo>
                  <a:cubicBezTo>
                    <a:pt x="1167" y="153"/>
                    <a:pt x="763" y="206"/>
                    <a:pt x="365" y="268"/>
                  </a:cubicBezTo>
                  <a:cubicBezTo>
                    <a:pt x="405" y="252"/>
                    <a:pt x="446" y="236"/>
                    <a:pt x="486" y="221"/>
                  </a:cubicBezTo>
                  <a:cubicBezTo>
                    <a:pt x="323" y="246"/>
                    <a:pt x="162" y="272"/>
                    <a:pt x="0" y="3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141"/>
            <p:cNvSpPr>
              <a:spLocks noEditPoints="1"/>
            </p:cNvSpPr>
            <p:nvPr/>
          </p:nvSpPr>
          <p:spPr bwMode="auto">
            <a:xfrm>
              <a:off x="3437619" y="2039938"/>
              <a:ext cx="976313" cy="979488"/>
            </a:xfrm>
            <a:custGeom>
              <a:avLst/>
              <a:gdLst>
                <a:gd name="T0" fmla="*/ 589 w 1958"/>
                <a:gd name="T1" fmla="*/ 1963 h 1963"/>
                <a:gd name="T2" fmla="*/ 759 w 1958"/>
                <a:gd name="T3" fmla="*/ 1938 h 1963"/>
                <a:gd name="T4" fmla="*/ 1725 w 1958"/>
                <a:gd name="T5" fmla="*/ 1775 h 1963"/>
                <a:gd name="T6" fmla="*/ 1855 w 1958"/>
                <a:gd name="T7" fmla="*/ 1757 h 1963"/>
                <a:gd name="T8" fmla="*/ 1958 w 1958"/>
                <a:gd name="T9" fmla="*/ 1776 h 1963"/>
                <a:gd name="T10" fmla="*/ 890 w 1958"/>
                <a:gd name="T11" fmla="*/ 1949 h 1963"/>
                <a:gd name="T12" fmla="*/ 589 w 1958"/>
                <a:gd name="T13" fmla="*/ 1963 h 1963"/>
                <a:gd name="T14" fmla="*/ 0 w 1958"/>
                <a:gd name="T15" fmla="*/ 296 h 1963"/>
                <a:gd name="T16" fmla="*/ 529 w 1958"/>
                <a:gd name="T17" fmla="*/ 177 h 1963"/>
                <a:gd name="T18" fmla="*/ 1140 w 1958"/>
                <a:gd name="T19" fmla="*/ 79 h 1963"/>
                <a:gd name="T20" fmla="*/ 1140 w 1958"/>
                <a:gd name="T21" fmla="*/ 79 h 1963"/>
                <a:gd name="T22" fmla="*/ 1626 w 1958"/>
                <a:gd name="T23" fmla="*/ 0 h 1963"/>
                <a:gd name="T24" fmla="*/ 1505 w 1958"/>
                <a:gd name="T25" fmla="*/ 47 h 1963"/>
                <a:gd name="T26" fmla="*/ 1294 w 1958"/>
                <a:gd name="T27" fmla="*/ 81 h 1963"/>
                <a:gd name="T28" fmla="*/ 617 w 1958"/>
                <a:gd name="T29" fmla="*/ 191 h 1963"/>
                <a:gd name="T30" fmla="*/ 99 w 1958"/>
                <a:gd name="T31" fmla="*/ 288 h 1963"/>
                <a:gd name="T32" fmla="*/ 91 w 1958"/>
                <a:gd name="T33" fmla="*/ 267 h 1963"/>
                <a:gd name="T34" fmla="*/ 0 w 1958"/>
                <a:gd name="T35" fmla="*/ 296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8" h="1963">
                  <a:moveTo>
                    <a:pt x="589" y="1963"/>
                  </a:moveTo>
                  <a:cubicBezTo>
                    <a:pt x="646" y="1955"/>
                    <a:pt x="702" y="1946"/>
                    <a:pt x="759" y="1938"/>
                  </a:cubicBezTo>
                  <a:cubicBezTo>
                    <a:pt x="1060" y="1894"/>
                    <a:pt x="1422" y="1819"/>
                    <a:pt x="1725" y="1775"/>
                  </a:cubicBezTo>
                  <a:cubicBezTo>
                    <a:pt x="1768" y="1769"/>
                    <a:pt x="1812" y="1763"/>
                    <a:pt x="1855" y="1757"/>
                  </a:cubicBezTo>
                  <a:cubicBezTo>
                    <a:pt x="1889" y="1764"/>
                    <a:pt x="1924" y="1770"/>
                    <a:pt x="1958" y="1776"/>
                  </a:cubicBezTo>
                  <a:cubicBezTo>
                    <a:pt x="1656" y="1821"/>
                    <a:pt x="1302" y="1877"/>
                    <a:pt x="890" y="1949"/>
                  </a:cubicBezTo>
                  <a:cubicBezTo>
                    <a:pt x="790" y="1956"/>
                    <a:pt x="690" y="1961"/>
                    <a:pt x="589" y="1963"/>
                  </a:cubicBezTo>
                  <a:moveTo>
                    <a:pt x="0" y="296"/>
                  </a:moveTo>
                  <a:cubicBezTo>
                    <a:pt x="161" y="237"/>
                    <a:pt x="343" y="204"/>
                    <a:pt x="529" y="177"/>
                  </a:cubicBezTo>
                  <a:cubicBezTo>
                    <a:pt x="735" y="146"/>
                    <a:pt x="937" y="113"/>
                    <a:pt x="1140" y="79"/>
                  </a:cubicBezTo>
                  <a:lnTo>
                    <a:pt x="1140" y="79"/>
                  </a:lnTo>
                  <a:cubicBezTo>
                    <a:pt x="1302" y="51"/>
                    <a:pt x="1463" y="25"/>
                    <a:pt x="1626" y="0"/>
                  </a:cubicBezTo>
                  <a:cubicBezTo>
                    <a:pt x="1586" y="15"/>
                    <a:pt x="1545" y="31"/>
                    <a:pt x="1505" y="47"/>
                  </a:cubicBezTo>
                  <a:cubicBezTo>
                    <a:pt x="1434" y="58"/>
                    <a:pt x="1364" y="69"/>
                    <a:pt x="1294" y="81"/>
                  </a:cubicBezTo>
                  <a:cubicBezTo>
                    <a:pt x="1068" y="118"/>
                    <a:pt x="845" y="159"/>
                    <a:pt x="617" y="191"/>
                  </a:cubicBezTo>
                  <a:cubicBezTo>
                    <a:pt x="441" y="216"/>
                    <a:pt x="262" y="243"/>
                    <a:pt x="99" y="288"/>
                  </a:cubicBezTo>
                  <a:cubicBezTo>
                    <a:pt x="96" y="281"/>
                    <a:pt x="93" y="274"/>
                    <a:pt x="91" y="267"/>
                  </a:cubicBezTo>
                  <a:cubicBezTo>
                    <a:pt x="60" y="276"/>
                    <a:pt x="29" y="286"/>
                    <a:pt x="0" y="2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142"/>
            <p:cNvSpPr>
              <a:spLocks noEditPoints="1"/>
            </p:cNvSpPr>
            <p:nvPr/>
          </p:nvSpPr>
          <p:spPr bwMode="auto">
            <a:xfrm>
              <a:off x="2677206" y="1908175"/>
              <a:ext cx="1204913" cy="1157288"/>
            </a:xfrm>
            <a:custGeom>
              <a:avLst/>
              <a:gdLst>
                <a:gd name="T0" fmla="*/ 1433 w 2415"/>
                <a:gd name="T1" fmla="*/ 2318 h 2318"/>
                <a:gd name="T2" fmla="*/ 942 w 2415"/>
                <a:gd name="T3" fmla="*/ 2258 h 2318"/>
                <a:gd name="T4" fmla="*/ 1432 w 2415"/>
                <a:gd name="T5" fmla="*/ 2318 h 2318"/>
                <a:gd name="T6" fmla="*/ 1620 w 2415"/>
                <a:gd name="T7" fmla="*/ 2313 h 2318"/>
                <a:gd name="T8" fmla="*/ 1377 w 2415"/>
                <a:gd name="T9" fmla="*/ 2287 h 2318"/>
                <a:gd name="T10" fmla="*/ 1456 w 2415"/>
                <a:gd name="T11" fmla="*/ 2288 h 2318"/>
                <a:gd name="T12" fmla="*/ 1855 w 2415"/>
                <a:gd name="T13" fmla="*/ 2263 h 2318"/>
                <a:gd name="T14" fmla="*/ 2114 w 2415"/>
                <a:gd name="T15" fmla="*/ 2227 h 2318"/>
                <a:gd name="T16" fmla="*/ 2415 w 2415"/>
                <a:gd name="T17" fmla="*/ 2213 h 2318"/>
                <a:gd name="T18" fmla="*/ 2377 w 2415"/>
                <a:gd name="T19" fmla="*/ 2220 h 2318"/>
                <a:gd name="T20" fmla="*/ 1675 w 2415"/>
                <a:gd name="T21" fmla="*/ 2310 h 2318"/>
                <a:gd name="T22" fmla="*/ 1433 w 2415"/>
                <a:gd name="T23" fmla="*/ 2318 h 2318"/>
                <a:gd name="T24" fmla="*/ 1768 w 2415"/>
                <a:gd name="T25" fmla="*/ 2047 h 2318"/>
                <a:gd name="T26" fmla="*/ 1876 w 2415"/>
                <a:gd name="T27" fmla="*/ 1976 h 2318"/>
                <a:gd name="T28" fmla="*/ 1907 w 2415"/>
                <a:gd name="T29" fmla="*/ 1777 h 2318"/>
                <a:gd name="T30" fmla="*/ 1889 w 2415"/>
                <a:gd name="T31" fmla="*/ 1675 h 2318"/>
                <a:gd name="T32" fmla="*/ 1687 w 2415"/>
                <a:gd name="T33" fmla="*/ 1148 h 2318"/>
                <a:gd name="T34" fmla="*/ 1496 w 2415"/>
                <a:gd name="T35" fmla="*/ 633 h 2318"/>
                <a:gd name="T36" fmla="*/ 1426 w 2415"/>
                <a:gd name="T37" fmla="*/ 376 h 2318"/>
                <a:gd name="T38" fmla="*/ 1388 w 2415"/>
                <a:gd name="T39" fmla="*/ 155 h 2318"/>
                <a:gd name="T40" fmla="*/ 1222 w 2415"/>
                <a:gd name="T41" fmla="*/ 76 h 2318"/>
                <a:gd name="T42" fmla="*/ 928 w 2415"/>
                <a:gd name="T43" fmla="*/ 27 h 2318"/>
                <a:gd name="T44" fmla="*/ 474 w 2415"/>
                <a:gd name="T45" fmla="*/ 108 h 2318"/>
                <a:gd name="T46" fmla="*/ 39 w 2415"/>
                <a:gd name="T47" fmla="*/ 505 h 2318"/>
                <a:gd name="T48" fmla="*/ 39 w 2415"/>
                <a:gd name="T49" fmla="*/ 505 h 2318"/>
                <a:gd name="T50" fmla="*/ 39 w 2415"/>
                <a:gd name="T51" fmla="*/ 505 h 2318"/>
                <a:gd name="T52" fmla="*/ 39 w 2415"/>
                <a:gd name="T53" fmla="*/ 505 h 2318"/>
                <a:gd name="T54" fmla="*/ 39 w 2415"/>
                <a:gd name="T55" fmla="*/ 505 h 2318"/>
                <a:gd name="T56" fmla="*/ 414 w 2415"/>
                <a:gd name="T57" fmla="*/ 1347 h 2318"/>
                <a:gd name="T58" fmla="*/ 635 w 2415"/>
                <a:gd name="T59" fmla="*/ 1801 h 2318"/>
                <a:gd name="T60" fmla="*/ 640 w 2415"/>
                <a:gd name="T61" fmla="*/ 1813 h 2318"/>
                <a:gd name="T62" fmla="*/ 606 w 2415"/>
                <a:gd name="T63" fmla="*/ 1852 h 2318"/>
                <a:gd name="T64" fmla="*/ 593 w 2415"/>
                <a:gd name="T65" fmla="*/ 1824 h 2318"/>
                <a:gd name="T66" fmla="*/ 366 w 2415"/>
                <a:gd name="T67" fmla="*/ 1355 h 2318"/>
                <a:gd name="T68" fmla="*/ 2 w 2415"/>
                <a:gd name="T69" fmla="*/ 510 h 2318"/>
                <a:gd name="T70" fmla="*/ 0 w 2415"/>
                <a:gd name="T71" fmla="*/ 496 h 2318"/>
                <a:gd name="T72" fmla="*/ 38 w 2415"/>
                <a:gd name="T73" fmla="*/ 411 h 2318"/>
                <a:gd name="T74" fmla="*/ 68 w 2415"/>
                <a:gd name="T75" fmla="*/ 352 h 2318"/>
                <a:gd name="T76" fmla="*/ 174 w 2415"/>
                <a:gd name="T77" fmla="*/ 239 h 2318"/>
                <a:gd name="T78" fmla="*/ 502 w 2415"/>
                <a:gd name="T79" fmla="*/ 65 h 2318"/>
                <a:gd name="T80" fmla="*/ 700 w 2415"/>
                <a:gd name="T81" fmla="*/ 18 h 2318"/>
                <a:gd name="T82" fmla="*/ 913 w 2415"/>
                <a:gd name="T83" fmla="*/ 0 h 2318"/>
                <a:gd name="T84" fmla="*/ 1092 w 2415"/>
                <a:gd name="T85" fmla="*/ 14 h 2318"/>
                <a:gd name="T86" fmla="*/ 1265 w 2415"/>
                <a:gd name="T87" fmla="*/ 59 h 2318"/>
                <a:gd name="T88" fmla="*/ 1374 w 2415"/>
                <a:gd name="T89" fmla="*/ 105 h 2318"/>
                <a:gd name="T90" fmla="*/ 1442 w 2415"/>
                <a:gd name="T91" fmla="*/ 143 h 2318"/>
                <a:gd name="T92" fmla="*/ 1452 w 2415"/>
                <a:gd name="T93" fmla="*/ 178 h 2318"/>
                <a:gd name="T94" fmla="*/ 1452 w 2415"/>
                <a:gd name="T95" fmla="*/ 187 h 2318"/>
                <a:gd name="T96" fmla="*/ 1449 w 2415"/>
                <a:gd name="T97" fmla="*/ 234 h 2318"/>
                <a:gd name="T98" fmla="*/ 1449 w 2415"/>
                <a:gd name="T99" fmla="*/ 234 h 2318"/>
                <a:gd name="T100" fmla="*/ 1449 w 2415"/>
                <a:gd name="T101" fmla="*/ 234 h 2318"/>
                <a:gd name="T102" fmla="*/ 1451 w 2415"/>
                <a:gd name="T103" fmla="*/ 250 h 2318"/>
                <a:gd name="T104" fmla="*/ 1481 w 2415"/>
                <a:gd name="T105" fmla="*/ 404 h 2318"/>
                <a:gd name="T106" fmla="*/ 1525 w 2415"/>
                <a:gd name="T107" fmla="*/ 560 h 2318"/>
                <a:gd name="T108" fmla="*/ 1525 w 2415"/>
                <a:gd name="T109" fmla="*/ 560 h 2318"/>
                <a:gd name="T110" fmla="*/ 1616 w 2415"/>
                <a:gd name="T111" fmla="*/ 531 h 2318"/>
                <a:gd name="T112" fmla="*/ 1624 w 2415"/>
                <a:gd name="T113" fmla="*/ 552 h 2318"/>
                <a:gd name="T114" fmla="*/ 1532 w 2415"/>
                <a:gd name="T115" fmla="*/ 581 h 2318"/>
                <a:gd name="T116" fmla="*/ 1531 w 2415"/>
                <a:gd name="T117" fmla="*/ 581 h 2318"/>
                <a:gd name="T118" fmla="*/ 1566 w 2415"/>
                <a:gd name="T119" fmla="*/ 688 h 2318"/>
                <a:gd name="T120" fmla="*/ 1779 w 2415"/>
                <a:gd name="T121" fmla="*/ 1234 h 2318"/>
                <a:gd name="T122" fmla="*/ 1956 w 2415"/>
                <a:gd name="T123" fmla="*/ 1757 h 2318"/>
                <a:gd name="T124" fmla="*/ 1768 w 2415"/>
                <a:gd name="T125" fmla="*/ 204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15" h="2318">
                  <a:moveTo>
                    <a:pt x="1433" y="2318"/>
                  </a:moveTo>
                  <a:cubicBezTo>
                    <a:pt x="1262" y="2318"/>
                    <a:pt x="1087" y="2303"/>
                    <a:pt x="942" y="2258"/>
                  </a:cubicBezTo>
                  <a:cubicBezTo>
                    <a:pt x="1087" y="2303"/>
                    <a:pt x="1261" y="2318"/>
                    <a:pt x="1432" y="2318"/>
                  </a:cubicBezTo>
                  <a:cubicBezTo>
                    <a:pt x="1496" y="2318"/>
                    <a:pt x="1559" y="2316"/>
                    <a:pt x="1620" y="2313"/>
                  </a:cubicBezTo>
                  <a:cubicBezTo>
                    <a:pt x="1537" y="2309"/>
                    <a:pt x="1455" y="2301"/>
                    <a:pt x="1377" y="2287"/>
                  </a:cubicBezTo>
                  <a:cubicBezTo>
                    <a:pt x="1403" y="2288"/>
                    <a:pt x="1429" y="2288"/>
                    <a:pt x="1456" y="2288"/>
                  </a:cubicBezTo>
                  <a:cubicBezTo>
                    <a:pt x="1589" y="2288"/>
                    <a:pt x="1723" y="2279"/>
                    <a:pt x="1855" y="2263"/>
                  </a:cubicBezTo>
                  <a:cubicBezTo>
                    <a:pt x="1942" y="2253"/>
                    <a:pt x="2028" y="2241"/>
                    <a:pt x="2114" y="2227"/>
                  </a:cubicBezTo>
                  <a:cubicBezTo>
                    <a:pt x="2215" y="2225"/>
                    <a:pt x="2315" y="2220"/>
                    <a:pt x="2415" y="2213"/>
                  </a:cubicBezTo>
                  <a:cubicBezTo>
                    <a:pt x="2402" y="2215"/>
                    <a:pt x="2390" y="2218"/>
                    <a:pt x="2377" y="2220"/>
                  </a:cubicBezTo>
                  <a:cubicBezTo>
                    <a:pt x="2148" y="2260"/>
                    <a:pt x="1914" y="2293"/>
                    <a:pt x="1675" y="2310"/>
                  </a:cubicBezTo>
                  <a:cubicBezTo>
                    <a:pt x="1597" y="2315"/>
                    <a:pt x="1515" y="2318"/>
                    <a:pt x="1433" y="2318"/>
                  </a:cubicBezTo>
                  <a:moveTo>
                    <a:pt x="1768" y="2047"/>
                  </a:moveTo>
                  <a:cubicBezTo>
                    <a:pt x="1811" y="2030"/>
                    <a:pt x="1848" y="2006"/>
                    <a:pt x="1876" y="1976"/>
                  </a:cubicBezTo>
                  <a:cubicBezTo>
                    <a:pt x="1934" y="1914"/>
                    <a:pt x="1942" y="1842"/>
                    <a:pt x="1907" y="1777"/>
                  </a:cubicBezTo>
                  <a:cubicBezTo>
                    <a:pt x="1904" y="1741"/>
                    <a:pt x="1897" y="1707"/>
                    <a:pt x="1889" y="1675"/>
                  </a:cubicBezTo>
                  <a:cubicBezTo>
                    <a:pt x="1846" y="1497"/>
                    <a:pt x="1764" y="1323"/>
                    <a:pt x="1687" y="1148"/>
                  </a:cubicBezTo>
                  <a:cubicBezTo>
                    <a:pt x="1612" y="978"/>
                    <a:pt x="1551" y="806"/>
                    <a:pt x="1496" y="633"/>
                  </a:cubicBezTo>
                  <a:cubicBezTo>
                    <a:pt x="1470" y="548"/>
                    <a:pt x="1444" y="462"/>
                    <a:pt x="1426" y="376"/>
                  </a:cubicBezTo>
                  <a:cubicBezTo>
                    <a:pt x="1417" y="335"/>
                    <a:pt x="1398" y="165"/>
                    <a:pt x="1388" y="155"/>
                  </a:cubicBezTo>
                  <a:cubicBezTo>
                    <a:pt x="1371" y="138"/>
                    <a:pt x="1253" y="89"/>
                    <a:pt x="1222" y="76"/>
                  </a:cubicBezTo>
                  <a:cubicBezTo>
                    <a:pt x="1138" y="41"/>
                    <a:pt x="1035" y="27"/>
                    <a:pt x="928" y="27"/>
                  </a:cubicBezTo>
                  <a:cubicBezTo>
                    <a:pt x="765" y="27"/>
                    <a:pt x="595" y="61"/>
                    <a:pt x="474" y="108"/>
                  </a:cubicBezTo>
                  <a:cubicBezTo>
                    <a:pt x="229" y="203"/>
                    <a:pt x="91" y="347"/>
                    <a:pt x="39" y="505"/>
                  </a:cubicBez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lnTo>
                    <a:pt x="39" y="505"/>
                  </a:lnTo>
                  <a:cubicBezTo>
                    <a:pt x="147" y="788"/>
                    <a:pt x="277" y="1068"/>
                    <a:pt x="414" y="1347"/>
                  </a:cubicBezTo>
                  <a:cubicBezTo>
                    <a:pt x="488" y="1498"/>
                    <a:pt x="566" y="1649"/>
                    <a:pt x="635" y="1801"/>
                  </a:cubicBezTo>
                  <a:cubicBezTo>
                    <a:pt x="637" y="1805"/>
                    <a:pt x="638" y="1809"/>
                    <a:pt x="640" y="1813"/>
                  </a:cubicBezTo>
                  <a:cubicBezTo>
                    <a:pt x="627" y="1825"/>
                    <a:pt x="616" y="1838"/>
                    <a:pt x="606" y="1852"/>
                  </a:cubicBezTo>
                  <a:cubicBezTo>
                    <a:pt x="602" y="1842"/>
                    <a:pt x="598" y="1833"/>
                    <a:pt x="593" y="1824"/>
                  </a:cubicBezTo>
                  <a:cubicBezTo>
                    <a:pt x="523" y="1666"/>
                    <a:pt x="442" y="1511"/>
                    <a:pt x="366" y="1355"/>
                  </a:cubicBezTo>
                  <a:cubicBezTo>
                    <a:pt x="291" y="1202"/>
                    <a:pt x="40" y="620"/>
                    <a:pt x="2" y="510"/>
                  </a:cubicBezTo>
                  <a:cubicBezTo>
                    <a:pt x="1" y="506"/>
                    <a:pt x="0" y="501"/>
                    <a:pt x="0" y="496"/>
                  </a:cubicBezTo>
                  <a:cubicBezTo>
                    <a:pt x="0" y="468"/>
                    <a:pt x="25" y="439"/>
                    <a:pt x="38" y="411"/>
                  </a:cubicBezTo>
                  <a:cubicBezTo>
                    <a:pt x="47" y="391"/>
                    <a:pt x="56" y="372"/>
                    <a:pt x="68" y="352"/>
                  </a:cubicBezTo>
                  <a:cubicBezTo>
                    <a:pt x="94" y="313"/>
                    <a:pt x="132" y="275"/>
                    <a:pt x="174" y="239"/>
                  </a:cubicBezTo>
                  <a:cubicBezTo>
                    <a:pt x="257" y="170"/>
                    <a:pt x="370" y="108"/>
                    <a:pt x="502" y="65"/>
                  </a:cubicBezTo>
                  <a:cubicBezTo>
                    <a:pt x="562" y="45"/>
                    <a:pt x="633" y="30"/>
                    <a:pt x="700" y="18"/>
                  </a:cubicBezTo>
                  <a:cubicBezTo>
                    <a:pt x="770" y="6"/>
                    <a:pt x="841" y="0"/>
                    <a:pt x="913" y="0"/>
                  </a:cubicBezTo>
                  <a:cubicBezTo>
                    <a:pt x="973" y="0"/>
                    <a:pt x="1033" y="5"/>
                    <a:pt x="1092" y="14"/>
                  </a:cubicBezTo>
                  <a:cubicBezTo>
                    <a:pt x="1155" y="23"/>
                    <a:pt x="1213" y="39"/>
                    <a:pt x="1265" y="59"/>
                  </a:cubicBezTo>
                  <a:cubicBezTo>
                    <a:pt x="1303" y="73"/>
                    <a:pt x="1343" y="87"/>
                    <a:pt x="1374" y="105"/>
                  </a:cubicBezTo>
                  <a:cubicBezTo>
                    <a:pt x="1392" y="117"/>
                    <a:pt x="1432" y="130"/>
                    <a:pt x="1442" y="143"/>
                  </a:cubicBezTo>
                  <a:cubicBezTo>
                    <a:pt x="1450" y="154"/>
                    <a:pt x="1451" y="167"/>
                    <a:pt x="1452" y="178"/>
                  </a:cubicBezTo>
                  <a:cubicBezTo>
                    <a:pt x="1452" y="181"/>
                    <a:pt x="1452" y="184"/>
                    <a:pt x="1452" y="187"/>
                  </a:cubicBezTo>
                  <a:cubicBezTo>
                    <a:pt x="1452" y="203"/>
                    <a:pt x="1449" y="219"/>
                    <a:pt x="1449" y="234"/>
                  </a:cubicBezTo>
                  <a:lnTo>
                    <a:pt x="1449" y="234"/>
                  </a:lnTo>
                  <a:lnTo>
                    <a:pt x="1449" y="234"/>
                  </a:lnTo>
                  <a:cubicBezTo>
                    <a:pt x="1449" y="240"/>
                    <a:pt x="1450" y="245"/>
                    <a:pt x="1451" y="250"/>
                  </a:cubicBezTo>
                  <a:cubicBezTo>
                    <a:pt x="1460" y="302"/>
                    <a:pt x="1468" y="353"/>
                    <a:pt x="1481" y="404"/>
                  </a:cubicBezTo>
                  <a:cubicBezTo>
                    <a:pt x="1494" y="457"/>
                    <a:pt x="1509" y="509"/>
                    <a:pt x="1525" y="560"/>
                  </a:cubicBezTo>
                  <a:lnTo>
                    <a:pt x="1525" y="560"/>
                  </a:lnTo>
                  <a:cubicBezTo>
                    <a:pt x="1554" y="550"/>
                    <a:pt x="1585" y="540"/>
                    <a:pt x="1616" y="531"/>
                  </a:cubicBezTo>
                  <a:cubicBezTo>
                    <a:pt x="1618" y="538"/>
                    <a:pt x="1621" y="545"/>
                    <a:pt x="1624" y="552"/>
                  </a:cubicBezTo>
                  <a:cubicBezTo>
                    <a:pt x="1593" y="561"/>
                    <a:pt x="1562" y="571"/>
                    <a:pt x="1532" y="581"/>
                  </a:cubicBezTo>
                  <a:lnTo>
                    <a:pt x="1531" y="581"/>
                  </a:lnTo>
                  <a:cubicBezTo>
                    <a:pt x="1542" y="617"/>
                    <a:pt x="1554" y="653"/>
                    <a:pt x="1566" y="688"/>
                  </a:cubicBezTo>
                  <a:cubicBezTo>
                    <a:pt x="1628" y="872"/>
                    <a:pt x="1698" y="1053"/>
                    <a:pt x="1779" y="1234"/>
                  </a:cubicBezTo>
                  <a:cubicBezTo>
                    <a:pt x="1855" y="1405"/>
                    <a:pt x="1939" y="1581"/>
                    <a:pt x="1956" y="1757"/>
                  </a:cubicBezTo>
                  <a:cubicBezTo>
                    <a:pt x="1966" y="1861"/>
                    <a:pt x="1949" y="1990"/>
                    <a:pt x="1768" y="20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143"/>
            <p:cNvSpPr/>
            <p:nvPr/>
          </p:nvSpPr>
          <p:spPr bwMode="auto">
            <a:xfrm>
              <a:off x="3012169" y="2917825"/>
              <a:ext cx="1588" cy="0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2"/>
                    <a:pt x="1" y="1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144"/>
            <p:cNvSpPr>
              <a:spLocks noEditPoints="1"/>
            </p:cNvSpPr>
            <p:nvPr/>
          </p:nvSpPr>
          <p:spPr bwMode="auto">
            <a:xfrm>
              <a:off x="2978831" y="2757488"/>
              <a:ext cx="666750" cy="307975"/>
            </a:xfrm>
            <a:custGeom>
              <a:avLst/>
              <a:gdLst>
                <a:gd name="T0" fmla="*/ 336 w 1336"/>
                <a:gd name="T1" fmla="*/ 557 h 617"/>
                <a:gd name="T2" fmla="*/ 202 w 1336"/>
                <a:gd name="T3" fmla="*/ 494 h 617"/>
                <a:gd name="T4" fmla="*/ 188 w 1336"/>
                <a:gd name="T5" fmla="*/ 491 h 617"/>
                <a:gd name="T6" fmla="*/ 68 w 1336"/>
                <a:gd name="T7" fmla="*/ 324 h 617"/>
                <a:gd name="T8" fmla="*/ 67 w 1336"/>
                <a:gd name="T9" fmla="*/ 321 h 617"/>
                <a:gd name="T10" fmla="*/ 34 w 1336"/>
                <a:gd name="T11" fmla="*/ 112 h 617"/>
                <a:gd name="T12" fmla="*/ 128 w 1336"/>
                <a:gd name="T13" fmla="*/ 347 h 617"/>
                <a:gd name="T14" fmla="*/ 254 w 1336"/>
                <a:gd name="T15" fmla="*/ 178 h 617"/>
                <a:gd name="T16" fmla="*/ 384 w 1336"/>
                <a:gd name="T17" fmla="*/ 103 h 617"/>
                <a:gd name="T18" fmla="*/ 833 w 1336"/>
                <a:gd name="T19" fmla="*/ 0 h 617"/>
                <a:gd name="T20" fmla="*/ 1146 w 1336"/>
                <a:gd name="T21" fmla="*/ 50 h 617"/>
                <a:gd name="T22" fmla="*/ 1291 w 1336"/>
                <a:gd name="T23" fmla="*/ 184 h 617"/>
                <a:gd name="T24" fmla="*/ 1302 w 1336"/>
                <a:gd name="T25" fmla="*/ 105 h 617"/>
                <a:gd name="T26" fmla="*/ 1270 w 1336"/>
                <a:gd name="T27" fmla="*/ 275 h 617"/>
                <a:gd name="T28" fmla="*/ 1138 w 1336"/>
                <a:gd name="T29" fmla="*/ 353 h 617"/>
                <a:gd name="T30" fmla="*/ 1127 w 1336"/>
                <a:gd name="T31" fmla="*/ 354 h 617"/>
                <a:gd name="T32" fmla="*/ 919 w 1336"/>
                <a:gd name="T33" fmla="*/ 368 h 617"/>
                <a:gd name="T34" fmla="*/ 910 w 1336"/>
                <a:gd name="T35" fmla="*/ 373 h 617"/>
                <a:gd name="T36" fmla="*/ 205 w 1336"/>
                <a:gd name="T37" fmla="*/ 285 h 617"/>
                <a:gd name="T38" fmla="*/ 545 w 1336"/>
                <a:gd name="T39" fmla="*/ 568 h 617"/>
                <a:gd name="T40" fmla="*/ 1014 w 1336"/>
                <a:gd name="T41" fmla="*/ 612 h 617"/>
                <a:gd name="T42" fmla="*/ 891 w 1336"/>
                <a:gd name="T43" fmla="*/ 158 h 617"/>
                <a:gd name="T44" fmla="*/ 991 w 1336"/>
                <a:gd name="T45" fmla="*/ 344 h 617"/>
                <a:gd name="T46" fmla="*/ 853 w 1336"/>
                <a:gd name="T47" fmla="*/ 29 h 617"/>
                <a:gd name="T48" fmla="*/ 966 w 1336"/>
                <a:gd name="T49" fmla="*/ 171 h 617"/>
                <a:gd name="T50" fmla="*/ 942 w 1336"/>
                <a:gd name="T51" fmla="*/ 161 h 617"/>
                <a:gd name="T52" fmla="*/ 937 w 1336"/>
                <a:gd name="T53" fmla="*/ 161 h 617"/>
                <a:gd name="T54" fmla="*/ 809 w 1336"/>
                <a:gd name="T55" fmla="*/ 30 h 617"/>
                <a:gd name="T56" fmla="*/ 607 w 1336"/>
                <a:gd name="T57" fmla="*/ 59 h 617"/>
                <a:gd name="T58" fmla="*/ 727 w 1336"/>
                <a:gd name="T59" fmla="*/ 263 h 617"/>
                <a:gd name="T60" fmla="*/ 915 w 1336"/>
                <a:gd name="T61" fmla="*/ 146 h 617"/>
                <a:gd name="T62" fmla="*/ 809 w 1336"/>
                <a:gd name="T63" fmla="*/ 3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6" h="617">
                  <a:moveTo>
                    <a:pt x="826" y="617"/>
                  </a:moveTo>
                  <a:cubicBezTo>
                    <a:pt x="655" y="617"/>
                    <a:pt x="481" y="602"/>
                    <a:pt x="336" y="557"/>
                  </a:cubicBezTo>
                  <a:lnTo>
                    <a:pt x="336" y="557"/>
                  </a:lnTo>
                  <a:cubicBezTo>
                    <a:pt x="278" y="539"/>
                    <a:pt x="235" y="518"/>
                    <a:pt x="202" y="494"/>
                  </a:cubicBezTo>
                  <a:cubicBezTo>
                    <a:pt x="201" y="494"/>
                    <a:pt x="199" y="494"/>
                    <a:pt x="198" y="494"/>
                  </a:cubicBezTo>
                  <a:cubicBezTo>
                    <a:pt x="195" y="494"/>
                    <a:pt x="191" y="493"/>
                    <a:pt x="188" y="491"/>
                  </a:cubicBezTo>
                  <a:cubicBezTo>
                    <a:pt x="145" y="460"/>
                    <a:pt x="118" y="427"/>
                    <a:pt x="98" y="392"/>
                  </a:cubicBezTo>
                  <a:cubicBezTo>
                    <a:pt x="86" y="370"/>
                    <a:pt x="77" y="347"/>
                    <a:pt x="68" y="324"/>
                  </a:cubicBezTo>
                  <a:lnTo>
                    <a:pt x="68" y="324"/>
                  </a:lnTo>
                  <a:cubicBezTo>
                    <a:pt x="68" y="323"/>
                    <a:pt x="68" y="322"/>
                    <a:pt x="67" y="321"/>
                  </a:cubicBezTo>
                  <a:cubicBezTo>
                    <a:pt x="47" y="264"/>
                    <a:pt x="25" y="207"/>
                    <a:pt x="0" y="151"/>
                  </a:cubicBezTo>
                  <a:cubicBezTo>
                    <a:pt x="10" y="137"/>
                    <a:pt x="21" y="124"/>
                    <a:pt x="34" y="112"/>
                  </a:cubicBezTo>
                  <a:cubicBezTo>
                    <a:pt x="63" y="176"/>
                    <a:pt x="90" y="239"/>
                    <a:pt x="112" y="304"/>
                  </a:cubicBezTo>
                  <a:cubicBezTo>
                    <a:pt x="117" y="318"/>
                    <a:pt x="123" y="332"/>
                    <a:pt x="128" y="347"/>
                  </a:cubicBezTo>
                  <a:cubicBezTo>
                    <a:pt x="137" y="289"/>
                    <a:pt x="182" y="229"/>
                    <a:pt x="254" y="178"/>
                  </a:cubicBezTo>
                  <a:lnTo>
                    <a:pt x="254" y="178"/>
                  </a:lnTo>
                  <a:cubicBezTo>
                    <a:pt x="273" y="164"/>
                    <a:pt x="294" y="151"/>
                    <a:pt x="316" y="138"/>
                  </a:cubicBezTo>
                  <a:cubicBezTo>
                    <a:pt x="338" y="126"/>
                    <a:pt x="361" y="114"/>
                    <a:pt x="384" y="103"/>
                  </a:cubicBezTo>
                  <a:cubicBezTo>
                    <a:pt x="384" y="103"/>
                    <a:pt x="384" y="103"/>
                    <a:pt x="384" y="103"/>
                  </a:cubicBezTo>
                  <a:cubicBezTo>
                    <a:pt x="510" y="44"/>
                    <a:pt x="666" y="2"/>
                    <a:pt x="833" y="0"/>
                  </a:cubicBezTo>
                  <a:cubicBezTo>
                    <a:pt x="837" y="0"/>
                    <a:pt x="841" y="0"/>
                    <a:pt x="845" y="0"/>
                  </a:cubicBezTo>
                  <a:cubicBezTo>
                    <a:pt x="951" y="0"/>
                    <a:pt x="1062" y="17"/>
                    <a:pt x="1146" y="50"/>
                  </a:cubicBezTo>
                  <a:cubicBezTo>
                    <a:pt x="1146" y="50"/>
                    <a:pt x="1147" y="50"/>
                    <a:pt x="1147" y="50"/>
                  </a:cubicBezTo>
                  <a:cubicBezTo>
                    <a:pt x="1227" y="82"/>
                    <a:pt x="1284" y="126"/>
                    <a:pt x="1291" y="184"/>
                  </a:cubicBezTo>
                  <a:cubicBezTo>
                    <a:pt x="1299" y="158"/>
                    <a:pt x="1302" y="132"/>
                    <a:pt x="1302" y="105"/>
                  </a:cubicBezTo>
                  <a:lnTo>
                    <a:pt x="1302" y="105"/>
                  </a:lnTo>
                  <a:cubicBezTo>
                    <a:pt x="1302" y="96"/>
                    <a:pt x="1302" y="86"/>
                    <a:pt x="1301" y="76"/>
                  </a:cubicBezTo>
                  <a:cubicBezTo>
                    <a:pt x="1336" y="141"/>
                    <a:pt x="1328" y="213"/>
                    <a:pt x="1270" y="275"/>
                  </a:cubicBezTo>
                  <a:cubicBezTo>
                    <a:pt x="1242" y="305"/>
                    <a:pt x="1205" y="329"/>
                    <a:pt x="1162" y="346"/>
                  </a:cubicBezTo>
                  <a:cubicBezTo>
                    <a:pt x="1154" y="349"/>
                    <a:pt x="1146" y="351"/>
                    <a:pt x="1138" y="353"/>
                  </a:cubicBezTo>
                  <a:cubicBezTo>
                    <a:pt x="1135" y="354"/>
                    <a:pt x="1133" y="354"/>
                    <a:pt x="1131" y="354"/>
                  </a:cubicBezTo>
                  <a:cubicBezTo>
                    <a:pt x="1129" y="354"/>
                    <a:pt x="1128" y="354"/>
                    <a:pt x="1127" y="354"/>
                  </a:cubicBezTo>
                  <a:cubicBezTo>
                    <a:pt x="1085" y="366"/>
                    <a:pt x="1039" y="374"/>
                    <a:pt x="990" y="374"/>
                  </a:cubicBezTo>
                  <a:cubicBezTo>
                    <a:pt x="967" y="374"/>
                    <a:pt x="943" y="372"/>
                    <a:pt x="919" y="368"/>
                  </a:cubicBezTo>
                  <a:cubicBezTo>
                    <a:pt x="919" y="371"/>
                    <a:pt x="916" y="373"/>
                    <a:pt x="911" y="373"/>
                  </a:cubicBezTo>
                  <a:cubicBezTo>
                    <a:pt x="911" y="373"/>
                    <a:pt x="910" y="373"/>
                    <a:pt x="910" y="373"/>
                  </a:cubicBezTo>
                  <a:cubicBezTo>
                    <a:pt x="670" y="346"/>
                    <a:pt x="622" y="176"/>
                    <a:pt x="580" y="66"/>
                  </a:cubicBezTo>
                  <a:cubicBezTo>
                    <a:pt x="412" y="111"/>
                    <a:pt x="267" y="191"/>
                    <a:pt x="205" y="285"/>
                  </a:cubicBezTo>
                  <a:cubicBezTo>
                    <a:pt x="170" y="338"/>
                    <a:pt x="157" y="401"/>
                    <a:pt x="210" y="452"/>
                  </a:cubicBezTo>
                  <a:cubicBezTo>
                    <a:pt x="279" y="519"/>
                    <a:pt x="413" y="551"/>
                    <a:pt x="545" y="568"/>
                  </a:cubicBezTo>
                  <a:cubicBezTo>
                    <a:pt x="620" y="578"/>
                    <a:pt x="695" y="584"/>
                    <a:pt x="771" y="586"/>
                  </a:cubicBezTo>
                  <a:cubicBezTo>
                    <a:pt x="849" y="600"/>
                    <a:pt x="931" y="608"/>
                    <a:pt x="1014" y="612"/>
                  </a:cubicBezTo>
                  <a:cubicBezTo>
                    <a:pt x="953" y="615"/>
                    <a:pt x="890" y="617"/>
                    <a:pt x="826" y="617"/>
                  </a:cubicBezTo>
                  <a:moveTo>
                    <a:pt x="891" y="158"/>
                  </a:moveTo>
                  <a:cubicBezTo>
                    <a:pt x="746" y="158"/>
                    <a:pt x="733" y="269"/>
                    <a:pt x="842" y="317"/>
                  </a:cubicBezTo>
                  <a:cubicBezTo>
                    <a:pt x="886" y="336"/>
                    <a:pt x="939" y="344"/>
                    <a:pt x="991" y="344"/>
                  </a:cubicBezTo>
                  <a:cubicBezTo>
                    <a:pt x="1088" y="344"/>
                    <a:pt x="1183" y="314"/>
                    <a:pt x="1218" y="260"/>
                  </a:cubicBezTo>
                  <a:cubicBezTo>
                    <a:pt x="1309" y="122"/>
                    <a:pt x="1081" y="32"/>
                    <a:pt x="853" y="29"/>
                  </a:cubicBezTo>
                  <a:cubicBezTo>
                    <a:pt x="898" y="73"/>
                    <a:pt x="924" y="124"/>
                    <a:pt x="971" y="167"/>
                  </a:cubicBezTo>
                  <a:cubicBezTo>
                    <a:pt x="972" y="169"/>
                    <a:pt x="970" y="171"/>
                    <a:pt x="966" y="171"/>
                  </a:cubicBezTo>
                  <a:cubicBezTo>
                    <a:pt x="966" y="171"/>
                    <a:pt x="965" y="171"/>
                    <a:pt x="964" y="171"/>
                  </a:cubicBezTo>
                  <a:cubicBezTo>
                    <a:pt x="956" y="168"/>
                    <a:pt x="949" y="165"/>
                    <a:pt x="942" y="161"/>
                  </a:cubicBezTo>
                  <a:cubicBezTo>
                    <a:pt x="941" y="162"/>
                    <a:pt x="941" y="162"/>
                    <a:pt x="940" y="162"/>
                  </a:cubicBezTo>
                  <a:cubicBezTo>
                    <a:pt x="939" y="162"/>
                    <a:pt x="938" y="161"/>
                    <a:pt x="937" y="161"/>
                  </a:cubicBezTo>
                  <a:cubicBezTo>
                    <a:pt x="920" y="159"/>
                    <a:pt x="905" y="158"/>
                    <a:pt x="891" y="158"/>
                  </a:cubicBezTo>
                  <a:moveTo>
                    <a:pt x="809" y="30"/>
                  </a:moveTo>
                  <a:cubicBezTo>
                    <a:pt x="787" y="31"/>
                    <a:pt x="764" y="32"/>
                    <a:pt x="742" y="35"/>
                  </a:cubicBezTo>
                  <a:cubicBezTo>
                    <a:pt x="696" y="41"/>
                    <a:pt x="651" y="49"/>
                    <a:pt x="607" y="59"/>
                  </a:cubicBezTo>
                  <a:cubicBezTo>
                    <a:pt x="645" y="113"/>
                    <a:pt x="663" y="169"/>
                    <a:pt x="698" y="223"/>
                  </a:cubicBezTo>
                  <a:cubicBezTo>
                    <a:pt x="707" y="236"/>
                    <a:pt x="716" y="250"/>
                    <a:pt x="727" y="263"/>
                  </a:cubicBezTo>
                  <a:cubicBezTo>
                    <a:pt x="705" y="205"/>
                    <a:pt x="753" y="143"/>
                    <a:pt x="866" y="143"/>
                  </a:cubicBezTo>
                  <a:cubicBezTo>
                    <a:pt x="881" y="143"/>
                    <a:pt x="897" y="144"/>
                    <a:pt x="915" y="146"/>
                  </a:cubicBezTo>
                  <a:cubicBezTo>
                    <a:pt x="896" y="134"/>
                    <a:pt x="881" y="120"/>
                    <a:pt x="868" y="106"/>
                  </a:cubicBezTo>
                  <a:cubicBezTo>
                    <a:pt x="848" y="82"/>
                    <a:pt x="821" y="56"/>
                    <a:pt x="809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145"/>
            <p:cNvSpPr>
              <a:spLocks noEditPoints="1"/>
            </p:cNvSpPr>
            <p:nvPr/>
          </p:nvSpPr>
          <p:spPr bwMode="auto">
            <a:xfrm>
              <a:off x="8292194" y="1924050"/>
              <a:ext cx="736600" cy="1057275"/>
            </a:xfrm>
            <a:custGeom>
              <a:avLst/>
              <a:gdLst>
                <a:gd name="T0" fmla="*/ 1065 w 1475"/>
                <a:gd name="T1" fmla="*/ 2118 h 2118"/>
                <a:gd name="T2" fmla="*/ 608 w 1475"/>
                <a:gd name="T3" fmla="*/ 2012 h 2118"/>
                <a:gd name="T4" fmla="*/ 0 w 1475"/>
                <a:gd name="T5" fmla="*/ 1910 h 2118"/>
                <a:gd name="T6" fmla="*/ 54 w 1475"/>
                <a:gd name="T7" fmla="*/ 1888 h 2118"/>
                <a:gd name="T8" fmla="*/ 461 w 1475"/>
                <a:gd name="T9" fmla="*/ 1949 h 2118"/>
                <a:gd name="T10" fmla="*/ 1029 w 1475"/>
                <a:gd name="T11" fmla="*/ 2078 h 2118"/>
                <a:gd name="T12" fmla="*/ 1196 w 1475"/>
                <a:gd name="T13" fmla="*/ 2111 h 2118"/>
                <a:gd name="T14" fmla="*/ 1065 w 1475"/>
                <a:gd name="T15" fmla="*/ 2118 h 2118"/>
                <a:gd name="T16" fmla="*/ 839 w 1475"/>
                <a:gd name="T17" fmla="*/ 1488 h 2118"/>
                <a:gd name="T18" fmla="*/ 867 w 1475"/>
                <a:gd name="T19" fmla="*/ 1422 h 2118"/>
                <a:gd name="T20" fmla="*/ 987 w 1475"/>
                <a:gd name="T21" fmla="*/ 1166 h 2118"/>
                <a:gd name="T22" fmla="*/ 1179 w 1475"/>
                <a:gd name="T23" fmla="*/ 634 h 2118"/>
                <a:gd name="T24" fmla="*/ 1249 w 1475"/>
                <a:gd name="T25" fmla="*/ 402 h 2118"/>
                <a:gd name="T26" fmla="*/ 613 w 1475"/>
                <a:gd name="T27" fmla="*/ 308 h 2118"/>
                <a:gd name="T28" fmla="*/ 561 w 1475"/>
                <a:gd name="T29" fmla="*/ 274 h 2118"/>
                <a:gd name="T30" fmla="*/ 585 w 1475"/>
                <a:gd name="T31" fmla="*/ 277 h 2118"/>
                <a:gd name="T32" fmla="*/ 596 w 1475"/>
                <a:gd name="T33" fmla="*/ 278 h 2118"/>
                <a:gd name="T34" fmla="*/ 1258 w 1475"/>
                <a:gd name="T35" fmla="*/ 373 h 2118"/>
                <a:gd name="T36" fmla="*/ 1324 w 1475"/>
                <a:gd name="T37" fmla="*/ 89 h 2118"/>
                <a:gd name="T38" fmla="*/ 1402 w 1475"/>
                <a:gd name="T39" fmla="*/ 37 h 2118"/>
                <a:gd name="T40" fmla="*/ 1475 w 1475"/>
                <a:gd name="T41" fmla="*/ 0 h 2118"/>
                <a:gd name="T42" fmla="*/ 1418 w 1475"/>
                <a:gd name="T43" fmla="*/ 28 h 2118"/>
                <a:gd name="T44" fmla="*/ 1418 w 1475"/>
                <a:gd name="T45" fmla="*/ 28 h 2118"/>
                <a:gd name="T46" fmla="*/ 1418 w 1475"/>
                <a:gd name="T47" fmla="*/ 28 h 2118"/>
                <a:gd name="T48" fmla="*/ 1422 w 1475"/>
                <a:gd name="T49" fmla="*/ 50 h 2118"/>
                <a:gd name="T50" fmla="*/ 1352 w 1475"/>
                <a:gd name="T51" fmla="*/ 81 h 2118"/>
                <a:gd name="T52" fmla="*/ 1352 w 1475"/>
                <a:gd name="T53" fmla="*/ 81 h 2118"/>
                <a:gd name="T54" fmla="*/ 1352 w 1475"/>
                <a:gd name="T55" fmla="*/ 81 h 2118"/>
                <a:gd name="T56" fmla="*/ 1352 w 1475"/>
                <a:gd name="T57" fmla="*/ 81 h 2118"/>
                <a:gd name="T58" fmla="*/ 1353 w 1475"/>
                <a:gd name="T59" fmla="*/ 82 h 2118"/>
                <a:gd name="T60" fmla="*/ 1359 w 1475"/>
                <a:gd name="T61" fmla="*/ 143 h 2118"/>
                <a:gd name="T62" fmla="*/ 1325 w 1475"/>
                <a:gd name="T63" fmla="*/ 323 h 2118"/>
                <a:gd name="T64" fmla="*/ 1247 w 1475"/>
                <a:gd name="T65" fmla="*/ 578 h 2118"/>
                <a:gd name="T66" fmla="*/ 1102 w 1475"/>
                <a:gd name="T67" fmla="*/ 1015 h 2118"/>
                <a:gd name="T68" fmla="*/ 877 w 1475"/>
                <a:gd name="T69" fmla="*/ 1425 h 2118"/>
                <a:gd name="T70" fmla="*/ 874 w 1475"/>
                <a:gd name="T71" fmla="*/ 1431 h 2118"/>
                <a:gd name="T72" fmla="*/ 873 w 1475"/>
                <a:gd name="T73" fmla="*/ 1432 h 2118"/>
                <a:gd name="T74" fmla="*/ 872 w 1475"/>
                <a:gd name="T75" fmla="*/ 1433 h 2118"/>
                <a:gd name="T76" fmla="*/ 839 w 1475"/>
                <a:gd name="T77" fmla="*/ 1488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5" h="2118">
                  <a:moveTo>
                    <a:pt x="1065" y="2118"/>
                  </a:moveTo>
                  <a:cubicBezTo>
                    <a:pt x="910" y="2087"/>
                    <a:pt x="760" y="2048"/>
                    <a:pt x="608" y="2012"/>
                  </a:cubicBezTo>
                  <a:cubicBezTo>
                    <a:pt x="409" y="1966"/>
                    <a:pt x="206" y="1935"/>
                    <a:pt x="0" y="1910"/>
                  </a:cubicBezTo>
                  <a:cubicBezTo>
                    <a:pt x="18" y="1903"/>
                    <a:pt x="36" y="1895"/>
                    <a:pt x="54" y="1888"/>
                  </a:cubicBezTo>
                  <a:cubicBezTo>
                    <a:pt x="192" y="1905"/>
                    <a:pt x="329" y="1923"/>
                    <a:pt x="461" y="1949"/>
                  </a:cubicBezTo>
                  <a:cubicBezTo>
                    <a:pt x="655" y="1986"/>
                    <a:pt x="839" y="2037"/>
                    <a:pt x="1029" y="2078"/>
                  </a:cubicBezTo>
                  <a:cubicBezTo>
                    <a:pt x="1083" y="2090"/>
                    <a:pt x="1139" y="2101"/>
                    <a:pt x="1196" y="2111"/>
                  </a:cubicBezTo>
                  <a:cubicBezTo>
                    <a:pt x="1153" y="2114"/>
                    <a:pt x="1108" y="2116"/>
                    <a:pt x="1065" y="2118"/>
                  </a:cubicBezTo>
                  <a:moveTo>
                    <a:pt x="839" y="1488"/>
                  </a:moveTo>
                  <a:cubicBezTo>
                    <a:pt x="847" y="1466"/>
                    <a:pt x="857" y="1444"/>
                    <a:pt x="867" y="1422"/>
                  </a:cubicBezTo>
                  <a:cubicBezTo>
                    <a:pt x="908" y="1337"/>
                    <a:pt x="950" y="1252"/>
                    <a:pt x="987" y="1166"/>
                  </a:cubicBezTo>
                  <a:cubicBezTo>
                    <a:pt x="1064" y="990"/>
                    <a:pt x="1125" y="813"/>
                    <a:pt x="1179" y="634"/>
                  </a:cubicBezTo>
                  <a:cubicBezTo>
                    <a:pt x="1203" y="557"/>
                    <a:pt x="1227" y="479"/>
                    <a:pt x="1249" y="402"/>
                  </a:cubicBezTo>
                  <a:cubicBezTo>
                    <a:pt x="1041" y="365"/>
                    <a:pt x="828" y="335"/>
                    <a:pt x="613" y="308"/>
                  </a:cubicBezTo>
                  <a:cubicBezTo>
                    <a:pt x="596" y="296"/>
                    <a:pt x="579" y="285"/>
                    <a:pt x="561" y="274"/>
                  </a:cubicBezTo>
                  <a:cubicBezTo>
                    <a:pt x="569" y="275"/>
                    <a:pt x="577" y="276"/>
                    <a:pt x="585" y="277"/>
                  </a:cubicBezTo>
                  <a:cubicBezTo>
                    <a:pt x="588" y="277"/>
                    <a:pt x="592" y="278"/>
                    <a:pt x="596" y="278"/>
                  </a:cubicBezTo>
                  <a:cubicBezTo>
                    <a:pt x="817" y="307"/>
                    <a:pt x="1041" y="334"/>
                    <a:pt x="1258" y="373"/>
                  </a:cubicBezTo>
                  <a:cubicBezTo>
                    <a:pt x="1284" y="279"/>
                    <a:pt x="1308" y="185"/>
                    <a:pt x="1324" y="89"/>
                  </a:cubicBezTo>
                  <a:cubicBezTo>
                    <a:pt x="1328" y="65"/>
                    <a:pt x="1372" y="53"/>
                    <a:pt x="1402" y="37"/>
                  </a:cubicBezTo>
                  <a:cubicBezTo>
                    <a:pt x="1425" y="24"/>
                    <a:pt x="1450" y="12"/>
                    <a:pt x="1475" y="0"/>
                  </a:cubicBezTo>
                  <a:cubicBezTo>
                    <a:pt x="1455" y="9"/>
                    <a:pt x="1436" y="19"/>
                    <a:pt x="1418" y="28"/>
                  </a:cubicBezTo>
                  <a:lnTo>
                    <a:pt x="1418" y="28"/>
                  </a:lnTo>
                  <a:lnTo>
                    <a:pt x="1418" y="28"/>
                  </a:lnTo>
                  <a:cubicBezTo>
                    <a:pt x="1419" y="36"/>
                    <a:pt x="1421" y="43"/>
                    <a:pt x="1422" y="50"/>
                  </a:cubicBezTo>
                  <a:cubicBezTo>
                    <a:pt x="1399" y="60"/>
                    <a:pt x="1375" y="71"/>
                    <a:pt x="1352" y="81"/>
                  </a:cubicBezTo>
                  <a:lnTo>
                    <a:pt x="1352" y="81"/>
                  </a:lnTo>
                  <a:lnTo>
                    <a:pt x="1352" y="81"/>
                  </a:lnTo>
                  <a:lnTo>
                    <a:pt x="1352" y="81"/>
                  </a:lnTo>
                  <a:lnTo>
                    <a:pt x="1353" y="82"/>
                  </a:lnTo>
                  <a:cubicBezTo>
                    <a:pt x="1357" y="102"/>
                    <a:pt x="1359" y="122"/>
                    <a:pt x="1359" y="143"/>
                  </a:cubicBezTo>
                  <a:cubicBezTo>
                    <a:pt x="1359" y="203"/>
                    <a:pt x="1343" y="264"/>
                    <a:pt x="1325" y="323"/>
                  </a:cubicBezTo>
                  <a:cubicBezTo>
                    <a:pt x="1300" y="408"/>
                    <a:pt x="1273" y="493"/>
                    <a:pt x="1247" y="578"/>
                  </a:cubicBezTo>
                  <a:cubicBezTo>
                    <a:pt x="1203" y="724"/>
                    <a:pt x="1159" y="870"/>
                    <a:pt x="1102" y="1015"/>
                  </a:cubicBezTo>
                  <a:cubicBezTo>
                    <a:pt x="1035" y="1153"/>
                    <a:pt x="960" y="1290"/>
                    <a:pt x="877" y="1425"/>
                  </a:cubicBezTo>
                  <a:cubicBezTo>
                    <a:pt x="876" y="1427"/>
                    <a:pt x="875" y="1429"/>
                    <a:pt x="874" y="1431"/>
                  </a:cubicBezTo>
                  <a:cubicBezTo>
                    <a:pt x="873" y="1431"/>
                    <a:pt x="873" y="1432"/>
                    <a:pt x="873" y="1432"/>
                  </a:cubicBezTo>
                  <a:cubicBezTo>
                    <a:pt x="873" y="1432"/>
                    <a:pt x="872" y="1432"/>
                    <a:pt x="872" y="1433"/>
                  </a:cubicBezTo>
                  <a:cubicBezTo>
                    <a:pt x="862" y="1450"/>
                    <a:pt x="850" y="1469"/>
                    <a:pt x="839" y="148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146"/>
            <p:cNvSpPr>
              <a:spLocks noEditPoints="1"/>
            </p:cNvSpPr>
            <p:nvPr/>
          </p:nvSpPr>
          <p:spPr bwMode="auto">
            <a:xfrm>
              <a:off x="8695419" y="2430463"/>
              <a:ext cx="652463" cy="574675"/>
            </a:xfrm>
            <a:custGeom>
              <a:avLst/>
              <a:gdLst>
                <a:gd name="T0" fmla="*/ 606 w 1309"/>
                <a:gd name="T1" fmla="*/ 1151 h 1151"/>
                <a:gd name="T2" fmla="*/ 594 w 1309"/>
                <a:gd name="T3" fmla="*/ 1148 h 1151"/>
                <a:gd name="T4" fmla="*/ 417 w 1309"/>
                <a:gd name="T5" fmla="*/ 1132 h 1151"/>
                <a:gd name="T6" fmla="*/ 259 w 1309"/>
                <a:gd name="T7" fmla="*/ 1103 h 1151"/>
                <a:gd name="T8" fmla="*/ 390 w 1309"/>
                <a:gd name="T9" fmla="*/ 1096 h 1151"/>
                <a:gd name="T10" fmla="*/ 667 w 1309"/>
                <a:gd name="T11" fmla="*/ 1121 h 1151"/>
                <a:gd name="T12" fmla="*/ 701 w 1309"/>
                <a:gd name="T13" fmla="*/ 1121 h 1151"/>
                <a:gd name="T14" fmla="*/ 869 w 1309"/>
                <a:gd name="T15" fmla="*/ 1102 h 1151"/>
                <a:gd name="T16" fmla="*/ 935 w 1309"/>
                <a:gd name="T17" fmla="*/ 1085 h 1151"/>
                <a:gd name="T18" fmla="*/ 1139 w 1309"/>
                <a:gd name="T19" fmla="*/ 976 h 1151"/>
                <a:gd name="T20" fmla="*/ 1116 w 1309"/>
                <a:gd name="T21" fmla="*/ 1040 h 1151"/>
                <a:gd name="T22" fmla="*/ 1097 w 1309"/>
                <a:gd name="T23" fmla="*/ 1051 h 1151"/>
                <a:gd name="T24" fmla="*/ 1097 w 1309"/>
                <a:gd name="T25" fmla="*/ 1051 h 1151"/>
                <a:gd name="T26" fmla="*/ 1097 w 1309"/>
                <a:gd name="T27" fmla="*/ 1051 h 1151"/>
                <a:gd name="T28" fmla="*/ 1097 w 1309"/>
                <a:gd name="T29" fmla="*/ 1051 h 1151"/>
                <a:gd name="T30" fmla="*/ 1097 w 1309"/>
                <a:gd name="T31" fmla="*/ 1051 h 1151"/>
                <a:gd name="T32" fmla="*/ 1114 w 1309"/>
                <a:gd name="T33" fmla="*/ 1045 h 1151"/>
                <a:gd name="T34" fmla="*/ 1087 w 1309"/>
                <a:gd name="T35" fmla="*/ 1087 h 1151"/>
                <a:gd name="T36" fmla="*/ 1309 w 1309"/>
                <a:gd name="T37" fmla="*/ 983 h 1151"/>
                <a:gd name="T38" fmla="*/ 1273 w 1309"/>
                <a:gd name="T39" fmla="*/ 1007 h 1151"/>
                <a:gd name="T40" fmla="*/ 1125 w 1309"/>
                <a:gd name="T41" fmla="*/ 1075 h 1151"/>
                <a:gd name="T42" fmla="*/ 1101 w 1309"/>
                <a:gd name="T43" fmla="*/ 1083 h 1151"/>
                <a:gd name="T44" fmla="*/ 749 w 1309"/>
                <a:gd name="T45" fmla="*/ 1145 h 1151"/>
                <a:gd name="T46" fmla="*/ 733 w 1309"/>
                <a:gd name="T47" fmla="*/ 1146 h 1151"/>
                <a:gd name="T48" fmla="*/ 607 w 1309"/>
                <a:gd name="T49" fmla="*/ 1151 h 1151"/>
                <a:gd name="T50" fmla="*/ 606 w 1309"/>
                <a:gd name="T51" fmla="*/ 1151 h 1151"/>
                <a:gd name="T52" fmla="*/ 422 w 1309"/>
                <a:gd name="T53" fmla="*/ 865 h 1151"/>
                <a:gd name="T54" fmla="*/ 299 w 1309"/>
                <a:gd name="T55" fmla="*/ 849 h 1151"/>
                <a:gd name="T56" fmla="*/ 14 w 1309"/>
                <a:gd name="T57" fmla="*/ 652 h 1151"/>
                <a:gd name="T58" fmla="*/ 33 w 1309"/>
                <a:gd name="T59" fmla="*/ 473 h 1151"/>
                <a:gd name="T60" fmla="*/ 66 w 1309"/>
                <a:gd name="T61" fmla="*/ 418 h 1151"/>
                <a:gd name="T62" fmla="*/ 32 w 1309"/>
                <a:gd name="T63" fmla="*/ 550 h 1151"/>
                <a:gd name="T64" fmla="*/ 145 w 1309"/>
                <a:gd name="T65" fmla="*/ 757 h 1151"/>
                <a:gd name="T66" fmla="*/ 156 w 1309"/>
                <a:gd name="T67" fmla="*/ 737 h 1151"/>
                <a:gd name="T68" fmla="*/ 168 w 1309"/>
                <a:gd name="T69" fmla="*/ 750 h 1151"/>
                <a:gd name="T70" fmla="*/ 408 w 1309"/>
                <a:gd name="T71" fmla="*/ 842 h 1151"/>
                <a:gd name="T72" fmla="*/ 607 w 1309"/>
                <a:gd name="T73" fmla="*/ 750 h 1151"/>
                <a:gd name="T74" fmla="*/ 423 w 1309"/>
                <a:gd name="T75" fmla="*/ 690 h 1151"/>
                <a:gd name="T76" fmla="*/ 418 w 1309"/>
                <a:gd name="T77" fmla="*/ 684 h 1151"/>
                <a:gd name="T78" fmla="*/ 420 w 1309"/>
                <a:gd name="T79" fmla="*/ 679 h 1151"/>
                <a:gd name="T80" fmla="*/ 432 w 1309"/>
                <a:gd name="T81" fmla="*/ 671 h 1151"/>
                <a:gd name="T82" fmla="*/ 418 w 1309"/>
                <a:gd name="T83" fmla="*/ 684 h 1151"/>
                <a:gd name="T84" fmla="*/ 446 w 1309"/>
                <a:gd name="T85" fmla="*/ 683 h 1151"/>
                <a:gd name="T86" fmla="*/ 635 w 1309"/>
                <a:gd name="T87" fmla="*/ 758 h 1151"/>
                <a:gd name="T88" fmla="*/ 710 w 1309"/>
                <a:gd name="T89" fmla="*/ 640 h 1151"/>
                <a:gd name="T90" fmla="*/ 715 w 1309"/>
                <a:gd name="T91" fmla="*/ 620 h 1151"/>
                <a:gd name="T92" fmla="*/ 716 w 1309"/>
                <a:gd name="T93" fmla="*/ 620 h 1151"/>
                <a:gd name="T94" fmla="*/ 731 w 1309"/>
                <a:gd name="T95" fmla="*/ 621 h 1151"/>
                <a:gd name="T96" fmla="*/ 732 w 1309"/>
                <a:gd name="T97" fmla="*/ 621 h 1151"/>
                <a:gd name="T98" fmla="*/ 700 w 1309"/>
                <a:gd name="T99" fmla="*/ 684 h 1151"/>
                <a:gd name="T100" fmla="*/ 655 w 1309"/>
                <a:gd name="T101" fmla="*/ 775 h 1151"/>
                <a:gd name="T102" fmla="*/ 472 w 1309"/>
                <a:gd name="T103" fmla="*/ 862 h 1151"/>
                <a:gd name="T104" fmla="*/ 422 w 1309"/>
                <a:gd name="T105" fmla="*/ 865 h 1151"/>
                <a:gd name="T106" fmla="*/ 467 w 1309"/>
                <a:gd name="T107" fmla="*/ 625 h 1151"/>
                <a:gd name="T108" fmla="*/ 481 w 1309"/>
                <a:gd name="T109" fmla="*/ 595 h 1151"/>
                <a:gd name="T110" fmla="*/ 481 w 1309"/>
                <a:gd name="T111" fmla="*/ 600 h 1151"/>
                <a:gd name="T112" fmla="*/ 467 w 1309"/>
                <a:gd name="T113" fmla="*/ 625 h 1151"/>
                <a:gd name="T114" fmla="*/ 68 w 1309"/>
                <a:gd name="T115" fmla="*/ 416 h 1151"/>
                <a:gd name="T116" fmla="*/ 71 w 1309"/>
                <a:gd name="T117" fmla="*/ 410 h 1151"/>
                <a:gd name="T118" fmla="*/ 296 w 1309"/>
                <a:gd name="T119" fmla="*/ 0 h 1151"/>
                <a:gd name="T120" fmla="*/ 296 w 1309"/>
                <a:gd name="T121" fmla="*/ 0 h 1151"/>
                <a:gd name="T122" fmla="*/ 71 w 1309"/>
                <a:gd name="T123" fmla="*/ 410 h 1151"/>
                <a:gd name="T124" fmla="*/ 68 w 1309"/>
                <a:gd name="T125" fmla="*/ 416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09" h="1151">
                  <a:moveTo>
                    <a:pt x="606" y="1151"/>
                  </a:moveTo>
                  <a:cubicBezTo>
                    <a:pt x="601" y="1151"/>
                    <a:pt x="597" y="1150"/>
                    <a:pt x="594" y="1148"/>
                  </a:cubicBezTo>
                  <a:cubicBezTo>
                    <a:pt x="535" y="1146"/>
                    <a:pt x="476" y="1141"/>
                    <a:pt x="417" y="1132"/>
                  </a:cubicBezTo>
                  <a:cubicBezTo>
                    <a:pt x="364" y="1123"/>
                    <a:pt x="311" y="1114"/>
                    <a:pt x="259" y="1103"/>
                  </a:cubicBezTo>
                  <a:cubicBezTo>
                    <a:pt x="302" y="1101"/>
                    <a:pt x="347" y="1099"/>
                    <a:pt x="390" y="1096"/>
                  </a:cubicBezTo>
                  <a:cubicBezTo>
                    <a:pt x="481" y="1111"/>
                    <a:pt x="575" y="1121"/>
                    <a:pt x="667" y="1121"/>
                  </a:cubicBezTo>
                  <a:cubicBezTo>
                    <a:pt x="678" y="1121"/>
                    <a:pt x="690" y="1121"/>
                    <a:pt x="701" y="1121"/>
                  </a:cubicBezTo>
                  <a:cubicBezTo>
                    <a:pt x="757" y="1115"/>
                    <a:pt x="813" y="1109"/>
                    <a:pt x="869" y="1102"/>
                  </a:cubicBezTo>
                  <a:cubicBezTo>
                    <a:pt x="891" y="1097"/>
                    <a:pt x="913" y="1092"/>
                    <a:pt x="935" y="1085"/>
                  </a:cubicBezTo>
                  <a:cubicBezTo>
                    <a:pt x="1022" y="1059"/>
                    <a:pt x="1091" y="1021"/>
                    <a:pt x="1139" y="976"/>
                  </a:cubicBezTo>
                  <a:cubicBezTo>
                    <a:pt x="1135" y="997"/>
                    <a:pt x="1127" y="1019"/>
                    <a:pt x="1116" y="1040"/>
                  </a:cubicBezTo>
                  <a:cubicBezTo>
                    <a:pt x="1110" y="1043"/>
                    <a:pt x="1104" y="1047"/>
                    <a:pt x="1097" y="1051"/>
                  </a:cubicBez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lnTo>
                    <a:pt x="1097" y="1051"/>
                  </a:lnTo>
                  <a:cubicBezTo>
                    <a:pt x="1103" y="1049"/>
                    <a:pt x="1108" y="1047"/>
                    <a:pt x="1114" y="1045"/>
                  </a:cubicBezTo>
                  <a:cubicBezTo>
                    <a:pt x="1106" y="1059"/>
                    <a:pt x="1097" y="1073"/>
                    <a:pt x="1087" y="1087"/>
                  </a:cubicBezTo>
                  <a:cubicBezTo>
                    <a:pt x="1172" y="1061"/>
                    <a:pt x="1247" y="1028"/>
                    <a:pt x="1309" y="983"/>
                  </a:cubicBezTo>
                  <a:cubicBezTo>
                    <a:pt x="1297" y="991"/>
                    <a:pt x="1286" y="999"/>
                    <a:pt x="1273" y="1007"/>
                  </a:cubicBezTo>
                  <a:cubicBezTo>
                    <a:pt x="1229" y="1034"/>
                    <a:pt x="1179" y="1056"/>
                    <a:pt x="1125" y="1075"/>
                  </a:cubicBezTo>
                  <a:cubicBezTo>
                    <a:pt x="1117" y="1078"/>
                    <a:pt x="1109" y="1080"/>
                    <a:pt x="1101" y="1083"/>
                  </a:cubicBezTo>
                  <a:cubicBezTo>
                    <a:pt x="995" y="1116"/>
                    <a:pt x="874" y="1135"/>
                    <a:pt x="749" y="1145"/>
                  </a:cubicBezTo>
                  <a:cubicBezTo>
                    <a:pt x="744" y="1145"/>
                    <a:pt x="739" y="1146"/>
                    <a:pt x="733" y="1146"/>
                  </a:cubicBezTo>
                  <a:cubicBezTo>
                    <a:pt x="691" y="1149"/>
                    <a:pt x="649" y="1150"/>
                    <a:pt x="607" y="1151"/>
                  </a:cubicBezTo>
                  <a:cubicBezTo>
                    <a:pt x="606" y="1151"/>
                    <a:pt x="606" y="1151"/>
                    <a:pt x="606" y="1151"/>
                  </a:cubicBezTo>
                  <a:moveTo>
                    <a:pt x="422" y="865"/>
                  </a:moveTo>
                  <a:cubicBezTo>
                    <a:pt x="380" y="865"/>
                    <a:pt x="337" y="859"/>
                    <a:pt x="299" y="849"/>
                  </a:cubicBezTo>
                  <a:cubicBezTo>
                    <a:pt x="144" y="820"/>
                    <a:pt x="37" y="747"/>
                    <a:pt x="14" y="652"/>
                  </a:cubicBezTo>
                  <a:cubicBezTo>
                    <a:pt x="0" y="591"/>
                    <a:pt x="11" y="532"/>
                    <a:pt x="33" y="473"/>
                  </a:cubicBezTo>
                  <a:cubicBezTo>
                    <a:pt x="44" y="454"/>
                    <a:pt x="56" y="435"/>
                    <a:pt x="66" y="418"/>
                  </a:cubicBezTo>
                  <a:cubicBezTo>
                    <a:pt x="50" y="461"/>
                    <a:pt x="30" y="504"/>
                    <a:pt x="32" y="550"/>
                  </a:cubicBezTo>
                  <a:cubicBezTo>
                    <a:pt x="36" y="624"/>
                    <a:pt x="66" y="699"/>
                    <a:pt x="145" y="757"/>
                  </a:cubicBezTo>
                  <a:cubicBezTo>
                    <a:pt x="147" y="751"/>
                    <a:pt x="151" y="744"/>
                    <a:pt x="156" y="737"/>
                  </a:cubicBezTo>
                  <a:cubicBezTo>
                    <a:pt x="159" y="741"/>
                    <a:pt x="163" y="746"/>
                    <a:pt x="168" y="750"/>
                  </a:cubicBezTo>
                  <a:cubicBezTo>
                    <a:pt x="216" y="794"/>
                    <a:pt x="310" y="835"/>
                    <a:pt x="408" y="842"/>
                  </a:cubicBezTo>
                  <a:cubicBezTo>
                    <a:pt x="490" y="839"/>
                    <a:pt x="636" y="808"/>
                    <a:pt x="607" y="750"/>
                  </a:cubicBezTo>
                  <a:cubicBezTo>
                    <a:pt x="585" y="707"/>
                    <a:pt x="499" y="690"/>
                    <a:pt x="423" y="690"/>
                  </a:cubicBezTo>
                  <a:cubicBezTo>
                    <a:pt x="417" y="690"/>
                    <a:pt x="415" y="686"/>
                    <a:pt x="418" y="684"/>
                  </a:cubicBezTo>
                  <a:cubicBezTo>
                    <a:pt x="417" y="682"/>
                    <a:pt x="418" y="680"/>
                    <a:pt x="420" y="679"/>
                  </a:cubicBezTo>
                  <a:cubicBezTo>
                    <a:pt x="424" y="677"/>
                    <a:pt x="428" y="674"/>
                    <a:pt x="432" y="671"/>
                  </a:cubicBezTo>
                  <a:cubicBezTo>
                    <a:pt x="428" y="676"/>
                    <a:pt x="423" y="680"/>
                    <a:pt x="418" y="684"/>
                  </a:cubicBezTo>
                  <a:cubicBezTo>
                    <a:pt x="428" y="683"/>
                    <a:pt x="437" y="683"/>
                    <a:pt x="446" y="683"/>
                  </a:cubicBezTo>
                  <a:cubicBezTo>
                    <a:pt x="532" y="683"/>
                    <a:pt x="608" y="713"/>
                    <a:pt x="635" y="758"/>
                  </a:cubicBezTo>
                  <a:cubicBezTo>
                    <a:pt x="662" y="719"/>
                    <a:pt x="687" y="680"/>
                    <a:pt x="710" y="640"/>
                  </a:cubicBezTo>
                  <a:cubicBezTo>
                    <a:pt x="692" y="637"/>
                    <a:pt x="693" y="620"/>
                    <a:pt x="715" y="620"/>
                  </a:cubicBezTo>
                  <a:cubicBezTo>
                    <a:pt x="715" y="620"/>
                    <a:pt x="716" y="620"/>
                    <a:pt x="716" y="620"/>
                  </a:cubicBezTo>
                  <a:cubicBezTo>
                    <a:pt x="721" y="620"/>
                    <a:pt x="726" y="620"/>
                    <a:pt x="731" y="621"/>
                  </a:cubicBezTo>
                  <a:cubicBezTo>
                    <a:pt x="732" y="621"/>
                    <a:pt x="732" y="621"/>
                    <a:pt x="732" y="621"/>
                  </a:cubicBezTo>
                  <a:cubicBezTo>
                    <a:pt x="720" y="642"/>
                    <a:pt x="709" y="663"/>
                    <a:pt x="700" y="684"/>
                  </a:cubicBezTo>
                  <a:cubicBezTo>
                    <a:pt x="686" y="713"/>
                    <a:pt x="678" y="746"/>
                    <a:pt x="655" y="775"/>
                  </a:cubicBezTo>
                  <a:cubicBezTo>
                    <a:pt x="640" y="820"/>
                    <a:pt x="556" y="857"/>
                    <a:pt x="472" y="862"/>
                  </a:cubicBezTo>
                  <a:cubicBezTo>
                    <a:pt x="456" y="864"/>
                    <a:pt x="439" y="865"/>
                    <a:pt x="422" y="865"/>
                  </a:cubicBezTo>
                  <a:moveTo>
                    <a:pt x="467" y="625"/>
                  </a:moveTo>
                  <a:cubicBezTo>
                    <a:pt x="472" y="615"/>
                    <a:pt x="476" y="604"/>
                    <a:pt x="481" y="595"/>
                  </a:cubicBezTo>
                  <a:cubicBezTo>
                    <a:pt x="482" y="597"/>
                    <a:pt x="482" y="598"/>
                    <a:pt x="481" y="600"/>
                  </a:cubicBezTo>
                  <a:cubicBezTo>
                    <a:pt x="476" y="608"/>
                    <a:pt x="472" y="617"/>
                    <a:pt x="467" y="625"/>
                  </a:cubicBezTo>
                  <a:close/>
                  <a:moveTo>
                    <a:pt x="68" y="416"/>
                  </a:moveTo>
                  <a:cubicBezTo>
                    <a:pt x="69" y="414"/>
                    <a:pt x="70" y="412"/>
                    <a:pt x="71" y="410"/>
                  </a:cubicBezTo>
                  <a:cubicBezTo>
                    <a:pt x="154" y="275"/>
                    <a:pt x="229" y="138"/>
                    <a:pt x="296" y="0"/>
                  </a:cubicBezTo>
                  <a:lnTo>
                    <a:pt x="296" y="0"/>
                  </a:lnTo>
                  <a:cubicBezTo>
                    <a:pt x="229" y="138"/>
                    <a:pt x="154" y="275"/>
                    <a:pt x="71" y="410"/>
                  </a:cubicBezTo>
                  <a:cubicBezTo>
                    <a:pt x="70" y="412"/>
                    <a:pt x="69" y="414"/>
                    <a:pt x="68" y="4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147"/>
            <p:cNvSpPr/>
            <p:nvPr/>
          </p:nvSpPr>
          <p:spPr bwMode="auto">
            <a:xfrm>
              <a:off x="8727169" y="2638425"/>
              <a:ext cx="1588" cy="0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1 h 2"/>
                <a:gd name="T4" fmla="*/ 2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148"/>
            <p:cNvSpPr>
              <a:spLocks noEditPoints="1"/>
            </p:cNvSpPr>
            <p:nvPr/>
          </p:nvSpPr>
          <p:spPr bwMode="auto">
            <a:xfrm>
              <a:off x="8709706" y="1860550"/>
              <a:ext cx="1092200" cy="1112838"/>
            </a:xfrm>
            <a:custGeom>
              <a:avLst/>
              <a:gdLst>
                <a:gd name="T0" fmla="*/ 1084 w 2188"/>
                <a:gd name="T1" fmla="*/ 2189 h 2231"/>
                <a:gd name="T2" fmla="*/ 1667 w 2188"/>
                <a:gd name="T3" fmla="*/ 1508 h 2231"/>
                <a:gd name="T4" fmla="*/ 2146 w 2188"/>
                <a:gd name="T5" fmla="*/ 370 h 2231"/>
                <a:gd name="T6" fmla="*/ 2146 w 2188"/>
                <a:gd name="T7" fmla="*/ 370 h 2231"/>
                <a:gd name="T8" fmla="*/ 2146 w 2188"/>
                <a:gd name="T9" fmla="*/ 370 h 2231"/>
                <a:gd name="T10" fmla="*/ 1380 w 2188"/>
                <a:gd name="T11" fmla="*/ 30 h 2231"/>
                <a:gd name="T12" fmla="*/ 586 w 2188"/>
                <a:gd name="T13" fmla="*/ 179 h 2231"/>
                <a:gd name="T14" fmla="*/ 639 w 2188"/>
                <a:gd name="T15" fmla="*/ 129 h 2231"/>
                <a:gd name="T16" fmla="*/ 1310 w 2188"/>
                <a:gd name="T17" fmla="*/ 0 h 2231"/>
                <a:gd name="T18" fmla="*/ 2184 w 2188"/>
                <a:gd name="T19" fmla="*/ 349 h 2231"/>
                <a:gd name="T20" fmla="*/ 2115 w 2188"/>
                <a:gd name="T21" fmla="*/ 596 h 2231"/>
                <a:gd name="T22" fmla="*/ 1695 w 2188"/>
                <a:gd name="T23" fmla="*/ 1558 h 2231"/>
                <a:gd name="T24" fmla="*/ 1279 w 2188"/>
                <a:gd name="T25" fmla="*/ 2127 h 2231"/>
                <a:gd name="T26" fmla="*/ 1057 w 2188"/>
                <a:gd name="T27" fmla="*/ 2231 h 2231"/>
                <a:gd name="T28" fmla="*/ 1109 w 2188"/>
                <a:gd name="T29" fmla="*/ 2120 h 2231"/>
                <a:gd name="T30" fmla="*/ 1060 w 2188"/>
                <a:gd name="T31" fmla="*/ 1742 h 2231"/>
                <a:gd name="T32" fmla="*/ 702 w 2188"/>
                <a:gd name="T33" fmla="*/ 1765 h 2231"/>
                <a:gd name="T34" fmla="*/ 686 w 2188"/>
                <a:gd name="T35" fmla="*/ 1764 h 2231"/>
                <a:gd name="T36" fmla="*/ 680 w 2188"/>
                <a:gd name="T37" fmla="*/ 1784 h 2231"/>
                <a:gd name="T38" fmla="*/ 416 w 2188"/>
                <a:gd name="T39" fmla="*/ 1827 h 2231"/>
                <a:gd name="T40" fmla="*/ 402 w 2188"/>
                <a:gd name="T41" fmla="*/ 1815 h 2231"/>
                <a:gd name="T42" fmla="*/ 451 w 2188"/>
                <a:gd name="T43" fmla="*/ 1744 h 2231"/>
                <a:gd name="T44" fmla="*/ 456 w 2188"/>
                <a:gd name="T45" fmla="*/ 1730 h 2231"/>
                <a:gd name="T46" fmla="*/ 237 w 2188"/>
                <a:gd name="T47" fmla="*/ 1721 h 2231"/>
                <a:gd name="T48" fmla="*/ 115 w 2188"/>
                <a:gd name="T49" fmla="*/ 1901 h 2231"/>
                <a:gd name="T50" fmla="*/ 36 w 2188"/>
                <a:gd name="T51" fmla="*/ 1562 h 2231"/>
                <a:gd name="T52" fmla="*/ 41 w 2188"/>
                <a:gd name="T53" fmla="*/ 1554 h 2231"/>
                <a:gd name="T54" fmla="*/ 246 w 2188"/>
                <a:gd name="T55" fmla="*/ 1195 h 2231"/>
                <a:gd name="T56" fmla="*/ 35 w 2188"/>
                <a:gd name="T57" fmla="*/ 1690 h 2231"/>
                <a:gd name="T58" fmla="*/ 31 w 2188"/>
                <a:gd name="T59" fmla="*/ 1737 h 2231"/>
                <a:gd name="T60" fmla="*/ 58 w 2188"/>
                <a:gd name="T61" fmla="*/ 1843 h 2231"/>
                <a:gd name="T62" fmla="*/ 58 w 2188"/>
                <a:gd name="T63" fmla="*/ 1843 h 2231"/>
                <a:gd name="T64" fmla="*/ 58 w 2188"/>
                <a:gd name="T65" fmla="*/ 1843 h 2231"/>
                <a:gd name="T66" fmla="*/ 58 w 2188"/>
                <a:gd name="T67" fmla="*/ 1842 h 2231"/>
                <a:gd name="T68" fmla="*/ 58 w 2188"/>
                <a:gd name="T69" fmla="*/ 1840 h 2231"/>
                <a:gd name="T70" fmla="*/ 59 w 2188"/>
                <a:gd name="T71" fmla="*/ 1832 h 2231"/>
                <a:gd name="T72" fmla="*/ 173 w 2188"/>
                <a:gd name="T73" fmla="*/ 1713 h 2231"/>
                <a:gd name="T74" fmla="*/ 187 w 2188"/>
                <a:gd name="T75" fmla="*/ 1706 h 2231"/>
                <a:gd name="T76" fmla="*/ 940 w 2188"/>
                <a:gd name="T77" fmla="*/ 1659 h 2231"/>
                <a:gd name="T78" fmla="*/ 1215 w 2188"/>
                <a:gd name="T79" fmla="*/ 1851 h 2231"/>
                <a:gd name="T80" fmla="*/ 1214 w 2188"/>
                <a:gd name="T81" fmla="*/ 2054 h 2231"/>
                <a:gd name="T82" fmla="*/ 449 w 2188"/>
                <a:gd name="T83" fmla="*/ 1822 h 2231"/>
                <a:gd name="T84" fmla="*/ 707 w 2188"/>
                <a:gd name="T85" fmla="*/ 1655 h 2231"/>
                <a:gd name="T86" fmla="*/ 645 w 2188"/>
                <a:gd name="T87" fmla="*/ 1653 h 2231"/>
                <a:gd name="T88" fmla="*/ 479 w 2188"/>
                <a:gd name="T89" fmla="*/ 1768 h 2231"/>
                <a:gd name="T90" fmla="*/ 449 w 2188"/>
                <a:gd name="T91" fmla="*/ 1822 h 2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8" h="2231">
                  <a:moveTo>
                    <a:pt x="1057" y="2231"/>
                  </a:moveTo>
                  <a:cubicBezTo>
                    <a:pt x="1067" y="2217"/>
                    <a:pt x="1076" y="2203"/>
                    <a:pt x="1084" y="2189"/>
                  </a:cubicBezTo>
                  <a:cubicBezTo>
                    <a:pt x="1164" y="2159"/>
                    <a:pt x="1231" y="2120"/>
                    <a:pt x="1280" y="2073"/>
                  </a:cubicBezTo>
                  <a:cubicBezTo>
                    <a:pt x="1460" y="1898"/>
                    <a:pt x="1568" y="1700"/>
                    <a:pt x="1667" y="1508"/>
                  </a:cubicBezTo>
                  <a:cubicBezTo>
                    <a:pt x="1767" y="1313"/>
                    <a:pt x="1998" y="794"/>
                    <a:pt x="2062" y="600"/>
                  </a:cubicBezTo>
                  <a:cubicBezTo>
                    <a:pt x="2087" y="523"/>
                    <a:pt x="2139" y="440"/>
                    <a:pt x="2146" y="370"/>
                  </a:cubicBez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lnTo>
                    <a:pt x="2146" y="370"/>
                  </a:lnTo>
                  <a:cubicBezTo>
                    <a:pt x="2089" y="262"/>
                    <a:pt x="1997" y="183"/>
                    <a:pt x="1825" y="116"/>
                  </a:cubicBezTo>
                  <a:cubicBezTo>
                    <a:pt x="1694" y="66"/>
                    <a:pt x="1540" y="35"/>
                    <a:pt x="1380" y="30"/>
                  </a:cubicBezTo>
                  <a:cubicBezTo>
                    <a:pt x="1359" y="30"/>
                    <a:pt x="1339" y="29"/>
                    <a:pt x="1319" y="29"/>
                  </a:cubicBezTo>
                  <a:cubicBezTo>
                    <a:pt x="1043" y="29"/>
                    <a:pt x="800" y="89"/>
                    <a:pt x="586" y="179"/>
                  </a:cubicBezTo>
                  <a:cubicBezTo>
                    <a:pt x="585" y="172"/>
                    <a:pt x="583" y="165"/>
                    <a:pt x="582" y="157"/>
                  </a:cubicBezTo>
                  <a:cubicBezTo>
                    <a:pt x="600" y="148"/>
                    <a:pt x="619" y="138"/>
                    <a:pt x="639" y="129"/>
                  </a:cubicBezTo>
                  <a:cubicBezTo>
                    <a:pt x="642" y="128"/>
                    <a:pt x="645" y="126"/>
                    <a:pt x="648" y="125"/>
                  </a:cubicBezTo>
                  <a:cubicBezTo>
                    <a:pt x="830" y="44"/>
                    <a:pt x="1072" y="0"/>
                    <a:pt x="1310" y="0"/>
                  </a:cubicBezTo>
                  <a:cubicBezTo>
                    <a:pt x="1346" y="0"/>
                    <a:pt x="1382" y="1"/>
                    <a:pt x="1417" y="3"/>
                  </a:cubicBezTo>
                  <a:cubicBezTo>
                    <a:pt x="1798" y="25"/>
                    <a:pt x="2065" y="160"/>
                    <a:pt x="2184" y="349"/>
                  </a:cubicBezTo>
                  <a:cubicBezTo>
                    <a:pt x="2187" y="353"/>
                    <a:pt x="2188" y="360"/>
                    <a:pt x="2188" y="369"/>
                  </a:cubicBezTo>
                  <a:cubicBezTo>
                    <a:pt x="2188" y="420"/>
                    <a:pt x="2143" y="530"/>
                    <a:pt x="2115" y="596"/>
                  </a:cubicBezTo>
                  <a:cubicBezTo>
                    <a:pt x="2070" y="705"/>
                    <a:pt x="2025" y="809"/>
                    <a:pt x="1983" y="918"/>
                  </a:cubicBezTo>
                  <a:cubicBezTo>
                    <a:pt x="1900" y="1131"/>
                    <a:pt x="1806" y="1349"/>
                    <a:pt x="1695" y="1558"/>
                  </a:cubicBezTo>
                  <a:cubicBezTo>
                    <a:pt x="1641" y="1662"/>
                    <a:pt x="1582" y="1764"/>
                    <a:pt x="1511" y="1865"/>
                  </a:cubicBezTo>
                  <a:cubicBezTo>
                    <a:pt x="1448" y="1953"/>
                    <a:pt x="1384" y="2051"/>
                    <a:pt x="1279" y="2127"/>
                  </a:cubicBezTo>
                  <a:lnTo>
                    <a:pt x="1279" y="2127"/>
                  </a:lnTo>
                  <a:cubicBezTo>
                    <a:pt x="1217" y="2172"/>
                    <a:pt x="1142" y="2205"/>
                    <a:pt x="1057" y="2231"/>
                  </a:cubicBezTo>
                  <a:moveTo>
                    <a:pt x="1086" y="2184"/>
                  </a:moveTo>
                  <a:cubicBezTo>
                    <a:pt x="1097" y="2163"/>
                    <a:pt x="1105" y="2141"/>
                    <a:pt x="1109" y="2120"/>
                  </a:cubicBezTo>
                  <a:cubicBezTo>
                    <a:pt x="1148" y="2084"/>
                    <a:pt x="1172" y="2043"/>
                    <a:pt x="1180" y="2000"/>
                  </a:cubicBezTo>
                  <a:cubicBezTo>
                    <a:pt x="1196" y="1915"/>
                    <a:pt x="1171" y="1807"/>
                    <a:pt x="1060" y="1742"/>
                  </a:cubicBezTo>
                  <a:cubicBezTo>
                    <a:pt x="982" y="1695"/>
                    <a:pt x="871" y="1668"/>
                    <a:pt x="757" y="1658"/>
                  </a:cubicBezTo>
                  <a:cubicBezTo>
                    <a:pt x="742" y="1694"/>
                    <a:pt x="722" y="1729"/>
                    <a:pt x="702" y="1765"/>
                  </a:cubicBezTo>
                  <a:cubicBezTo>
                    <a:pt x="702" y="1765"/>
                    <a:pt x="702" y="1765"/>
                    <a:pt x="701" y="1765"/>
                  </a:cubicBezTo>
                  <a:cubicBezTo>
                    <a:pt x="696" y="1764"/>
                    <a:pt x="691" y="1764"/>
                    <a:pt x="686" y="1764"/>
                  </a:cubicBezTo>
                  <a:cubicBezTo>
                    <a:pt x="686" y="1764"/>
                    <a:pt x="685" y="1764"/>
                    <a:pt x="685" y="1764"/>
                  </a:cubicBezTo>
                  <a:cubicBezTo>
                    <a:pt x="663" y="1764"/>
                    <a:pt x="662" y="1781"/>
                    <a:pt x="680" y="1784"/>
                  </a:cubicBezTo>
                  <a:cubicBezTo>
                    <a:pt x="657" y="1824"/>
                    <a:pt x="632" y="1863"/>
                    <a:pt x="605" y="1902"/>
                  </a:cubicBezTo>
                  <a:cubicBezTo>
                    <a:pt x="578" y="1857"/>
                    <a:pt x="502" y="1827"/>
                    <a:pt x="416" y="1827"/>
                  </a:cubicBezTo>
                  <a:cubicBezTo>
                    <a:pt x="407" y="1827"/>
                    <a:pt x="398" y="1827"/>
                    <a:pt x="388" y="1828"/>
                  </a:cubicBezTo>
                  <a:cubicBezTo>
                    <a:pt x="393" y="1824"/>
                    <a:pt x="398" y="1820"/>
                    <a:pt x="402" y="1815"/>
                  </a:cubicBezTo>
                  <a:cubicBezTo>
                    <a:pt x="418" y="1802"/>
                    <a:pt x="428" y="1785"/>
                    <a:pt x="437" y="1769"/>
                  </a:cubicBezTo>
                  <a:cubicBezTo>
                    <a:pt x="442" y="1761"/>
                    <a:pt x="446" y="1752"/>
                    <a:pt x="451" y="1744"/>
                  </a:cubicBezTo>
                  <a:cubicBezTo>
                    <a:pt x="452" y="1742"/>
                    <a:pt x="452" y="1741"/>
                    <a:pt x="451" y="1739"/>
                  </a:cubicBezTo>
                  <a:cubicBezTo>
                    <a:pt x="453" y="1736"/>
                    <a:pt x="454" y="1733"/>
                    <a:pt x="456" y="1730"/>
                  </a:cubicBezTo>
                  <a:cubicBezTo>
                    <a:pt x="470" y="1707"/>
                    <a:pt x="482" y="1682"/>
                    <a:pt x="501" y="1660"/>
                  </a:cubicBezTo>
                  <a:cubicBezTo>
                    <a:pt x="405" y="1669"/>
                    <a:pt x="311" y="1688"/>
                    <a:pt x="237" y="1721"/>
                  </a:cubicBezTo>
                  <a:cubicBezTo>
                    <a:pt x="148" y="1761"/>
                    <a:pt x="78" y="1820"/>
                    <a:pt x="126" y="1881"/>
                  </a:cubicBezTo>
                  <a:cubicBezTo>
                    <a:pt x="121" y="1888"/>
                    <a:pt x="117" y="1895"/>
                    <a:pt x="115" y="1901"/>
                  </a:cubicBezTo>
                  <a:cubicBezTo>
                    <a:pt x="36" y="1843"/>
                    <a:pt x="6" y="1768"/>
                    <a:pt x="2" y="1694"/>
                  </a:cubicBezTo>
                  <a:cubicBezTo>
                    <a:pt x="0" y="1648"/>
                    <a:pt x="20" y="1605"/>
                    <a:pt x="36" y="1562"/>
                  </a:cubicBezTo>
                  <a:cubicBezTo>
                    <a:pt x="37" y="1561"/>
                    <a:pt x="37" y="1560"/>
                    <a:pt x="38" y="1560"/>
                  </a:cubicBezTo>
                  <a:cubicBezTo>
                    <a:pt x="39" y="1558"/>
                    <a:pt x="40" y="1556"/>
                    <a:pt x="41" y="1554"/>
                  </a:cubicBezTo>
                  <a:cubicBezTo>
                    <a:pt x="124" y="1419"/>
                    <a:pt x="199" y="1282"/>
                    <a:pt x="266" y="1144"/>
                  </a:cubicBezTo>
                  <a:cubicBezTo>
                    <a:pt x="260" y="1161"/>
                    <a:pt x="253" y="1178"/>
                    <a:pt x="246" y="1195"/>
                  </a:cubicBezTo>
                  <a:cubicBezTo>
                    <a:pt x="212" y="1277"/>
                    <a:pt x="177" y="1359"/>
                    <a:pt x="137" y="1440"/>
                  </a:cubicBezTo>
                  <a:cubicBezTo>
                    <a:pt x="98" y="1522"/>
                    <a:pt x="48" y="1606"/>
                    <a:pt x="35" y="1690"/>
                  </a:cubicBezTo>
                  <a:cubicBezTo>
                    <a:pt x="32" y="1706"/>
                    <a:pt x="31" y="1721"/>
                    <a:pt x="31" y="1737"/>
                  </a:cubicBezTo>
                  <a:lnTo>
                    <a:pt x="31" y="1737"/>
                  </a:lnTo>
                  <a:cubicBezTo>
                    <a:pt x="31" y="1773"/>
                    <a:pt x="38" y="1809"/>
                    <a:pt x="58" y="1843"/>
                  </a:cubicBez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lnTo>
                    <a:pt x="58" y="1843"/>
                  </a:lnTo>
                  <a:cubicBezTo>
                    <a:pt x="58" y="1843"/>
                    <a:pt x="58" y="1843"/>
                    <a:pt x="58" y="1842"/>
                  </a:cubicBezTo>
                  <a:cubicBezTo>
                    <a:pt x="58" y="1842"/>
                    <a:pt x="58" y="1842"/>
                    <a:pt x="58" y="1842"/>
                  </a:cubicBezTo>
                  <a:lnTo>
                    <a:pt x="58" y="1842"/>
                  </a:lnTo>
                  <a:cubicBezTo>
                    <a:pt x="58" y="1841"/>
                    <a:pt x="58" y="1840"/>
                    <a:pt x="58" y="1840"/>
                  </a:cubicBezTo>
                  <a:cubicBezTo>
                    <a:pt x="58" y="1837"/>
                    <a:pt x="58" y="1835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59" y="1832"/>
                    <a:pt x="59" y="1832"/>
                    <a:pt x="59" y="1832"/>
                  </a:cubicBezTo>
                  <a:cubicBezTo>
                    <a:pt x="63" y="1786"/>
                    <a:pt x="109" y="1745"/>
                    <a:pt x="173" y="1713"/>
                  </a:cubicBezTo>
                  <a:cubicBezTo>
                    <a:pt x="173" y="1713"/>
                    <a:pt x="173" y="1713"/>
                    <a:pt x="173" y="1713"/>
                  </a:cubicBezTo>
                  <a:cubicBezTo>
                    <a:pt x="177" y="1711"/>
                    <a:pt x="182" y="1708"/>
                    <a:pt x="187" y="1706"/>
                  </a:cubicBezTo>
                  <a:cubicBezTo>
                    <a:pt x="309" y="1652"/>
                    <a:pt x="474" y="1623"/>
                    <a:pt x="638" y="1623"/>
                  </a:cubicBezTo>
                  <a:cubicBezTo>
                    <a:pt x="744" y="1623"/>
                    <a:pt x="848" y="1635"/>
                    <a:pt x="940" y="1659"/>
                  </a:cubicBezTo>
                  <a:cubicBezTo>
                    <a:pt x="1084" y="1697"/>
                    <a:pt x="1175" y="1769"/>
                    <a:pt x="1216" y="1851"/>
                  </a:cubicBezTo>
                  <a:cubicBezTo>
                    <a:pt x="1215" y="1851"/>
                    <a:pt x="1215" y="1851"/>
                    <a:pt x="1215" y="1851"/>
                  </a:cubicBezTo>
                  <a:cubicBezTo>
                    <a:pt x="1248" y="1917"/>
                    <a:pt x="1247" y="1990"/>
                    <a:pt x="1214" y="2054"/>
                  </a:cubicBezTo>
                  <a:lnTo>
                    <a:pt x="1214" y="2054"/>
                  </a:lnTo>
                  <a:cubicBezTo>
                    <a:pt x="1188" y="2106"/>
                    <a:pt x="1143" y="2149"/>
                    <a:pt x="1086" y="2184"/>
                  </a:cubicBezTo>
                  <a:moveTo>
                    <a:pt x="449" y="1822"/>
                  </a:moveTo>
                  <a:cubicBezTo>
                    <a:pt x="515" y="1822"/>
                    <a:pt x="583" y="1838"/>
                    <a:pt x="613" y="1869"/>
                  </a:cubicBezTo>
                  <a:cubicBezTo>
                    <a:pt x="641" y="1798"/>
                    <a:pt x="655" y="1723"/>
                    <a:pt x="707" y="1655"/>
                  </a:cubicBezTo>
                  <a:cubicBezTo>
                    <a:pt x="693" y="1654"/>
                    <a:pt x="678" y="1653"/>
                    <a:pt x="663" y="1653"/>
                  </a:cubicBezTo>
                  <a:cubicBezTo>
                    <a:pt x="657" y="1653"/>
                    <a:pt x="651" y="1653"/>
                    <a:pt x="645" y="1653"/>
                  </a:cubicBezTo>
                  <a:cubicBezTo>
                    <a:pt x="616" y="1653"/>
                    <a:pt x="586" y="1654"/>
                    <a:pt x="556" y="1656"/>
                  </a:cubicBezTo>
                  <a:cubicBezTo>
                    <a:pt x="532" y="1693"/>
                    <a:pt x="508" y="1732"/>
                    <a:pt x="479" y="1768"/>
                  </a:cubicBezTo>
                  <a:cubicBezTo>
                    <a:pt x="467" y="1785"/>
                    <a:pt x="453" y="1808"/>
                    <a:pt x="427" y="1823"/>
                  </a:cubicBezTo>
                  <a:cubicBezTo>
                    <a:pt x="434" y="1822"/>
                    <a:pt x="442" y="1822"/>
                    <a:pt x="449" y="18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149"/>
            <p:cNvSpPr>
              <a:spLocks noEditPoints="1"/>
            </p:cNvSpPr>
            <p:nvPr/>
          </p:nvSpPr>
          <p:spPr bwMode="auto">
            <a:xfrm>
              <a:off x="2696256" y="1922463"/>
              <a:ext cx="931863" cy="923925"/>
            </a:xfrm>
            <a:custGeom>
              <a:avLst/>
              <a:gdLst>
                <a:gd name="T0" fmla="*/ 821 w 1869"/>
                <a:gd name="T1" fmla="*/ 1852 h 1852"/>
                <a:gd name="T2" fmla="*/ 883 w 1869"/>
                <a:gd name="T3" fmla="*/ 1812 h 1852"/>
                <a:gd name="T4" fmla="*/ 821 w 1869"/>
                <a:gd name="T5" fmla="*/ 1852 h 1852"/>
                <a:gd name="T6" fmla="*/ 1869 w 1869"/>
                <a:gd name="T7" fmla="*/ 1779 h 1852"/>
                <a:gd name="T8" fmla="*/ 1850 w 1869"/>
                <a:gd name="T9" fmla="*/ 1648 h 1852"/>
                <a:gd name="T10" fmla="*/ 1648 w 1869"/>
                <a:gd name="T11" fmla="*/ 1121 h 1852"/>
                <a:gd name="T12" fmla="*/ 1457 w 1869"/>
                <a:gd name="T13" fmla="*/ 606 h 1852"/>
                <a:gd name="T14" fmla="*/ 1387 w 1869"/>
                <a:gd name="T15" fmla="*/ 349 h 1852"/>
                <a:gd name="T16" fmla="*/ 1349 w 1869"/>
                <a:gd name="T17" fmla="*/ 128 h 1852"/>
                <a:gd name="T18" fmla="*/ 1183 w 1869"/>
                <a:gd name="T19" fmla="*/ 49 h 1852"/>
                <a:gd name="T20" fmla="*/ 1038 w 1869"/>
                <a:gd name="T21" fmla="*/ 11 h 1852"/>
                <a:gd name="T22" fmla="*/ 1311 w 1869"/>
                <a:gd name="T23" fmla="*/ 562 h 1852"/>
                <a:gd name="T24" fmla="*/ 1713 w 1869"/>
                <a:gd name="T25" fmla="*/ 1724 h 1852"/>
                <a:gd name="T26" fmla="*/ 1412 w 1869"/>
                <a:gd name="T27" fmla="*/ 1674 h 1852"/>
                <a:gd name="T28" fmla="*/ 1400 w 1869"/>
                <a:gd name="T29" fmla="*/ 1674 h 1852"/>
                <a:gd name="T30" fmla="*/ 951 w 1869"/>
                <a:gd name="T31" fmla="*/ 1777 h 1852"/>
                <a:gd name="T32" fmla="*/ 790 w 1869"/>
                <a:gd name="T33" fmla="*/ 1707 h 1852"/>
                <a:gd name="T34" fmla="*/ 360 w 1869"/>
                <a:gd name="T35" fmla="*/ 651 h 1852"/>
                <a:gd name="T36" fmla="*/ 363 w 1869"/>
                <a:gd name="T37" fmla="*/ 112 h 1852"/>
                <a:gd name="T38" fmla="*/ 0 w 1869"/>
                <a:gd name="T39" fmla="*/ 478 h 1852"/>
                <a:gd name="T40" fmla="*/ 0 w 1869"/>
                <a:gd name="T41" fmla="*/ 478 h 1852"/>
                <a:gd name="T42" fmla="*/ 0 w 1869"/>
                <a:gd name="T43" fmla="*/ 478 h 1852"/>
                <a:gd name="T44" fmla="*/ 435 w 1869"/>
                <a:gd name="T45" fmla="*/ 81 h 1852"/>
                <a:gd name="T46" fmla="*/ 889 w 1869"/>
                <a:gd name="T47" fmla="*/ 0 h 1852"/>
                <a:gd name="T48" fmla="*/ 1183 w 1869"/>
                <a:gd name="T49" fmla="*/ 49 h 1852"/>
                <a:gd name="T50" fmla="*/ 1349 w 1869"/>
                <a:gd name="T51" fmla="*/ 128 h 1852"/>
                <a:gd name="T52" fmla="*/ 1387 w 1869"/>
                <a:gd name="T53" fmla="*/ 349 h 1852"/>
                <a:gd name="T54" fmla="*/ 1457 w 1869"/>
                <a:gd name="T55" fmla="*/ 606 h 1852"/>
                <a:gd name="T56" fmla="*/ 1648 w 1869"/>
                <a:gd name="T57" fmla="*/ 1121 h 1852"/>
                <a:gd name="T58" fmla="*/ 1850 w 1869"/>
                <a:gd name="T59" fmla="*/ 1648 h 1852"/>
                <a:gd name="T60" fmla="*/ 1869 w 1869"/>
                <a:gd name="T61" fmla="*/ 1779 h 1852"/>
                <a:gd name="T62" fmla="*/ 1869 w 1869"/>
                <a:gd name="T63" fmla="*/ 1779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9" h="1852">
                  <a:moveTo>
                    <a:pt x="821" y="1852"/>
                  </a:moveTo>
                  <a:cubicBezTo>
                    <a:pt x="840" y="1838"/>
                    <a:pt x="861" y="1825"/>
                    <a:pt x="883" y="1812"/>
                  </a:cubicBezTo>
                  <a:cubicBezTo>
                    <a:pt x="861" y="1825"/>
                    <a:pt x="840" y="1838"/>
                    <a:pt x="821" y="1852"/>
                  </a:cubicBezTo>
                  <a:close/>
                  <a:moveTo>
                    <a:pt x="1869" y="1779"/>
                  </a:moveTo>
                  <a:cubicBezTo>
                    <a:pt x="1869" y="1734"/>
                    <a:pt x="1860" y="1688"/>
                    <a:pt x="1850" y="1648"/>
                  </a:cubicBezTo>
                  <a:cubicBezTo>
                    <a:pt x="1807" y="1470"/>
                    <a:pt x="1725" y="1296"/>
                    <a:pt x="1648" y="1121"/>
                  </a:cubicBezTo>
                  <a:cubicBezTo>
                    <a:pt x="1573" y="951"/>
                    <a:pt x="1512" y="779"/>
                    <a:pt x="1457" y="606"/>
                  </a:cubicBezTo>
                  <a:cubicBezTo>
                    <a:pt x="1431" y="521"/>
                    <a:pt x="1405" y="435"/>
                    <a:pt x="1387" y="349"/>
                  </a:cubicBezTo>
                  <a:cubicBezTo>
                    <a:pt x="1378" y="308"/>
                    <a:pt x="1359" y="138"/>
                    <a:pt x="1349" y="128"/>
                  </a:cubicBezTo>
                  <a:cubicBezTo>
                    <a:pt x="1332" y="111"/>
                    <a:pt x="1214" y="62"/>
                    <a:pt x="1183" y="49"/>
                  </a:cubicBezTo>
                  <a:cubicBezTo>
                    <a:pt x="1139" y="31"/>
                    <a:pt x="1090" y="18"/>
                    <a:pt x="1038" y="11"/>
                  </a:cubicBezTo>
                  <a:cubicBezTo>
                    <a:pt x="1236" y="159"/>
                    <a:pt x="1276" y="412"/>
                    <a:pt x="1311" y="562"/>
                  </a:cubicBezTo>
                  <a:cubicBezTo>
                    <a:pt x="1400" y="940"/>
                    <a:pt x="1542" y="1335"/>
                    <a:pt x="1713" y="1724"/>
                  </a:cubicBezTo>
                  <a:cubicBezTo>
                    <a:pt x="1629" y="1691"/>
                    <a:pt x="1518" y="1674"/>
                    <a:pt x="1412" y="1674"/>
                  </a:cubicBezTo>
                  <a:cubicBezTo>
                    <a:pt x="1408" y="1674"/>
                    <a:pt x="1404" y="1674"/>
                    <a:pt x="1400" y="1674"/>
                  </a:cubicBezTo>
                  <a:cubicBezTo>
                    <a:pt x="1233" y="1676"/>
                    <a:pt x="1077" y="1718"/>
                    <a:pt x="951" y="1777"/>
                  </a:cubicBezTo>
                  <a:cubicBezTo>
                    <a:pt x="877" y="1774"/>
                    <a:pt x="817" y="1749"/>
                    <a:pt x="790" y="1707"/>
                  </a:cubicBezTo>
                  <a:cubicBezTo>
                    <a:pt x="578" y="1365"/>
                    <a:pt x="467" y="1006"/>
                    <a:pt x="360" y="651"/>
                  </a:cubicBezTo>
                  <a:cubicBezTo>
                    <a:pt x="305" y="469"/>
                    <a:pt x="280" y="282"/>
                    <a:pt x="363" y="112"/>
                  </a:cubicBezTo>
                  <a:cubicBezTo>
                    <a:pt x="163" y="206"/>
                    <a:pt x="46" y="336"/>
                    <a:pt x="0" y="478"/>
                  </a:cubicBezTo>
                  <a:lnTo>
                    <a:pt x="0" y="478"/>
                  </a:lnTo>
                  <a:lnTo>
                    <a:pt x="0" y="478"/>
                  </a:lnTo>
                  <a:cubicBezTo>
                    <a:pt x="52" y="320"/>
                    <a:pt x="190" y="176"/>
                    <a:pt x="435" y="81"/>
                  </a:cubicBezTo>
                  <a:cubicBezTo>
                    <a:pt x="556" y="34"/>
                    <a:pt x="726" y="0"/>
                    <a:pt x="889" y="0"/>
                  </a:cubicBezTo>
                  <a:cubicBezTo>
                    <a:pt x="996" y="0"/>
                    <a:pt x="1099" y="14"/>
                    <a:pt x="1183" y="49"/>
                  </a:cubicBezTo>
                  <a:cubicBezTo>
                    <a:pt x="1214" y="62"/>
                    <a:pt x="1332" y="111"/>
                    <a:pt x="1349" y="128"/>
                  </a:cubicBezTo>
                  <a:cubicBezTo>
                    <a:pt x="1359" y="138"/>
                    <a:pt x="1378" y="308"/>
                    <a:pt x="1387" y="349"/>
                  </a:cubicBezTo>
                  <a:cubicBezTo>
                    <a:pt x="1405" y="435"/>
                    <a:pt x="1431" y="521"/>
                    <a:pt x="1457" y="606"/>
                  </a:cubicBezTo>
                  <a:cubicBezTo>
                    <a:pt x="1512" y="779"/>
                    <a:pt x="1573" y="951"/>
                    <a:pt x="1648" y="1121"/>
                  </a:cubicBezTo>
                  <a:cubicBezTo>
                    <a:pt x="1725" y="1296"/>
                    <a:pt x="1807" y="1470"/>
                    <a:pt x="1850" y="1648"/>
                  </a:cubicBezTo>
                  <a:cubicBezTo>
                    <a:pt x="1860" y="1688"/>
                    <a:pt x="1869" y="1734"/>
                    <a:pt x="1869" y="1779"/>
                  </a:cubicBezTo>
                  <a:lnTo>
                    <a:pt x="1869" y="177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150"/>
            <p:cNvSpPr>
              <a:spLocks noEditPoints="1"/>
            </p:cNvSpPr>
            <p:nvPr/>
          </p:nvSpPr>
          <p:spPr bwMode="auto">
            <a:xfrm>
              <a:off x="8738281" y="1874838"/>
              <a:ext cx="1041400" cy="908050"/>
            </a:xfrm>
            <a:custGeom>
              <a:avLst/>
              <a:gdLst>
                <a:gd name="T0" fmla="*/ 1158 w 2088"/>
                <a:gd name="T1" fmla="*/ 1822 h 1822"/>
                <a:gd name="T2" fmla="*/ 882 w 2088"/>
                <a:gd name="T3" fmla="*/ 1630 h 1822"/>
                <a:gd name="T4" fmla="*/ 580 w 2088"/>
                <a:gd name="T5" fmla="*/ 1594 h 1822"/>
                <a:gd name="T6" fmla="*/ 129 w 2088"/>
                <a:gd name="T7" fmla="*/ 1677 h 1822"/>
                <a:gd name="T8" fmla="*/ 115 w 2088"/>
                <a:gd name="T9" fmla="*/ 1684 h 1822"/>
                <a:gd name="T10" fmla="*/ 255 w 2088"/>
                <a:gd name="T11" fmla="*/ 1265 h 1822"/>
                <a:gd name="T12" fmla="*/ 509 w 2088"/>
                <a:gd name="T13" fmla="*/ 672 h 1822"/>
                <a:gd name="T14" fmla="*/ 763 w 2088"/>
                <a:gd name="T15" fmla="*/ 69 h 1822"/>
                <a:gd name="T16" fmla="*/ 458 w 2088"/>
                <a:gd name="T17" fmla="*/ 181 h 1822"/>
                <a:gd name="T18" fmla="*/ 458 w 2088"/>
                <a:gd name="T19" fmla="*/ 181 h 1822"/>
                <a:gd name="T20" fmla="*/ 458 w 2088"/>
                <a:gd name="T21" fmla="*/ 181 h 1822"/>
                <a:gd name="T22" fmla="*/ 1261 w 2088"/>
                <a:gd name="T23" fmla="*/ 0 h 1822"/>
                <a:gd name="T24" fmla="*/ 1322 w 2088"/>
                <a:gd name="T25" fmla="*/ 1 h 1822"/>
                <a:gd name="T26" fmla="*/ 1767 w 2088"/>
                <a:gd name="T27" fmla="*/ 87 h 1822"/>
                <a:gd name="T28" fmla="*/ 2088 w 2088"/>
                <a:gd name="T29" fmla="*/ 341 h 1822"/>
                <a:gd name="T30" fmla="*/ 2088 w 2088"/>
                <a:gd name="T31" fmla="*/ 341 h 1822"/>
                <a:gd name="T32" fmla="*/ 2088 w 2088"/>
                <a:gd name="T33" fmla="*/ 341 h 1822"/>
                <a:gd name="T34" fmla="*/ 1819 w 2088"/>
                <a:gd name="T35" fmla="*/ 109 h 1822"/>
                <a:gd name="T36" fmla="*/ 1840 w 2088"/>
                <a:gd name="T37" fmla="*/ 661 h 1822"/>
                <a:gd name="T38" fmla="*/ 1296 w 2088"/>
                <a:gd name="T39" fmla="*/ 1752 h 1822"/>
                <a:gd name="T40" fmla="*/ 1158 w 2088"/>
                <a:gd name="T41" fmla="*/ 1822 h 1822"/>
                <a:gd name="T42" fmla="*/ 0 w 2088"/>
                <a:gd name="T43" fmla="*/ 1813 h 1822"/>
                <a:gd name="T44" fmla="*/ 0 w 2088"/>
                <a:gd name="T45" fmla="*/ 1813 h 1822"/>
                <a:gd name="T46" fmla="*/ 0 w 2088"/>
                <a:gd name="T47" fmla="*/ 1813 h 1822"/>
                <a:gd name="T48" fmla="*/ 0 w 2088"/>
                <a:gd name="T49" fmla="*/ 1813 h 1822"/>
                <a:gd name="T50" fmla="*/ 1 w 2088"/>
                <a:gd name="T51" fmla="*/ 1803 h 1822"/>
                <a:gd name="T52" fmla="*/ 0 w 2088"/>
                <a:gd name="T53" fmla="*/ 1811 h 1822"/>
                <a:gd name="T54" fmla="*/ 0 w 2088"/>
                <a:gd name="T55" fmla="*/ 1813 h 1822"/>
                <a:gd name="T56" fmla="*/ 1 w 2088"/>
                <a:gd name="T57" fmla="*/ 1803 h 1822"/>
                <a:gd name="T58" fmla="*/ 1 w 2088"/>
                <a:gd name="T59" fmla="*/ 1803 h 1822"/>
                <a:gd name="T60" fmla="*/ 1 w 2088"/>
                <a:gd name="T61" fmla="*/ 1803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88" h="1822">
                  <a:moveTo>
                    <a:pt x="1158" y="1822"/>
                  </a:moveTo>
                  <a:cubicBezTo>
                    <a:pt x="1117" y="1740"/>
                    <a:pt x="1026" y="1668"/>
                    <a:pt x="882" y="1630"/>
                  </a:cubicBezTo>
                  <a:cubicBezTo>
                    <a:pt x="790" y="1606"/>
                    <a:pt x="686" y="1594"/>
                    <a:pt x="580" y="1594"/>
                  </a:cubicBezTo>
                  <a:cubicBezTo>
                    <a:pt x="416" y="1594"/>
                    <a:pt x="251" y="1623"/>
                    <a:pt x="129" y="1677"/>
                  </a:cubicBezTo>
                  <a:cubicBezTo>
                    <a:pt x="124" y="1679"/>
                    <a:pt x="119" y="1682"/>
                    <a:pt x="115" y="1684"/>
                  </a:cubicBezTo>
                  <a:cubicBezTo>
                    <a:pt x="95" y="1547"/>
                    <a:pt x="211" y="1389"/>
                    <a:pt x="255" y="1265"/>
                  </a:cubicBezTo>
                  <a:cubicBezTo>
                    <a:pt x="326" y="1065"/>
                    <a:pt x="450" y="873"/>
                    <a:pt x="509" y="672"/>
                  </a:cubicBezTo>
                  <a:cubicBezTo>
                    <a:pt x="562" y="490"/>
                    <a:pt x="599" y="253"/>
                    <a:pt x="763" y="69"/>
                  </a:cubicBezTo>
                  <a:cubicBezTo>
                    <a:pt x="655" y="99"/>
                    <a:pt x="554" y="137"/>
                    <a:pt x="458" y="181"/>
                  </a:cubicBezTo>
                  <a:lnTo>
                    <a:pt x="458" y="181"/>
                  </a:lnTo>
                  <a:lnTo>
                    <a:pt x="458" y="181"/>
                  </a:lnTo>
                  <a:cubicBezTo>
                    <a:pt x="689" y="74"/>
                    <a:pt x="955" y="0"/>
                    <a:pt x="1261" y="0"/>
                  </a:cubicBezTo>
                  <a:cubicBezTo>
                    <a:pt x="1281" y="0"/>
                    <a:pt x="1301" y="1"/>
                    <a:pt x="1322" y="1"/>
                  </a:cubicBezTo>
                  <a:cubicBezTo>
                    <a:pt x="1482" y="6"/>
                    <a:pt x="1636" y="37"/>
                    <a:pt x="1767" y="87"/>
                  </a:cubicBezTo>
                  <a:cubicBezTo>
                    <a:pt x="1939" y="154"/>
                    <a:pt x="2031" y="233"/>
                    <a:pt x="2088" y="341"/>
                  </a:cubicBezTo>
                  <a:lnTo>
                    <a:pt x="2088" y="341"/>
                  </a:lnTo>
                  <a:lnTo>
                    <a:pt x="2088" y="341"/>
                  </a:lnTo>
                  <a:cubicBezTo>
                    <a:pt x="2037" y="245"/>
                    <a:pt x="1958" y="171"/>
                    <a:pt x="1819" y="109"/>
                  </a:cubicBezTo>
                  <a:cubicBezTo>
                    <a:pt x="1937" y="282"/>
                    <a:pt x="1912" y="490"/>
                    <a:pt x="1840" y="661"/>
                  </a:cubicBezTo>
                  <a:cubicBezTo>
                    <a:pt x="1686" y="1029"/>
                    <a:pt x="1444" y="1384"/>
                    <a:pt x="1296" y="1752"/>
                  </a:cubicBezTo>
                  <a:cubicBezTo>
                    <a:pt x="1278" y="1797"/>
                    <a:pt x="1221" y="1818"/>
                    <a:pt x="1158" y="1822"/>
                  </a:cubicBezTo>
                  <a:moveTo>
                    <a:pt x="0" y="1813"/>
                  </a:moveTo>
                  <a:cubicBezTo>
                    <a:pt x="0" y="1813"/>
                    <a:pt x="0" y="1813"/>
                    <a:pt x="0" y="1813"/>
                  </a:cubicBezTo>
                  <a:cubicBezTo>
                    <a:pt x="0" y="1813"/>
                    <a:pt x="0" y="1813"/>
                    <a:pt x="0" y="1813"/>
                  </a:cubicBezTo>
                  <a:close/>
                  <a:moveTo>
                    <a:pt x="0" y="1813"/>
                  </a:moveTo>
                  <a:cubicBezTo>
                    <a:pt x="0" y="1810"/>
                    <a:pt x="0" y="1806"/>
                    <a:pt x="1" y="1803"/>
                  </a:cubicBezTo>
                  <a:cubicBezTo>
                    <a:pt x="0" y="1806"/>
                    <a:pt x="0" y="1808"/>
                    <a:pt x="0" y="1811"/>
                  </a:cubicBezTo>
                  <a:cubicBezTo>
                    <a:pt x="0" y="1811"/>
                    <a:pt x="0" y="1812"/>
                    <a:pt x="0" y="1813"/>
                  </a:cubicBezTo>
                  <a:moveTo>
                    <a:pt x="1" y="1803"/>
                  </a:moveTo>
                  <a:cubicBezTo>
                    <a:pt x="1" y="1803"/>
                    <a:pt x="1" y="1803"/>
                    <a:pt x="1" y="1803"/>
                  </a:cubicBezTo>
                  <a:cubicBezTo>
                    <a:pt x="1" y="1803"/>
                    <a:pt x="1" y="1803"/>
                    <a:pt x="1" y="18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151"/>
            <p:cNvSpPr/>
            <p:nvPr/>
          </p:nvSpPr>
          <p:spPr bwMode="auto">
            <a:xfrm>
              <a:off x="3135994" y="2808288"/>
              <a:ext cx="34925" cy="17463"/>
            </a:xfrm>
            <a:custGeom>
              <a:avLst/>
              <a:gdLst>
                <a:gd name="T0" fmla="*/ 0 w 68"/>
                <a:gd name="T1" fmla="*/ 35 h 35"/>
                <a:gd name="T2" fmla="*/ 68 w 68"/>
                <a:gd name="T3" fmla="*/ 0 h 35"/>
                <a:gd name="T4" fmla="*/ 68 w 68"/>
                <a:gd name="T5" fmla="*/ 0 h 35"/>
                <a:gd name="T6" fmla="*/ 0 w 6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35">
                  <a:moveTo>
                    <a:pt x="0" y="35"/>
                  </a:moveTo>
                  <a:cubicBezTo>
                    <a:pt x="22" y="23"/>
                    <a:pt x="44" y="11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5" y="11"/>
                    <a:pt x="22" y="23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152"/>
            <p:cNvSpPr/>
            <p:nvPr/>
          </p:nvSpPr>
          <p:spPr bwMode="auto">
            <a:xfrm>
              <a:off x="2696256" y="1978025"/>
              <a:ext cx="474663" cy="952500"/>
            </a:xfrm>
            <a:custGeom>
              <a:avLst/>
              <a:gdLst>
                <a:gd name="T0" fmla="*/ 695 w 951"/>
                <a:gd name="T1" fmla="*/ 1909 h 1909"/>
                <a:gd name="T2" fmla="*/ 679 w 951"/>
                <a:gd name="T3" fmla="*/ 1866 h 1909"/>
                <a:gd name="T4" fmla="*/ 596 w 951"/>
                <a:gd name="T5" fmla="*/ 1662 h 1909"/>
                <a:gd name="T6" fmla="*/ 375 w 951"/>
                <a:gd name="T7" fmla="*/ 1208 h 1909"/>
                <a:gd name="T8" fmla="*/ 0 w 951"/>
                <a:gd name="T9" fmla="*/ 366 h 1909"/>
                <a:gd name="T10" fmla="*/ 363 w 951"/>
                <a:gd name="T11" fmla="*/ 0 h 1909"/>
                <a:gd name="T12" fmla="*/ 360 w 951"/>
                <a:gd name="T13" fmla="*/ 539 h 1909"/>
                <a:gd name="T14" fmla="*/ 790 w 951"/>
                <a:gd name="T15" fmla="*/ 1595 h 1909"/>
                <a:gd name="T16" fmla="*/ 951 w 951"/>
                <a:gd name="T17" fmla="*/ 1665 h 1909"/>
                <a:gd name="T18" fmla="*/ 883 w 951"/>
                <a:gd name="T19" fmla="*/ 1700 h 1909"/>
                <a:gd name="T20" fmla="*/ 821 w 951"/>
                <a:gd name="T21" fmla="*/ 1740 h 1909"/>
                <a:gd name="T22" fmla="*/ 821 w 951"/>
                <a:gd name="T23" fmla="*/ 1740 h 1909"/>
                <a:gd name="T24" fmla="*/ 695 w 951"/>
                <a:gd name="T25" fmla="*/ 1909 h 1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1" h="1909">
                  <a:moveTo>
                    <a:pt x="695" y="1909"/>
                  </a:moveTo>
                  <a:cubicBezTo>
                    <a:pt x="690" y="1894"/>
                    <a:pt x="684" y="1880"/>
                    <a:pt x="679" y="1866"/>
                  </a:cubicBezTo>
                  <a:cubicBezTo>
                    <a:pt x="655" y="1797"/>
                    <a:pt x="626" y="1730"/>
                    <a:pt x="596" y="1662"/>
                  </a:cubicBezTo>
                  <a:cubicBezTo>
                    <a:pt x="527" y="1510"/>
                    <a:pt x="449" y="1359"/>
                    <a:pt x="375" y="1208"/>
                  </a:cubicBezTo>
                  <a:cubicBezTo>
                    <a:pt x="238" y="929"/>
                    <a:pt x="108" y="649"/>
                    <a:pt x="0" y="366"/>
                  </a:cubicBezTo>
                  <a:cubicBezTo>
                    <a:pt x="46" y="224"/>
                    <a:pt x="163" y="94"/>
                    <a:pt x="363" y="0"/>
                  </a:cubicBezTo>
                  <a:cubicBezTo>
                    <a:pt x="280" y="170"/>
                    <a:pt x="305" y="357"/>
                    <a:pt x="360" y="539"/>
                  </a:cubicBezTo>
                  <a:cubicBezTo>
                    <a:pt x="467" y="894"/>
                    <a:pt x="578" y="1253"/>
                    <a:pt x="790" y="1595"/>
                  </a:cubicBezTo>
                  <a:cubicBezTo>
                    <a:pt x="817" y="1637"/>
                    <a:pt x="877" y="1662"/>
                    <a:pt x="951" y="1665"/>
                  </a:cubicBezTo>
                  <a:cubicBezTo>
                    <a:pt x="927" y="1676"/>
                    <a:pt x="905" y="1688"/>
                    <a:pt x="883" y="1700"/>
                  </a:cubicBezTo>
                  <a:cubicBezTo>
                    <a:pt x="861" y="1713"/>
                    <a:pt x="840" y="1726"/>
                    <a:pt x="821" y="1740"/>
                  </a:cubicBezTo>
                  <a:lnTo>
                    <a:pt x="821" y="1740"/>
                  </a:lnTo>
                  <a:cubicBezTo>
                    <a:pt x="749" y="1791"/>
                    <a:pt x="704" y="1851"/>
                    <a:pt x="695" y="19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153"/>
            <p:cNvSpPr/>
            <p:nvPr/>
          </p:nvSpPr>
          <p:spPr bwMode="auto">
            <a:xfrm>
              <a:off x="3550331" y="2781300"/>
              <a:ext cx="77788" cy="66675"/>
            </a:xfrm>
            <a:custGeom>
              <a:avLst/>
              <a:gdLst>
                <a:gd name="T0" fmla="*/ 145 w 156"/>
                <a:gd name="T1" fmla="*/ 134 h 134"/>
                <a:gd name="T2" fmla="*/ 1 w 156"/>
                <a:gd name="T3" fmla="*/ 0 h 134"/>
                <a:gd name="T4" fmla="*/ 0 w 156"/>
                <a:gd name="T5" fmla="*/ 0 h 134"/>
                <a:gd name="T6" fmla="*/ 145 w 156"/>
                <a:gd name="T7" fmla="*/ 134 h 134"/>
                <a:gd name="T8" fmla="*/ 156 w 156"/>
                <a:gd name="T9" fmla="*/ 55 h 134"/>
                <a:gd name="T10" fmla="*/ 145 w 156"/>
                <a:gd name="T1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34">
                  <a:moveTo>
                    <a:pt x="145" y="134"/>
                  </a:moveTo>
                  <a:cubicBezTo>
                    <a:pt x="138" y="76"/>
                    <a:pt x="81" y="32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81" y="31"/>
                    <a:pt x="138" y="76"/>
                    <a:pt x="145" y="134"/>
                  </a:cubicBezTo>
                  <a:cubicBezTo>
                    <a:pt x="153" y="108"/>
                    <a:pt x="156" y="82"/>
                    <a:pt x="156" y="55"/>
                  </a:cubicBezTo>
                  <a:cubicBezTo>
                    <a:pt x="156" y="82"/>
                    <a:pt x="153" y="108"/>
                    <a:pt x="145" y="1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1154"/>
            <p:cNvSpPr/>
            <p:nvPr/>
          </p:nvSpPr>
          <p:spPr bwMode="auto">
            <a:xfrm>
              <a:off x="3213781" y="1927225"/>
              <a:ext cx="414338" cy="920750"/>
            </a:xfrm>
            <a:custGeom>
              <a:avLst/>
              <a:gdLst>
                <a:gd name="T0" fmla="*/ 820 w 831"/>
                <a:gd name="T1" fmla="*/ 1847 h 1847"/>
                <a:gd name="T2" fmla="*/ 675 w 831"/>
                <a:gd name="T3" fmla="*/ 1713 h 1847"/>
                <a:gd name="T4" fmla="*/ 273 w 831"/>
                <a:gd name="T5" fmla="*/ 551 h 1847"/>
                <a:gd name="T6" fmla="*/ 0 w 831"/>
                <a:gd name="T7" fmla="*/ 0 h 1847"/>
                <a:gd name="T8" fmla="*/ 145 w 831"/>
                <a:gd name="T9" fmla="*/ 38 h 1847"/>
                <a:gd name="T10" fmla="*/ 311 w 831"/>
                <a:gd name="T11" fmla="*/ 117 h 1847"/>
                <a:gd name="T12" fmla="*/ 349 w 831"/>
                <a:gd name="T13" fmla="*/ 338 h 1847"/>
                <a:gd name="T14" fmla="*/ 419 w 831"/>
                <a:gd name="T15" fmla="*/ 595 h 1847"/>
                <a:gd name="T16" fmla="*/ 610 w 831"/>
                <a:gd name="T17" fmla="*/ 1110 h 1847"/>
                <a:gd name="T18" fmla="*/ 812 w 831"/>
                <a:gd name="T19" fmla="*/ 1637 h 1847"/>
                <a:gd name="T20" fmla="*/ 831 w 831"/>
                <a:gd name="T21" fmla="*/ 1768 h 1847"/>
                <a:gd name="T22" fmla="*/ 820 w 831"/>
                <a:gd name="T23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1" h="1847">
                  <a:moveTo>
                    <a:pt x="820" y="1847"/>
                  </a:moveTo>
                  <a:cubicBezTo>
                    <a:pt x="813" y="1789"/>
                    <a:pt x="756" y="1744"/>
                    <a:pt x="675" y="1713"/>
                  </a:cubicBezTo>
                  <a:cubicBezTo>
                    <a:pt x="504" y="1324"/>
                    <a:pt x="362" y="929"/>
                    <a:pt x="273" y="551"/>
                  </a:cubicBezTo>
                  <a:cubicBezTo>
                    <a:pt x="238" y="401"/>
                    <a:pt x="198" y="148"/>
                    <a:pt x="0" y="0"/>
                  </a:cubicBezTo>
                  <a:cubicBezTo>
                    <a:pt x="52" y="7"/>
                    <a:pt x="101" y="20"/>
                    <a:pt x="145" y="38"/>
                  </a:cubicBezTo>
                  <a:cubicBezTo>
                    <a:pt x="176" y="51"/>
                    <a:pt x="294" y="100"/>
                    <a:pt x="311" y="117"/>
                  </a:cubicBezTo>
                  <a:cubicBezTo>
                    <a:pt x="321" y="127"/>
                    <a:pt x="340" y="297"/>
                    <a:pt x="349" y="338"/>
                  </a:cubicBezTo>
                  <a:cubicBezTo>
                    <a:pt x="367" y="424"/>
                    <a:pt x="393" y="510"/>
                    <a:pt x="419" y="595"/>
                  </a:cubicBezTo>
                  <a:cubicBezTo>
                    <a:pt x="474" y="768"/>
                    <a:pt x="535" y="940"/>
                    <a:pt x="610" y="1110"/>
                  </a:cubicBezTo>
                  <a:cubicBezTo>
                    <a:pt x="687" y="1285"/>
                    <a:pt x="769" y="1459"/>
                    <a:pt x="812" y="1637"/>
                  </a:cubicBezTo>
                  <a:cubicBezTo>
                    <a:pt x="822" y="1677"/>
                    <a:pt x="831" y="1723"/>
                    <a:pt x="831" y="1768"/>
                  </a:cubicBezTo>
                  <a:cubicBezTo>
                    <a:pt x="831" y="1795"/>
                    <a:pt x="828" y="1821"/>
                    <a:pt x="820" y="1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155"/>
            <p:cNvSpPr/>
            <p:nvPr/>
          </p:nvSpPr>
          <p:spPr bwMode="auto">
            <a:xfrm>
              <a:off x="8738281" y="2778125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156"/>
            <p:cNvSpPr>
              <a:spLocks noEditPoints="1"/>
            </p:cNvSpPr>
            <p:nvPr/>
          </p:nvSpPr>
          <p:spPr bwMode="auto">
            <a:xfrm>
              <a:off x="8738281" y="2714625"/>
              <a:ext cx="57150" cy="63500"/>
            </a:xfrm>
            <a:custGeom>
              <a:avLst/>
              <a:gdLst>
                <a:gd name="T0" fmla="*/ 0 w 115"/>
                <a:gd name="T1" fmla="*/ 129 h 129"/>
                <a:gd name="T2" fmla="*/ 0 w 115"/>
                <a:gd name="T3" fmla="*/ 129 h 129"/>
                <a:gd name="T4" fmla="*/ 0 w 115"/>
                <a:gd name="T5" fmla="*/ 129 h 129"/>
                <a:gd name="T6" fmla="*/ 1 w 115"/>
                <a:gd name="T7" fmla="*/ 119 h 129"/>
                <a:gd name="T8" fmla="*/ 1 w 115"/>
                <a:gd name="T9" fmla="*/ 119 h 129"/>
                <a:gd name="T10" fmla="*/ 1 w 115"/>
                <a:gd name="T11" fmla="*/ 119 h 129"/>
                <a:gd name="T12" fmla="*/ 1 w 115"/>
                <a:gd name="T13" fmla="*/ 119 h 129"/>
                <a:gd name="T14" fmla="*/ 115 w 115"/>
                <a:gd name="T15" fmla="*/ 0 h 129"/>
                <a:gd name="T16" fmla="*/ 115 w 115"/>
                <a:gd name="T17" fmla="*/ 0 h 129"/>
                <a:gd name="T18" fmla="*/ 1 w 115"/>
                <a:gd name="T19" fmla="*/ 1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29">
                  <a:moveTo>
                    <a:pt x="0" y="129"/>
                  </a:moveTo>
                  <a:lnTo>
                    <a:pt x="0" y="129"/>
                  </a:lnTo>
                  <a:lnTo>
                    <a:pt x="0" y="129"/>
                  </a:lnTo>
                  <a:close/>
                  <a:moveTo>
                    <a:pt x="1" y="119"/>
                  </a:moveTo>
                  <a:cubicBezTo>
                    <a:pt x="1" y="119"/>
                    <a:pt x="1" y="119"/>
                    <a:pt x="1" y="119"/>
                  </a:cubicBezTo>
                  <a:cubicBezTo>
                    <a:pt x="1" y="119"/>
                    <a:pt x="1" y="119"/>
                    <a:pt x="1" y="119"/>
                  </a:cubicBezTo>
                  <a:close/>
                  <a:moveTo>
                    <a:pt x="1" y="119"/>
                  </a:moveTo>
                  <a:cubicBezTo>
                    <a:pt x="5" y="73"/>
                    <a:pt x="51" y="31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32"/>
                    <a:pt x="5" y="73"/>
                    <a:pt x="1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157"/>
            <p:cNvSpPr/>
            <p:nvPr/>
          </p:nvSpPr>
          <p:spPr bwMode="auto">
            <a:xfrm>
              <a:off x="8725581" y="1908175"/>
              <a:ext cx="393700" cy="871538"/>
            </a:xfrm>
            <a:custGeom>
              <a:avLst/>
              <a:gdLst>
                <a:gd name="T0" fmla="*/ 27 w 790"/>
                <a:gd name="T1" fmla="*/ 1745 h 1745"/>
                <a:gd name="T2" fmla="*/ 0 w 790"/>
                <a:gd name="T3" fmla="*/ 1639 h 1745"/>
                <a:gd name="T4" fmla="*/ 4 w 790"/>
                <a:gd name="T5" fmla="*/ 1592 h 1745"/>
                <a:gd name="T6" fmla="*/ 106 w 790"/>
                <a:gd name="T7" fmla="*/ 1342 h 1745"/>
                <a:gd name="T8" fmla="*/ 215 w 790"/>
                <a:gd name="T9" fmla="*/ 1097 h 1745"/>
                <a:gd name="T10" fmla="*/ 380 w 790"/>
                <a:gd name="T11" fmla="*/ 609 h 1745"/>
                <a:gd name="T12" fmla="*/ 458 w 790"/>
                <a:gd name="T13" fmla="*/ 354 h 1745"/>
                <a:gd name="T14" fmla="*/ 492 w 790"/>
                <a:gd name="T15" fmla="*/ 174 h 1745"/>
                <a:gd name="T16" fmla="*/ 492 w 790"/>
                <a:gd name="T17" fmla="*/ 174 h 1745"/>
                <a:gd name="T18" fmla="*/ 486 w 790"/>
                <a:gd name="T19" fmla="*/ 113 h 1745"/>
                <a:gd name="T20" fmla="*/ 485 w 790"/>
                <a:gd name="T21" fmla="*/ 112 h 1745"/>
                <a:gd name="T22" fmla="*/ 790 w 790"/>
                <a:gd name="T23" fmla="*/ 0 h 1745"/>
                <a:gd name="T24" fmla="*/ 536 w 790"/>
                <a:gd name="T25" fmla="*/ 603 h 1745"/>
                <a:gd name="T26" fmla="*/ 282 w 790"/>
                <a:gd name="T27" fmla="*/ 1196 h 1745"/>
                <a:gd name="T28" fmla="*/ 142 w 790"/>
                <a:gd name="T29" fmla="*/ 1615 h 1745"/>
                <a:gd name="T30" fmla="*/ 28 w 790"/>
                <a:gd name="T31" fmla="*/ 1734 h 1745"/>
                <a:gd name="T32" fmla="*/ 28 w 790"/>
                <a:gd name="T33" fmla="*/ 1734 h 1745"/>
                <a:gd name="T34" fmla="*/ 28 w 790"/>
                <a:gd name="T35" fmla="*/ 1734 h 1745"/>
                <a:gd name="T36" fmla="*/ 27 w 790"/>
                <a:gd name="T37" fmla="*/ 1744 h 1745"/>
                <a:gd name="T38" fmla="*/ 27 w 790"/>
                <a:gd name="T39" fmla="*/ 1744 h 1745"/>
                <a:gd name="T40" fmla="*/ 27 w 790"/>
                <a:gd name="T41" fmla="*/ 1744 h 1745"/>
                <a:gd name="T42" fmla="*/ 27 w 790"/>
                <a:gd name="T43" fmla="*/ 1745 h 1745"/>
                <a:gd name="T44" fmla="*/ 27 w 790"/>
                <a:gd name="T45" fmla="*/ 174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0" h="1745">
                  <a:moveTo>
                    <a:pt x="27" y="1745"/>
                  </a:moveTo>
                  <a:cubicBezTo>
                    <a:pt x="7" y="1711"/>
                    <a:pt x="0" y="1675"/>
                    <a:pt x="0" y="1639"/>
                  </a:cubicBezTo>
                  <a:cubicBezTo>
                    <a:pt x="0" y="1623"/>
                    <a:pt x="1" y="1608"/>
                    <a:pt x="4" y="1592"/>
                  </a:cubicBezTo>
                  <a:cubicBezTo>
                    <a:pt x="17" y="1508"/>
                    <a:pt x="67" y="1424"/>
                    <a:pt x="106" y="1342"/>
                  </a:cubicBezTo>
                  <a:cubicBezTo>
                    <a:pt x="146" y="1261"/>
                    <a:pt x="181" y="1179"/>
                    <a:pt x="215" y="1097"/>
                  </a:cubicBezTo>
                  <a:cubicBezTo>
                    <a:pt x="281" y="935"/>
                    <a:pt x="331" y="772"/>
                    <a:pt x="380" y="609"/>
                  </a:cubicBezTo>
                  <a:cubicBezTo>
                    <a:pt x="406" y="524"/>
                    <a:pt x="433" y="439"/>
                    <a:pt x="458" y="354"/>
                  </a:cubicBezTo>
                  <a:cubicBezTo>
                    <a:pt x="476" y="295"/>
                    <a:pt x="492" y="234"/>
                    <a:pt x="492" y="174"/>
                  </a:cubicBezTo>
                  <a:lnTo>
                    <a:pt x="492" y="174"/>
                  </a:lnTo>
                  <a:cubicBezTo>
                    <a:pt x="492" y="153"/>
                    <a:pt x="490" y="133"/>
                    <a:pt x="486" y="113"/>
                  </a:cubicBezTo>
                  <a:lnTo>
                    <a:pt x="485" y="112"/>
                  </a:lnTo>
                  <a:cubicBezTo>
                    <a:pt x="581" y="68"/>
                    <a:pt x="682" y="30"/>
                    <a:pt x="790" y="0"/>
                  </a:cubicBezTo>
                  <a:cubicBezTo>
                    <a:pt x="626" y="184"/>
                    <a:pt x="589" y="421"/>
                    <a:pt x="536" y="603"/>
                  </a:cubicBezTo>
                  <a:cubicBezTo>
                    <a:pt x="477" y="804"/>
                    <a:pt x="353" y="996"/>
                    <a:pt x="282" y="1196"/>
                  </a:cubicBezTo>
                  <a:cubicBezTo>
                    <a:pt x="238" y="1320"/>
                    <a:pt x="122" y="1478"/>
                    <a:pt x="142" y="1615"/>
                  </a:cubicBezTo>
                  <a:cubicBezTo>
                    <a:pt x="78" y="1646"/>
                    <a:pt x="32" y="1688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8" y="1734"/>
                    <a:pt x="28" y="1734"/>
                    <a:pt x="28" y="1734"/>
                  </a:cubicBezTo>
                  <a:cubicBezTo>
                    <a:pt x="27" y="1737"/>
                    <a:pt x="27" y="1741"/>
                    <a:pt x="27" y="1744"/>
                  </a:cubicBezTo>
                  <a:lnTo>
                    <a:pt x="27" y="1744"/>
                  </a:lnTo>
                  <a:cubicBezTo>
                    <a:pt x="27" y="1744"/>
                    <a:pt x="27" y="1744"/>
                    <a:pt x="27" y="1744"/>
                  </a:cubicBezTo>
                  <a:cubicBezTo>
                    <a:pt x="27" y="1745"/>
                    <a:pt x="27" y="1745"/>
                    <a:pt x="27" y="1745"/>
                  </a:cubicBezTo>
                  <a:lnTo>
                    <a:pt x="27" y="174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1158"/>
            <p:cNvSpPr/>
            <p:nvPr/>
          </p:nvSpPr>
          <p:spPr bwMode="auto">
            <a:xfrm>
              <a:off x="9314544" y="2782888"/>
              <a:ext cx="17463" cy="101600"/>
            </a:xfrm>
            <a:custGeom>
              <a:avLst/>
              <a:gdLst>
                <a:gd name="T0" fmla="*/ 0 w 34"/>
                <a:gd name="T1" fmla="*/ 203 h 203"/>
                <a:gd name="T2" fmla="*/ 1 w 34"/>
                <a:gd name="T3" fmla="*/ 0 h 203"/>
                <a:gd name="T4" fmla="*/ 2 w 34"/>
                <a:gd name="T5" fmla="*/ 0 h 203"/>
                <a:gd name="T6" fmla="*/ 26 w 34"/>
                <a:gd name="T7" fmla="*/ 101 h 203"/>
                <a:gd name="T8" fmla="*/ 0 w 34"/>
                <a:gd name="T9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3">
                  <a:moveTo>
                    <a:pt x="0" y="203"/>
                  </a:moveTo>
                  <a:cubicBezTo>
                    <a:pt x="33" y="139"/>
                    <a:pt x="34" y="66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8" y="33"/>
                    <a:pt x="26" y="67"/>
                    <a:pt x="26" y="101"/>
                  </a:cubicBezTo>
                  <a:cubicBezTo>
                    <a:pt x="26" y="136"/>
                    <a:pt x="17" y="171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1159"/>
            <p:cNvSpPr/>
            <p:nvPr/>
          </p:nvSpPr>
          <p:spPr bwMode="auto">
            <a:xfrm>
              <a:off x="9241519" y="1928813"/>
              <a:ext cx="538163" cy="1025525"/>
            </a:xfrm>
            <a:custGeom>
              <a:avLst/>
              <a:gdLst>
                <a:gd name="T0" fmla="*/ 0 w 1079"/>
                <a:gd name="T1" fmla="*/ 2057 h 2057"/>
                <a:gd name="T2" fmla="*/ 147 w 1079"/>
                <a:gd name="T3" fmla="*/ 1916 h 2057"/>
                <a:gd name="T4" fmla="*/ 147 w 1079"/>
                <a:gd name="T5" fmla="*/ 1916 h 2057"/>
                <a:gd name="T6" fmla="*/ 173 w 1079"/>
                <a:gd name="T7" fmla="*/ 1814 h 2057"/>
                <a:gd name="T8" fmla="*/ 149 w 1079"/>
                <a:gd name="T9" fmla="*/ 1713 h 2057"/>
                <a:gd name="T10" fmla="*/ 287 w 1079"/>
                <a:gd name="T11" fmla="*/ 1643 h 2057"/>
                <a:gd name="T12" fmla="*/ 831 w 1079"/>
                <a:gd name="T13" fmla="*/ 552 h 2057"/>
                <a:gd name="T14" fmla="*/ 810 w 1079"/>
                <a:gd name="T15" fmla="*/ 0 h 2057"/>
                <a:gd name="T16" fmla="*/ 1079 w 1079"/>
                <a:gd name="T17" fmla="*/ 232 h 2057"/>
                <a:gd name="T18" fmla="*/ 995 w 1079"/>
                <a:gd name="T19" fmla="*/ 462 h 2057"/>
                <a:gd name="T20" fmla="*/ 600 w 1079"/>
                <a:gd name="T21" fmla="*/ 1370 h 2057"/>
                <a:gd name="T22" fmla="*/ 213 w 1079"/>
                <a:gd name="T23" fmla="*/ 1935 h 2057"/>
                <a:gd name="T24" fmla="*/ 17 w 1079"/>
                <a:gd name="T25" fmla="*/ 2051 h 2057"/>
                <a:gd name="T26" fmla="*/ 0 w 1079"/>
                <a:gd name="T27" fmla="*/ 2057 h 2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9" h="2057">
                  <a:moveTo>
                    <a:pt x="0" y="2057"/>
                  </a:moveTo>
                  <a:cubicBezTo>
                    <a:pt x="66" y="2020"/>
                    <a:pt x="118" y="1974"/>
                    <a:pt x="147" y="1916"/>
                  </a:cubicBezTo>
                  <a:lnTo>
                    <a:pt x="147" y="1916"/>
                  </a:lnTo>
                  <a:cubicBezTo>
                    <a:pt x="164" y="1884"/>
                    <a:pt x="173" y="1849"/>
                    <a:pt x="173" y="1814"/>
                  </a:cubicBezTo>
                  <a:cubicBezTo>
                    <a:pt x="173" y="1780"/>
                    <a:pt x="165" y="1746"/>
                    <a:pt x="149" y="1713"/>
                  </a:cubicBezTo>
                  <a:cubicBezTo>
                    <a:pt x="212" y="1709"/>
                    <a:pt x="269" y="1688"/>
                    <a:pt x="287" y="1643"/>
                  </a:cubicBezTo>
                  <a:cubicBezTo>
                    <a:pt x="435" y="1275"/>
                    <a:pt x="677" y="920"/>
                    <a:pt x="831" y="552"/>
                  </a:cubicBezTo>
                  <a:cubicBezTo>
                    <a:pt x="903" y="381"/>
                    <a:pt x="928" y="173"/>
                    <a:pt x="810" y="0"/>
                  </a:cubicBezTo>
                  <a:cubicBezTo>
                    <a:pt x="949" y="62"/>
                    <a:pt x="1028" y="136"/>
                    <a:pt x="1079" y="232"/>
                  </a:cubicBezTo>
                  <a:cubicBezTo>
                    <a:pt x="1072" y="302"/>
                    <a:pt x="1020" y="385"/>
                    <a:pt x="995" y="462"/>
                  </a:cubicBezTo>
                  <a:cubicBezTo>
                    <a:pt x="931" y="656"/>
                    <a:pt x="700" y="1175"/>
                    <a:pt x="600" y="1370"/>
                  </a:cubicBezTo>
                  <a:cubicBezTo>
                    <a:pt x="501" y="1562"/>
                    <a:pt x="393" y="1760"/>
                    <a:pt x="213" y="1935"/>
                  </a:cubicBezTo>
                  <a:cubicBezTo>
                    <a:pt x="164" y="1982"/>
                    <a:pt x="97" y="2021"/>
                    <a:pt x="17" y="2051"/>
                  </a:cubicBezTo>
                  <a:cubicBezTo>
                    <a:pt x="11" y="2053"/>
                    <a:pt x="6" y="2055"/>
                    <a:pt x="0" y="20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160"/>
            <p:cNvSpPr/>
            <p:nvPr/>
          </p:nvSpPr>
          <p:spPr bwMode="auto">
            <a:xfrm>
              <a:off x="2877231" y="1887538"/>
              <a:ext cx="517525" cy="879475"/>
            </a:xfrm>
            <a:custGeom>
              <a:avLst/>
              <a:gdLst>
                <a:gd name="T0" fmla="*/ 479 w 1037"/>
                <a:gd name="T1" fmla="*/ 205 h 1763"/>
                <a:gd name="T2" fmla="*/ 734 w 1037"/>
                <a:gd name="T3" fmla="*/ 105 h 1763"/>
                <a:gd name="T4" fmla="*/ 41 w 1037"/>
                <a:gd name="T5" fmla="*/ 166 h 1763"/>
                <a:gd name="T6" fmla="*/ 0 w 1037"/>
                <a:gd name="T7" fmla="*/ 180 h 1763"/>
                <a:gd name="T8" fmla="*/ 285 w 1037"/>
                <a:gd name="T9" fmla="*/ 260 h 1763"/>
                <a:gd name="T10" fmla="*/ 815 w 1037"/>
                <a:gd name="T11" fmla="*/ 1763 h 1763"/>
                <a:gd name="T12" fmla="*/ 1037 w 1037"/>
                <a:gd name="T13" fmla="*/ 1742 h 1763"/>
                <a:gd name="T14" fmla="*/ 479 w 1037"/>
                <a:gd name="T15" fmla="*/ 205 h 1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7" h="1763">
                  <a:moveTo>
                    <a:pt x="479" y="205"/>
                  </a:moveTo>
                  <a:cubicBezTo>
                    <a:pt x="428" y="61"/>
                    <a:pt x="734" y="105"/>
                    <a:pt x="734" y="105"/>
                  </a:cubicBezTo>
                  <a:cubicBezTo>
                    <a:pt x="469" y="0"/>
                    <a:pt x="41" y="166"/>
                    <a:pt x="41" y="166"/>
                  </a:cubicBezTo>
                  <a:lnTo>
                    <a:pt x="0" y="180"/>
                  </a:lnTo>
                  <a:cubicBezTo>
                    <a:pt x="72" y="155"/>
                    <a:pt x="234" y="155"/>
                    <a:pt x="285" y="260"/>
                  </a:cubicBezTo>
                  <a:cubicBezTo>
                    <a:pt x="336" y="365"/>
                    <a:pt x="815" y="1763"/>
                    <a:pt x="815" y="1763"/>
                  </a:cubicBezTo>
                  <a:cubicBezTo>
                    <a:pt x="917" y="1741"/>
                    <a:pt x="1037" y="1742"/>
                    <a:pt x="1037" y="1742"/>
                  </a:cubicBezTo>
                  <a:cubicBezTo>
                    <a:pt x="1037" y="1742"/>
                    <a:pt x="530" y="348"/>
                    <a:pt x="479" y="2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161"/>
            <p:cNvSpPr/>
            <p:nvPr/>
          </p:nvSpPr>
          <p:spPr bwMode="auto">
            <a:xfrm>
              <a:off x="9009744" y="1838325"/>
              <a:ext cx="636588" cy="831850"/>
            </a:xfrm>
            <a:custGeom>
              <a:avLst/>
              <a:gdLst>
                <a:gd name="T0" fmla="*/ 351 w 1277"/>
                <a:gd name="T1" fmla="*/ 110 h 1668"/>
                <a:gd name="T2" fmla="*/ 687 w 1277"/>
                <a:gd name="T3" fmla="*/ 259 h 1668"/>
                <a:gd name="T4" fmla="*/ 0 w 1277"/>
                <a:gd name="T5" fmla="*/ 1651 h 1668"/>
                <a:gd name="T6" fmla="*/ 229 w 1277"/>
                <a:gd name="T7" fmla="*/ 1668 h 1668"/>
                <a:gd name="T8" fmla="*/ 855 w 1277"/>
                <a:gd name="T9" fmla="*/ 350 h 1668"/>
                <a:gd name="T10" fmla="*/ 1277 w 1277"/>
                <a:gd name="T11" fmla="*/ 183 h 1668"/>
                <a:gd name="T12" fmla="*/ 351 w 1277"/>
                <a:gd name="T13" fmla="*/ 110 h 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7" h="1668">
                  <a:moveTo>
                    <a:pt x="351" y="110"/>
                  </a:moveTo>
                  <a:cubicBezTo>
                    <a:pt x="611" y="85"/>
                    <a:pt x="748" y="135"/>
                    <a:pt x="687" y="259"/>
                  </a:cubicBezTo>
                  <a:cubicBezTo>
                    <a:pt x="626" y="383"/>
                    <a:pt x="0" y="1651"/>
                    <a:pt x="0" y="1651"/>
                  </a:cubicBezTo>
                  <a:lnTo>
                    <a:pt x="229" y="1668"/>
                  </a:lnTo>
                  <a:cubicBezTo>
                    <a:pt x="229" y="1668"/>
                    <a:pt x="764" y="615"/>
                    <a:pt x="855" y="350"/>
                  </a:cubicBezTo>
                  <a:cubicBezTo>
                    <a:pt x="947" y="85"/>
                    <a:pt x="1277" y="183"/>
                    <a:pt x="1277" y="183"/>
                  </a:cubicBezTo>
                  <a:cubicBezTo>
                    <a:pt x="859" y="0"/>
                    <a:pt x="351" y="110"/>
                    <a:pt x="35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1162"/>
            <p:cNvSpPr/>
            <p:nvPr/>
          </p:nvSpPr>
          <p:spPr bwMode="auto">
            <a:xfrm>
              <a:off x="3947206" y="1916113"/>
              <a:ext cx="4779963" cy="182563"/>
            </a:xfrm>
            <a:custGeom>
              <a:avLst/>
              <a:gdLst>
                <a:gd name="T0" fmla="*/ 0 w 9580"/>
                <a:gd name="T1" fmla="*/ 367 h 367"/>
                <a:gd name="T2" fmla="*/ 4619 w 9580"/>
                <a:gd name="T3" fmla="*/ 49 h 367"/>
                <a:gd name="T4" fmla="*/ 9580 w 9580"/>
                <a:gd name="T5" fmla="*/ 350 h 367"/>
                <a:gd name="T6" fmla="*/ 4497 w 9580"/>
                <a:gd name="T7" fmla="*/ 99 h 367"/>
                <a:gd name="T8" fmla="*/ 0 w 9580"/>
                <a:gd name="T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0" h="367">
                  <a:moveTo>
                    <a:pt x="0" y="367"/>
                  </a:moveTo>
                  <a:cubicBezTo>
                    <a:pt x="0" y="367"/>
                    <a:pt x="1685" y="0"/>
                    <a:pt x="4619" y="49"/>
                  </a:cubicBezTo>
                  <a:cubicBezTo>
                    <a:pt x="7190" y="93"/>
                    <a:pt x="8022" y="143"/>
                    <a:pt x="9580" y="350"/>
                  </a:cubicBezTo>
                  <a:cubicBezTo>
                    <a:pt x="9580" y="350"/>
                    <a:pt x="7309" y="116"/>
                    <a:pt x="4497" y="99"/>
                  </a:cubicBezTo>
                  <a:cubicBezTo>
                    <a:pt x="1685" y="82"/>
                    <a:pt x="0" y="367"/>
                    <a:pt x="0" y="36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892595" y="1770462"/>
            <a:ext cx="92084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60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trong những ảnh hưởng của sự phân bố dân cư không đều</a:t>
            </a:r>
            <a:endParaRPr lang="en-US" sz="36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lnSpc>
                <a:spcPct val="150000"/>
              </a:lnSpc>
              <a:defRPr/>
            </a:pPr>
            <a:r>
              <a:rPr lang="en-US" sz="3600" b="1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g/ô/n/ô/n/i/m/ư/ễ/i/ờ/h/t/m/r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0C303EB-0B9C-784E-B4F1-74DE36BC8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56591" cy="1669774"/>
          </a:xfrm>
          <a:prstGeom prst="rect">
            <a:avLst/>
          </a:prstGeom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DCC1EF0F-F9DF-4EE1-A85F-F8EE64D7868D}"/>
              </a:ext>
            </a:extLst>
          </p:cNvPr>
          <p:cNvSpPr txBox="1"/>
          <p:nvPr/>
        </p:nvSpPr>
        <p:spPr>
          <a:xfrm>
            <a:off x="3687279" y="4721261"/>
            <a:ext cx="6311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Ô nhiễm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31395" y="696527"/>
            <a:ext cx="381052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1829364" y="56445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" name="AutoShape 7"/>
          <p:cNvSpPr>
            <a:spLocks noChangeArrowheads="1"/>
          </p:cNvSpPr>
          <p:nvPr/>
        </p:nvSpPr>
        <p:spPr bwMode="auto">
          <a:xfrm>
            <a:off x="1829364" y="56414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1829364" y="564459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8" name="AutoShape 10"/>
          <p:cNvSpPr>
            <a:spLocks noChangeArrowheads="1"/>
          </p:cNvSpPr>
          <p:nvPr/>
        </p:nvSpPr>
        <p:spPr bwMode="auto">
          <a:xfrm>
            <a:off x="1829364" y="5644591"/>
            <a:ext cx="1143000" cy="92526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AutoShape 16"/>
          <p:cNvSpPr>
            <a:spLocks noChangeArrowheads="1"/>
          </p:cNvSpPr>
          <p:nvPr/>
        </p:nvSpPr>
        <p:spPr bwMode="auto">
          <a:xfrm>
            <a:off x="1829364" y="56414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AutoShape 16"/>
          <p:cNvSpPr>
            <a:spLocks noChangeArrowheads="1"/>
          </p:cNvSpPr>
          <p:nvPr/>
        </p:nvSpPr>
        <p:spPr bwMode="auto">
          <a:xfrm>
            <a:off x="1829364" y="5625602"/>
            <a:ext cx="1143000" cy="93021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AutoShape 16"/>
          <p:cNvSpPr>
            <a:spLocks noChangeArrowheads="1"/>
          </p:cNvSpPr>
          <p:nvPr/>
        </p:nvSpPr>
        <p:spPr bwMode="auto">
          <a:xfrm>
            <a:off x="1829364" y="562193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1829364" y="56377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5" name="AutoShape 16"/>
          <p:cNvSpPr>
            <a:spLocks noChangeArrowheads="1"/>
          </p:cNvSpPr>
          <p:nvPr/>
        </p:nvSpPr>
        <p:spPr bwMode="auto">
          <a:xfrm>
            <a:off x="1829364" y="560612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6" name="AutoShape 16"/>
          <p:cNvSpPr>
            <a:spLocks noChangeArrowheads="1"/>
          </p:cNvSpPr>
          <p:nvPr/>
        </p:nvSpPr>
        <p:spPr bwMode="auto">
          <a:xfrm>
            <a:off x="1821797" y="5608616"/>
            <a:ext cx="1150567" cy="9435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7" name="Oval 19"/>
          <p:cNvSpPr>
            <a:spLocks noChangeArrowheads="1"/>
          </p:cNvSpPr>
          <p:nvPr/>
        </p:nvSpPr>
        <p:spPr bwMode="auto">
          <a:xfrm>
            <a:off x="3315446" y="5871883"/>
            <a:ext cx="3048000" cy="9144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endParaRPr lang="en-US" sz="181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WordArt 20"/>
          <p:cNvSpPr>
            <a:spLocks noChangeArrowheads="1" noChangeShapeType="1" noTextEdit="1"/>
          </p:cNvSpPr>
          <p:nvPr/>
        </p:nvSpPr>
        <p:spPr bwMode="auto">
          <a:xfrm>
            <a:off x="3823857" y="6181237"/>
            <a:ext cx="1869281" cy="3886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22983"/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HÕt</a:t>
            </a:r>
            <a:r>
              <a: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 </a:t>
            </a:r>
            <a:r>
              <a:rPr lang="en-US" sz="3619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rPr>
              <a:t>giê</a:t>
            </a:r>
            <a:endParaRPr lang="en-US" sz="3619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66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67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/>
      <p:bldP spid="44" grpId="0"/>
      <p:bldP spid="4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57" y="969008"/>
            <a:ext cx="2766300" cy="861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4" y="1972235"/>
            <a:ext cx="7573464" cy="1721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9295" y="261366"/>
            <a:ext cx="46395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02 tháng 11 năm 2023</a:t>
            </a:r>
            <a:endParaRPr lang="en-US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84" y="1322922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1</a:t>
            </a:r>
            <a:r>
              <a:rPr lang="en-US" altLang="zh-CN" sz="6000" b="1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. </a:t>
            </a:r>
            <a:r>
              <a:rPr lang="en-US" altLang="zh-CN" sz="6000" b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Các dân tộc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3173506" y="122168"/>
            <a:ext cx="8723219" cy="1912820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93" y="343506"/>
            <a:ext cx="830501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5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</a:t>
            </a: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đọc thầm thông tin SGK/84, cho biết</a:t>
            </a:r>
            <a:endParaRPr lang="vi-VN" altLang="zh-CN" sz="25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Việt Nam có bao nhiêu dân tộc</a:t>
            </a:r>
            <a:r>
              <a:rPr lang="vi-VN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Dân tộc nào có số dân đông nhất? Phân bố ở đâu?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500" b="1" noProof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Dân tộc ít người phân bố ở đâu?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vi-VN" altLang="zh-C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" y="2629684"/>
            <a:ext cx="7361241" cy="3708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73609" y="4327597"/>
            <a:ext cx="2140610" cy="2530403"/>
          </a:xfrm>
          <a:prstGeom prst="rect">
            <a:avLst/>
          </a:prstGeom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id="{EA7CC038-B933-6E5D-58F3-786F8A2277A4}"/>
              </a:ext>
            </a:extLst>
          </p:cNvPr>
          <p:cNvSpPr/>
          <p:nvPr/>
        </p:nvSpPr>
        <p:spPr>
          <a:xfrm>
            <a:off x="7983977" y="2581320"/>
            <a:ext cx="3912748" cy="1678043"/>
          </a:xfrm>
          <a:custGeom>
            <a:avLst/>
            <a:gdLst>
              <a:gd name="connsiteX0" fmla="*/ 5614008 w 5842103"/>
              <a:gd name="connsiteY0" fmla="*/ 3941397 h 3941397"/>
              <a:gd name="connsiteX1" fmla="*/ 228343 w 5842103"/>
              <a:gd name="connsiteY1" fmla="*/ 3941397 h 3941397"/>
              <a:gd name="connsiteX2" fmla="*/ 0 w 5842103"/>
              <a:gd name="connsiteY2" fmla="*/ 3713054 h 3941397"/>
              <a:gd name="connsiteX3" fmla="*/ 0 w 5842103"/>
              <a:gd name="connsiteY3" fmla="*/ 228343 h 3941397"/>
              <a:gd name="connsiteX4" fmla="*/ 228343 w 5842103"/>
              <a:gd name="connsiteY4" fmla="*/ 0 h 3941397"/>
              <a:gd name="connsiteX5" fmla="*/ 5613760 w 5842103"/>
              <a:gd name="connsiteY5" fmla="*/ 0 h 3941397"/>
              <a:gd name="connsiteX6" fmla="*/ 5842103 w 5842103"/>
              <a:gd name="connsiteY6" fmla="*/ 228343 h 3941397"/>
              <a:gd name="connsiteX7" fmla="*/ 5842103 w 5842103"/>
              <a:gd name="connsiteY7" fmla="*/ 3713054 h 3941397"/>
              <a:gd name="connsiteX8" fmla="*/ 5614008 w 5842103"/>
              <a:gd name="connsiteY8" fmla="*/ 3941397 h 394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103" h="3941397">
                <a:moveTo>
                  <a:pt x="5614008" y="3941397"/>
                </a:moveTo>
                <a:lnTo>
                  <a:pt x="228343" y="3941397"/>
                </a:lnTo>
                <a:cubicBezTo>
                  <a:pt x="102754" y="3941397"/>
                  <a:pt x="0" y="3838643"/>
                  <a:pt x="0" y="3713054"/>
                </a:cubicBezTo>
                <a:lnTo>
                  <a:pt x="0" y="228343"/>
                </a:lnTo>
                <a:cubicBezTo>
                  <a:pt x="0" y="102754"/>
                  <a:pt x="102754" y="0"/>
                  <a:pt x="228343" y="0"/>
                </a:cubicBezTo>
                <a:lnTo>
                  <a:pt x="5613760" y="0"/>
                </a:lnTo>
                <a:cubicBezTo>
                  <a:pt x="5739349" y="0"/>
                  <a:pt x="5842103" y="102754"/>
                  <a:pt x="5842103" y="228343"/>
                </a:cubicBezTo>
                <a:lnTo>
                  <a:pt x="5842103" y="3713054"/>
                </a:lnTo>
                <a:cubicBezTo>
                  <a:pt x="5842351" y="3838643"/>
                  <a:pt x="5739597" y="3941397"/>
                  <a:pt x="5614008" y="3941397"/>
                </a:cubicBezTo>
                <a:close/>
              </a:path>
            </a:pathLst>
          </a:custGeom>
          <a:solidFill>
            <a:srgbClr val="DEB290"/>
          </a:solidFill>
          <a:ln w="24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D9208-279D-C396-6FD5-BE1213BA7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7"/>
          <a:stretch/>
        </p:blipFill>
        <p:spPr>
          <a:xfrm>
            <a:off x="68901" y="-18070"/>
            <a:ext cx="3181592" cy="1927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957" y="1909090"/>
            <a:ext cx="202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</a:rPr>
              <a:t>THẢO LUẬN </a:t>
            </a:r>
            <a:r>
              <a:rPr lang="en-US" b="1" smtClean="0">
                <a:solidFill>
                  <a:srgbClr val="FF0000"/>
                </a:solidFill>
                <a:latin typeface="Calibri" panose="020F0502020204030204" pitchFamily="34" charset="0"/>
              </a:rPr>
              <a:t>NHÓM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B80975-ECF8-767C-AF37-1903A9246894}"/>
              </a:ext>
            </a:extLst>
          </p:cNvPr>
          <p:cNvSpPr/>
          <p:nvPr/>
        </p:nvSpPr>
        <p:spPr>
          <a:xfrm>
            <a:off x="0" y="3375"/>
            <a:ext cx="12191999" cy="685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3C63AB-3B8D-D026-45B8-07A92AF78153}"/>
              </a:ext>
            </a:extLst>
          </p:cNvPr>
          <p:cNvSpPr/>
          <p:nvPr/>
        </p:nvSpPr>
        <p:spPr>
          <a:xfrm>
            <a:off x="8244621" y="2646625"/>
            <a:ext cx="3642748" cy="7715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nhất: DT Kinh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3794">
            <a:off x="7540487" y="596881"/>
            <a:ext cx="2525406" cy="2782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694560-E35E-0CAF-4C0B-8F0C0FA7AABE}"/>
              </a:ext>
            </a:extLst>
          </p:cNvPr>
          <p:cNvGrpSpPr/>
          <p:nvPr/>
        </p:nvGrpSpPr>
        <p:grpSpPr>
          <a:xfrm>
            <a:off x="2643188" y="3295650"/>
            <a:ext cx="2662236" cy="771525"/>
            <a:chOff x="2690099" y="2495550"/>
            <a:chExt cx="2262901" cy="7715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1F1D9FB-B39C-68E2-88B3-739F02073052}"/>
                </a:ext>
              </a:extLst>
            </p:cNvPr>
            <p:cNvSpPr/>
            <p:nvPr/>
          </p:nvSpPr>
          <p:spPr>
            <a:xfrm>
              <a:off x="2752725" y="2495550"/>
              <a:ext cx="2200275" cy="7715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Baloo" panose="03080902040302020200" pitchFamily="66" charset="0"/>
                </a:rPr>
                <a:t>54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Baloo" panose="03080902040302020200" pitchFamily="66" charset="0"/>
                </a:rPr>
                <a:t>dân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Baloo" panose="03080902040302020200" pitchFamily="66" charset="0"/>
                </a:rPr>
                <a:t>tộc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Baloo" panose="03080902040302020200" pitchFamily="66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1A1B25-0E91-D074-BD9C-E14CC506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0099" y="2524125"/>
              <a:ext cx="591025" cy="695324"/>
            </a:xfrm>
            <a:prstGeom prst="rect">
              <a:avLst/>
            </a:prstGeom>
          </p:spPr>
        </p:pic>
      </p:grpSp>
      <p:pic>
        <p:nvPicPr>
          <p:cNvPr id="16" name="Picture 15" descr="A picture containing darkness&#10;&#10;Description automatically generated">
            <a:extLst>
              <a:ext uri="{FF2B5EF4-FFF2-40B4-BE49-F238E27FC236}">
                <a16:creationId xmlns:a16="http://schemas.microsoft.com/office/drawing/2014/main" id="{B897E840-7865-5557-B3C7-BCD5C2972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7762" flipV="1">
            <a:off x="3668114" y="1649692"/>
            <a:ext cx="2105787" cy="2044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91F36A-FDCD-AE8E-E5CB-1E66FCC9E59C}"/>
              </a:ext>
            </a:extLst>
          </p:cNvPr>
          <p:cNvGrpSpPr/>
          <p:nvPr/>
        </p:nvGrpSpPr>
        <p:grpSpPr>
          <a:xfrm rot="11695749">
            <a:off x="4738078" y="4255615"/>
            <a:ext cx="1763420" cy="846471"/>
            <a:chOff x="1364877" y="1206074"/>
            <a:chExt cx="2465703" cy="1348495"/>
          </a:xfrm>
        </p:grpSpPr>
        <p:pic>
          <p:nvPicPr>
            <p:cNvPr id="21" name="Picture 20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313AF7B8-9FFA-A40C-FC5A-1834B732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04C76A-5C8D-F193-4BDE-8328977E0691}"/>
                </a:ext>
              </a:extLst>
            </p:cNvPr>
            <p:cNvSpPr txBox="1"/>
            <p:nvPr/>
          </p:nvSpPr>
          <p:spPr>
            <a:xfrm rot="13040582">
              <a:off x="2091941" y="1343398"/>
              <a:ext cx="1647826" cy="6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Mường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D13567D-94A2-9B2B-FF41-202E28CB1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8333" y="5172074"/>
            <a:ext cx="901108" cy="8401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C925034-90AD-CBBA-1A06-3A4BBF2FA188}"/>
              </a:ext>
            </a:extLst>
          </p:cNvPr>
          <p:cNvSpPr txBox="1"/>
          <p:nvPr/>
        </p:nvSpPr>
        <p:spPr>
          <a:xfrm>
            <a:off x="5328883" y="7195056"/>
            <a:ext cx="1881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Trung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Quốc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E3488B-2803-D016-83F9-4A41DAA0E7BE}"/>
              </a:ext>
            </a:extLst>
          </p:cNvPr>
          <p:cNvGrpSpPr/>
          <p:nvPr/>
        </p:nvGrpSpPr>
        <p:grpSpPr>
          <a:xfrm rot="13980061">
            <a:off x="3461078" y="4381833"/>
            <a:ext cx="1711615" cy="826225"/>
            <a:chOff x="1364877" y="1199203"/>
            <a:chExt cx="2465703" cy="1355366"/>
          </a:xfrm>
        </p:grpSpPr>
        <p:pic>
          <p:nvPicPr>
            <p:cNvPr id="26" name="Picture 25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2A6168AF-ED28-2442-DB0E-9A9C5B67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02A27-B4CD-5431-F4AC-F4E9B293E496}"/>
                </a:ext>
              </a:extLst>
            </p:cNvPr>
            <p:cNvSpPr txBox="1"/>
            <p:nvPr/>
          </p:nvSpPr>
          <p:spPr>
            <a:xfrm rot="13040582">
              <a:off x="1957737" y="1199203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Thái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5300382-015B-528F-5102-A89825508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083" y="5493296"/>
            <a:ext cx="901108" cy="7691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07CECAB-0F45-FB1E-7679-032A9BE96204}"/>
              </a:ext>
            </a:extLst>
          </p:cNvPr>
          <p:cNvGrpSpPr/>
          <p:nvPr/>
        </p:nvGrpSpPr>
        <p:grpSpPr>
          <a:xfrm rot="15378403">
            <a:off x="1999925" y="4311481"/>
            <a:ext cx="1859726" cy="822036"/>
            <a:chOff x="1364877" y="1206074"/>
            <a:chExt cx="2679068" cy="1348495"/>
          </a:xfrm>
        </p:grpSpPr>
        <p:pic>
          <p:nvPicPr>
            <p:cNvPr id="30" name="Picture 29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47196C8E-86AC-681D-3030-C2547A74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0AA5D9-CF6C-A963-D038-C2A5124126DD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Dao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5200B1B-FEF8-ED4A-A5C7-257BB6C9CC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535" y="5464721"/>
            <a:ext cx="731603" cy="76916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8B8EE84-C69B-15EE-8DFC-4099204ED22F}"/>
              </a:ext>
            </a:extLst>
          </p:cNvPr>
          <p:cNvGrpSpPr/>
          <p:nvPr/>
        </p:nvGrpSpPr>
        <p:grpSpPr>
          <a:xfrm rot="18114927">
            <a:off x="1123625" y="3597105"/>
            <a:ext cx="1859726" cy="822036"/>
            <a:chOff x="1364877" y="1206074"/>
            <a:chExt cx="2679068" cy="1348495"/>
          </a:xfrm>
        </p:grpSpPr>
        <p:pic>
          <p:nvPicPr>
            <p:cNvPr id="34" name="Picture 33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A7A30791-5F15-C8DB-F4C1-6C8FBEC8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F37865-08EE-D1F6-FCD6-11678C52D6FB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Mông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41A8B92-3E69-EA79-3A64-D5660250D4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09" y="4131221"/>
            <a:ext cx="707154" cy="76916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8F8DBBD-0ACC-EE2B-FD04-75CB59ECC7BF}"/>
              </a:ext>
            </a:extLst>
          </p:cNvPr>
          <p:cNvGrpSpPr/>
          <p:nvPr/>
        </p:nvGrpSpPr>
        <p:grpSpPr>
          <a:xfrm rot="20688334">
            <a:off x="1104575" y="2825580"/>
            <a:ext cx="1859726" cy="822036"/>
            <a:chOff x="1364877" y="1206074"/>
            <a:chExt cx="2679068" cy="1348495"/>
          </a:xfrm>
        </p:grpSpPr>
        <p:pic>
          <p:nvPicPr>
            <p:cNvPr id="43" name="Picture 42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5F907698-64E2-839F-3E58-7D5B16315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0D80E7-A0CB-9265-2417-C0AA0178E13E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Tày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4B2CAD7-7712-CFE1-1781-65AFBBC247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95" y="2588171"/>
            <a:ext cx="666032" cy="76916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822BACC-3FE7-A06E-B606-EABB2480F420}"/>
              </a:ext>
            </a:extLst>
          </p:cNvPr>
          <p:cNvGrpSpPr/>
          <p:nvPr/>
        </p:nvGrpSpPr>
        <p:grpSpPr>
          <a:xfrm rot="860182">
            <a:off x="1838000" y="2311230"/>
            <a:ext cx="1859726" cy="822036"/>
            <a:chOff x="1364877" y="1206074"/>
            <a:chExt cx="2679068" cy="1348495"/>
          </a:xfrm>
        </p:grpSpPr>
        <p:pic>
          <p:nvPicPr>
            <p:cNvPr id="48" name="Picture 47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D2812F6D-4EDB-22FF-47C4-7F9AABD5B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86E1A2-AC64-E1A6-033C-5AD69D4CD7C0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</a:rPr>
                <a:t>N</a:t>
              </a: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ùng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F3A6017-DBFB-D406-309A-940DDAE5F9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644" y="1609725"/>
            <a:ext cx="825847" cy="75177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42ADC08-292E-03F1-F4E0-C91AAD2B98A9}"/>
              </a:ext>
            </a:extLst>
          </p:cNvPr>
          <p:cNvGrpSpPr/>
          <p:nvPr/>
        </p:nvGrpSpPr>
        <p:grpSpPr>
          <a:xfrm rot="3273824">
            <a:off x="2695251" y="2130255"/>
            <a:ext cx="1859726" cy="822036"/>
            <a:chOff x="1364877" y="1206074"/>
            <a:chExt cx="2679068" cy="1348495"/>
          </a:xfrm>
        </p:grpSpPr>
        <p:pic>
          <p:nvPicPr>
            <p:cNvPr id="52" name="Picture 51" descr="A red arrow pointing to the right&#10;&#10;Description automatically generated with low confidence">
              <a:extLst>
                <a:ext uri="{FF2B5EF4-FFF2-40B4-BE49-F238E27FC236}">
                  <a16:creationId xmlns:a16="http://schemas.microsoft.com/office/drawing/2014/main" id="{C82873ED-0061-3046-0249-E30FAC80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1743">
              <a:off x="1364877" y="1206074"/>
              <a:ext cx="2465703" cy="134849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0DDFFA-4800-86C1-9438-A24B2AD4A662}"/>
                </a:ext>
              </a:extLst>
            </p:cNvPr>
            <p:cNvSpPr txBox="1"/>
            <p:nvPr/>
          </p:nvSpPr>
          <p:spPr>
            <a:xfrm rot="2016203">
              <a:off x="2396119" y="1658561"/>
              <a:ext cx="1647826" cy="65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err="1">
                  <a:solidFill>
                    <a:srgbClr val="002060"/>
                  </a:solidFill>
                </a:rPr>
                <a:t>K</a:t>
              </a:r>
              <a:r>
                <a:rPr kumimoji="0" 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inh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ABE108C-7F2C-A58A-96A2-E41F19914F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831" y="894655"/>
            <a:ext cx="866072" cy="857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72" y="441220"/>
            <a:ext cx="2368737" cy="2608003"/>
          </a:xfrm>
          <a:prstGeom prst="rect">
            <a:avLst/>
          </a:prstGeom>
        </p:spPr>
      </p:pic>
      <p:sp>
        <p:nvSpPr>
          <p:cNvPr id="56" name="Rectangle: Rounded Corners 6">
            <a:extLst>
              <a:ext uri="{FF2B5EF4-FFF2-40B4-BE49-F238E27FC236}">
                <a16:creationId xmlns:a16="http://schemas.microsoft.com/office/drawing/2014/main" id="{633C63AB-3B8D-D026-45B8-07A92AF78153}"/>
              </a:ext>
            </a:extLst>
          </p:cNvPr>
          <p:cNvSpPr/>
          <p:nvPr/>
        </p:nvSpPr>
        <p:spPr>
          <a:xfrm>
            <a:off x="4069895" y="821574"/>
            <a:ext cx="915718" cy="45587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Baloo" panose="03080902040302020200" pitchFamily="66" charset="0"/>
              </a:rPr>
              <a:t>…….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Baloo" panose="03080902040302020200" pitchFamily="66" charset="0"/>
            </a:endParaRPr>
          </a:p>
        </p:txBody>
      </p:sp>
      <p:sp>
        <p:nvSpPr>
          <p:cNvPr id="58" name="Rectangle: Rounded Corners 6">
            <a:extLst>
              <a:ext uri="{FF2B5EF4-FFF2-40B4-BE49-F238E27FC236}">
                <a16:creationId xmlns:a16="http://schemas.microsoft.com/office/drawing/2014/main" id="{633C63AB-3B8D-D026-45B8-07A92AF78153}"/>
              </a:ext>
            </a:extLst>
          </p:cNvPr>
          <p:cNvSpPr/>
          <p:nvPr/>
        </p:nvSpPr>
        <p:spPr>
          <a:xfrm>
            <a:off x="7802349" y="3936213"/>
            <a:ext cx="4313677" cy="77152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dân: Đồng bằng, ven biển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 descr="A picture containing darkness&#10;&#10;Description automatically generated">
            <a:extLst>
              <a:ext uri="{FF2B5EF4-FFF2-40B4-BE49-F238E27FC236}">
                <a16:creationId xmlns:a16="http://schemas.microsoft.com/office/drawing/2014/main" id="{E640CE0F-6BB5-2181-5DFD-70AA047F9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177" flipH="1">
            <a:off x="5641479" y="2935236"/>
            <a:ext cx="2968185" cy="2574049"/>
          </a:xfrm>
          <a:prstGeom prst="rect">
            <a:avLst/>
          </a:prstGeom>
        </p:spPr>
      </p:pic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633C63AB-3B8D-D026-45B8-07A92AF78153}"/>
              </a:ext>
            </a:extLst>
          </p:cNvPr>
          <p:cNvSpPr/>
          <p:nvPr/>
        </p:nvSpPr>
        <p:spPr>
          <a:xfrm>
            <a:off x="7888583" y="5306824"/>
            <a:ext cx="4183201" cy="72802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 số: Đồi núi, cao nguyên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0ABE108C-7F2C-A58A-96A2-E41F19914F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4370" y="2496232"/>
            <a:ext cx="866072" cy="857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9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6" grpId="0" animBg="1"/>
      <p:bldP spid="58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2</a:t>
            </a:r>
            <a:r>
              <a:rPr lang="en-US" altLang="zh-CN" sz="6000" b="1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. </a:t>
            </a:r>
            <a:r>
              <a:rPr lang="en-US" altLang="zh-CN" sz="6000" b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  <a:sym typeface="字魂58号-创中黑" panose="00000500000000000000" pitchFamily="2" charset="-122"/>
              </a:rPr>
              <a:t>Mật độ dân số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1|1|1.1|1.1|1.3|1.4|1.6|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823</Words>
  <Application>Microsoft Office PowerPoint</Application>
  <PresentationFormat>Widescreen</PresentationFormat>
  <Paragraphs>158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.VnBodoni</vt:lpstr>
      <vt:lpstr>.VnTime</vt:lpstr>
      <vt:lpstr>Arial</vt:lpstr>
      <vt:lpstr>Baloo</vt:lpstr>
      <vt:lpstr>Calibri</vt:lpstr>
      <vt:lpstr>Cambria</vt:lpstr>
      <vt:lpstr>Cambria Math</vt:lpstr>
      <vt:lpstr>等线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93</cp:revision>
  <dcterms:created xsi:type="dcterms:W3CDTF">2023-08-09T06:40:24Z</dcterms:created>
  <dcterms:modified xsi:type="dcterms:W3CDTF">2024-03-24T12:57:58Z</dcterms:modified>
</cp:coreProperties>
</file>