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ink/ink1.xml" ContentType="application/inkml+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32"/>
  </p:notesMasterIdLst>
  <p:sldIdLst>
    <p:sldId id="309" r:id="rId4"/>
    <p:sldId id="257" r:id="rId5"/>
    <p:sldId id="259" r:id="rId6"/>
    <p:sldId id="271" r:id="rId7"/>
    <p:sldId id="272" r:id="rId8"/>
    <p:sldId id="310" r:id="rId9"/>
    <p:sldId id="311" r:id="rId10"/>
    <p:sldId id="318" r:id="rId11"/>
    <p:sldId id="2007577143" r:id="rId12"/>
    <p:sldId id="2007577142" r:id="rId13"/>
    <p:sldId id="313" r:id="rId14"/>
    <p:sldId id="314" r:id="rId15"/>
    <p:sldId id="2007577136" r:id="rId16"/>
    <p:sldId id="2007577137" r:id="rId17"/>
    <p:sldId id="2007577138" r:id="rId18"/>
    <p:sldId id="2007577139" r:id="rId19"/>
    <p:sldId id="2007577140" r:id="rId20"/>
    <p:sldId id="2007577141" r:id="rId21"/>
    <p:sldId id="315" r:id="rId22"/>
    <p:sldId id="293" r:id="rId23"/>
    <p:sldId id="300" r:id="rId24"/>
    <p:sldId id="290" r:id="rId25"/>
    <p:sldId id="333" r:id="rId26"/>
    <p:sldId id="321" r:id="rId27"/>
    <p:sldId id="336" r:id="rId28"/>
    <p:sldId id="334" r:id="rId29"/>
    <p:sldId id="335" r:id="rId30"/>
    <p:sldId id="200757713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18E31B-BF93-43C3-8164-0AC8EA4D463D}" v="5018" dt="2023-10-23T07:28:25.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i Nam" userId="25e22e54ca3b7146" providerId="LiveId" clId="{FD18E31B-BF93-43C3-8164-0AC8EA4D463D}"/>
    <pc:docChg chg="undo custSel addSld delSld modSld sldOrd delMainMaster">
      <pc:chgData name="Bui Nam" userId="25e22e54ca3b7146" providerId="LiveId" clId="{FD18E31B-BF93-43C3-8164-0AC8EA4D463D}" dt="2023-10-23T07:35:46.304" v="7066" actId="478"/>
      <pc:docMkLst>
        <pc:docMk/>
      </pc:docMkLst>
      <pc:sldChg chg="addSp delSp modSp mod addAnim delAnim">
        <pc:chgData name="Bui Nam" userId="25e22e54ca3b7146" providerId="LiveId" clId="{FD18E31B-BF93-43C3-8164-0AC8EA4D463D}" dt="2023-10-23T07:35:46.304" v="7066" actId="478"/>
        <pc:sldMkLst>
          <pc:docMk/>
          <pc:sldMk cId="0" sldId="257"/>
        </pc:sldMkLst>
        <pc:spChg chg="mod">
          <ac:chgData name="Bui Nam" userId="25e22e54ca3b7146" providerId="LiveId" clId="{FD18E31B-BF93-43C3-8164-0AC8EA4D463D}" dt="2023-10-21T02:07:11.408" v="67" actId="207"/>
          <ac:spMkLst>
            <pc:docMk/>
            <pc:sldMk cId="0" sldId="257"/>
            <ac:spMk id="14" creationId="{BFE1B45C-02ED-47B3-A39A-E3CBD9266A8F}"/>
          </ac:spMkLst>
        </pc:spChg>
        <pc:picChg chg="add del mod">
          <ac:chgData name="Bui Nam" userId="25e22e54ca3b7146" providerId="LiveId" clId="{FD18E31B-BF93-43C3-8164-0AC8EA4D463D}" dt="2023-10-23T07:35:46.304" v="7066" actId="478"/>
          <ac:picMkLst>
            <pc:docMk/>
            <pc:sldMk cId="0" sldId="257"/>
            <ac:picMk id="7" creationId="{ECA0D1CD-427A-4E6F-BF99-8F97FF3C617E}"/>
          </ac:picMkLst>
        </pc:picChg>
        <pc:picChg chg="mod">
          <ac:chgData name="Bui Nam" userId="25e22e54ca3b7146" providerId="LiveId" clId="{FD18E31B-BF93-43C3-8164-0AC8EA4D463D}" dt="2023-10-21T02:07:37.555" v="72" actId="14100"/>
          <ac:picMkLst>
            <pc:docMk/>
            <pc:sldMk cId="0" sldId="257"/>
            <ac:picMk id="8" creationId="{7E748563-5244-4082-8853-70C20B6B6D92}"/>
          </ac:picMkLst>
        </pc:picChg>
        <pc:picChg chg="mod">
          <ac:chgData name="Bui Nam" userId="25e22e54ca3b7146" providerId="LiveId" clId="{FD18E31B-BF93-43C3-8164-0AC8EA4D463D}" dt="2023-10-21T02:07:22.364" v="69" actId="1076"/>
          <ac:picMkLst>
            <pc:docMk/>
            <pc:sldMk cId="0" sldId="257"/>
            <ac:picMk id="12" creationId="{17AA8604-0A20-40A3-A4B0-CA8B755EFA54}"/>
          </ac:picMkLst>
        </pc:picChg>
        <pc:picChg chg="mod">
          <ac:chgData name="Bui Nam" userId="25e22e54ca3b7146" providerId="LiveId" clId="{FD18E31B-BF93-43C3-8164-0AC8EA4D463D}" dt="2023-10-21T02:08:27.908" v="78" actId="1076"/>
          <ac:picMkLst>
            <pc:docMk/>
            <pc:sldMk cId="0" sldId="257"/>
            <ac:picMk id="15" creationId="{24DC6DD8-8C91-40F7-BA70-48755F8280FE}"/>
          </ac:picMkLst>
        </pc:picChg>
        <pc:picChg chg="mod">
          <ac:chgData name="Bui Nam" userId="25e22e54ca3b7146" providerId="LiveId" clId="{FD18E31B-BF93-43C3-8164-0AC8EA4D463D}" dt="2023-10-21T15:05:29.908" v="1574" actId="1076"/>
          <ac:picMkLst>
            <pc:docMk/>
            <pc:sldMk cId="0" sldId="257"/>
            <ac:picMk id="18" creationId="{0EFF9BDF-EA59-418E-A3C8-F9F467DA54E4}"/>
          </ac:picMkLst>
        </pc:picChg>
      </pc:sldChg>
      <pc:sldChg chg="del">
        <pc:chgData name="Bui Nam" userId="25e22e54ca3b7146" providerId="LiveId" clId="{FD18E31B-BF93-43C3-8164-0AC8EA4D463D}" dt="2023-10-21T14:54:24.552" v="1522" actId="2696"/>
        <pc:sldMkLst>
          <pc:docMk/>
          <pc:sldMk cId="2536227379" sldId="258"/>
        </pc:sldMkLst>
      </pc:sldChg>
      <pc:sldChg chg="add del">
        <pc:chgData name="Bui Nam" userId="25e22e54ca3b7146" providerId="LiveId" clId="{FD18E31B-BF93-43C3-8164-0AC8EA4D463D}" dt="2023-10-21T14:54:28.261" v="1524" actId="2696"/>
        <pc:sldMkLst>
          <pc:docMk/>
          <pc:sldMk cId="2225549768" sldId="260"/>
        </pc:sldMkLst>
      </pc:sldChg>
      <pc:sldChg chg="add del">
        <pc:chgData name="Bui Nam" userId="25e22e54ca3b7146" providerId="LiveId" clId="{FD18E31B-BF93-43C3-8164-0AC8EA4D463D}" dt="2023-10-21T14:54:34.880" v="1525" actId="2696"/>
        <pc:sldMkLst>
          <pc:docMk/>
          <pc:sldMk cId="609962557" sldId="261"/>
        </pc:sldMkLst>
      </pc:sldChg>
      <pc:sldChg chg="del">
        <pc:chgData name="Bui Nam" userId="25e22e54ca3b7146" providerId="LiveId" clId="{FD18E31B-BF93-43C3-8164-0AC8EA4D463D}" dt="2023-10-21T02:04:15.236" v="14" actId="2696"/>
        <pc:sldMkLst>
          <pc:docMk/>
          <pc:sldMk cId="2230693055" sldId="262"/>
        </pc:sldMkLst>
      </pc:sldChg>
      <pc:sldChg chg="del">
        <pc:chgData name="Bui Nam" userId="25e22e54ca3b7146" providerId="LiveId" clId="{FD18E31B-BF93-43C3-8164-0AC8EA4D463D}" dt="2023-10-22T21:46:26.088" v="1803" actId="2696"/>
        <pc:sldMkLst>
          <pc:docMk/>
          <pc:sldMk cId="1055038631" sldId="268"/>
        </pc:sldMkLst>
      </pc:sldChg>
      <pc:sldChg chg="delSp modSp mod delAnim">
        <pc:chgData name="Bui Nam" userId="25e22e54ca3b7146" providerId="LiveId" clId="{FD18E31B-BF93-43C3-8164-0AC8EA4D463D}" dt="2023-10-21T15:06:43.023" v="1578" actId="21"/>
        <pc:sldMkLst>
          <pc:docMk/>
          <pc:sldMk cId="0" sldId="271"/>
        </pc:sldMkLst>
        <pc:spChg chg="mod">
          <ac:chgData name="Bui Nam" userId="25e22e54ca3b7146" providerId="LiveId" clId="{FD18E31B-BF93-43C3-8164-0AC8EA4D463D}" dt="2023-10-21T15:06:17.480" v="1577" actId="14100"/>
          <ac:spMkLst>
            <pc:docMk/>
            <pc:sldMk cId="0" sldId="271"/>
            <ac:spMk id="37" creationId="{99620AEF-1EEA-44AA-81BD-CB6146F5A3FA}"/>
          </ac:spMkLst>
        </pc:spChg>
        <pc:grpChg chg="mod">
          <ac:chgData name="Bui Nam" userId="25e22e54ca3b7146" providerId="LiveId" clId="{FD18E31B-BF93-43C3-8164-0AC8EA4D463D}" dt="2023-10-21T15:06:06.197" v="1575" actId="14100"/>
          <ac:grpSpMkLst>
            <pc:docMk/>
            <pc:sldMk cId="0" sldId="271"/>
            <ac:grpSpMk id="35" creationId="{3CFE92B6-EDE9-46F7-BCB1-368E20D51B0D}"/>
          </ac:grpSpMkLst>
        </pc:grpChg>
        <pc:picChg chg="del">
          <ac:chgData name="Bui Nam" userId="25e22e54ca3b7146" providerId="LiveId" clId="{FD18E31B-BF93-43C3-8164-0AC8EA4D463D}" dt="2023-10-21T15:06:43.023" v="1578" actId="21"/>
          <ac:picMkLst>
            <pc:docMk/>
            <pc:sldMk cId="0" sldId="271"/>
            <ac:picMk id="46" creationId="{A9B145E4-63E8-49B3-873B-967E87E2761E}"/>
          </ac:picMkLst>
        </pc:picChg>
      </pc:sldChg>
      <pc:sldChg chg="addSp delSp modSp add del mod">
        <pc:chgData name="Bui Nam" userId="25e22e54ca3b7146" providerId="LiveId" clId="{FD18E31B-BF93-43C3-8164-0AC8EA4D463D}" dt="2023-10-23T03:14:29.514" v="4419" actId="21"/>
        <pc:sldMkLst>
          <pc:docMk/>
          <pc:sldMk cId="0" sldId="272"/>
        </pc:sldMkLst>
        <pc:spChg chg="mod">
          <ac:chgData name="Bui Nam" userId="25e22e54ca3b7146" providerId="LiveId" clId="{FD18E31B-BF93-43C3-8164-0AC8EA4D463D}" dt="2023-10-22T22:26:58.656" v="2708" actId="255"/>
          <ac:spMkLst>
            <pc:docMk/>
            <pc:sldMk cId="0" sldId="272"/>
            <ac:spMk id="20" creationId="{D7B70902-5F62-4E5F-9402-2D8977CB9523}"/>
          </ac:spMkLst>
        </pc:spChg>
        <pc:grpChg chg="mod">
          <ac:chgData name="Bui Nam" userId="25e22e54ca3b7146" providerId="LiveId" clId="{FD18E31B-BF93-43C3-8164-0AC8EA4D463D}" dt="2023-10-21T14:56:23.698" v="1537"/>
          <ac:grpSpMkLst>
            <pc:docMk/>
            <pc:sldMk cId="0" sldId="272"/>
            <ac:grpSpMk id="6" creationId="{F103F4AD-9252-8B37-8596-85CDDBB825ED}"/>
          </ac:grpSpMkLst>
        </pc:grpChg>
        <pc:grpChg chg="mod">
          <ac:chgData name="Bui Nam" userId="25e22e54ca3b7146" providerId="LiveId" clId="{FD18E31B-BF93-43C3-8164-0AC8EA4D463D}" dt="2023-10-21T14:59:20.729" v="1546" actId="1076"/>
          <ac:grpSpMkLst>
            <pc:docMk/>
            <pc:sldMk cId="0" sldId="272"/>
            <ac:grpSpMk id="13" creationId="{E17155FD-37D8-46F1-AA5B-CFAA418D53C0}"/>
          </ac:grpSpMkLst>
        </pc:grpChg>
        <pc:graphicFrameChg chg="add del mod modGraphic">
          <ac:chgData name="Bui Nam" userId="25e22e54ca3b7146" providerId="LiveId" clId="{FD18E31B-BF93-43C3-8164-0AC8EA4D463D}" dt="2023-10-23T03:14:29.514" v="4419" actId="21"/>
          <ac:graphicFrameMkLst>
            <pc:docMk/>
            <pc:sldMk cId="0" sldId="272"/>
            <ac:graphicFrameMk id="2" creationId="{3EBBDA0B-1FFA-33DC-6528-8DF647B7E81D}"/>
          </ac:graphicFrameMkLst>
        </pc:graphicFrameChg>
        <pc:graphicFrameChg chg="add del mod modGraphic">
          <ac:chgData name="Bui Nam" userId="25e22e54ca3b7146" providerId="LiveId" clId="{FD18E31B-BF93-43C3-8164-0AC8EA4D463D}" dt="2023-10-22T22:46:16.041" v="2976" actId="931"/>
          <ac:graphicFrameMkLst>
            <pc:docMk/>
            <pc:sldMk cId="0" sldId="272"/>
            <ac:graphicFrameMk id="2" creationId="{CD3C29BE-9AD7-0CA2-41AD-B10A69A2BACE}"/>
          </ac:graphicFrameMkLst>
        </pc:graphicFrameChg>
        <pc:graphicFrameChg chg="add del mod modGraphic">
          <ac:chgData name="Bui Nam" userId="25e22e54ca3b7146" providerId="LiveId" clId="{FD18E31B-BF93-43C3-8164-0AC8EA4D463D}" dt="2023-10-22T22:30:57.134" v="2955" actId="21"/>
          <ac:graphicFrameMkLst>
            <pc:docMk/>
            <pc:sldMk cId="0" sldId="272"/>
            <ac:graphicFrameMk id="8" creationId="{B12B149F-DF30-AA06-C4B2-7EE484E67EEA}"/>
          </ac:graphicFrameMkLst>
        </pc:graphicFrameChg>
        <pc:picChg chg="add del mod">
          <ac:chgData name="Bui Nam" userId="25e22e54ca3b7146" providerId="LiveId" clId="{FD18E31B-BF93-43C3-8164-0AC8EA4D463D}" dt="2023-10-21T14:58:36.284" v="1540" actId="21"/>
          <ac:picMkLst>
            <pc:docMk/>
            <pc:sldMk cId="0" sldId="272"/>
            <ac:picMk id="3" creationId="{2A7D4D99-1544-4660-FF72-70733D80C6A9}"/>
          </ac:picMkLst>
        </pc:picChg>
        <pc:picChg chg="mod">
          <ac:chgData name="Bui Nam" userId="25e22e54ca3b7146" providerId="LiveId" clId="{FD18E31B-BF93-43C3-8164-0AC8EA4D463D}" dt="2023-10-21T14:59:16.352" v="1544" actId="1076"/>
          <ac:picMkLst>
            <pc:docMk/>
            <pc:sldMk cId="0" sldId="272"/>
            <ac:picMk id="27" creationId="{BB0065D0-30E7-44BB-8378-6282F13C5CA6}"/>
          </ac:picMkLst>
        </pc:picChg>
        <pc:inkChg chg="add del mod">
          <ac:chgData name="Bui Nam" userId="25e22e54ca3b7146" providerId="LiveId" clId="{FD18E31B-BF93-43C3-8164-0AC8EA4D463D}" dt="2023-10-21T14:56:28" v="1538"/>
          <ac:inkMkLst>
            <pc:docMk/>
            <pc:sldMk cId="0" sldId="272"/>
            <ac:inkMk id="4" creationId="{5BF1CCAD-7AD9-1A2A-44BA-E65EA87E0423}"/>
          </ac:inkMkLst>
        </pc:inkChg>
        <pc:inkChg chg="add del mod">
          <ac:chgData name="Bui Nam" userId="25e22e54ca3b7146" providerId="LiveId" clId="{FD18E31B-BF93-43C3-8164-0AC8EA4D463D}" dt="2023-10-21T14:56:23.698" v="1537"/>
          <ac:inkMkLst>
            <pc:docMk/>
            <pc:sldMk cId="0" sldId="272"/>
            <ac:inkMk id="5" creationId="{0C862293-7B2C-3D3E-D9ED-DF50429B18BC}"/>
          </ac:inkMkLst>
        </pc:inkChg>
        <pc:inkChg chg="add">
          <ac:chgData name="Bui Nam" userId="25e22e54ca3b7146" providerId="LiveId" clId="{FD18E31B-BF93-43C3-8164-0AC8EA4D463D}" dt="2023-10-21T14:56:54.236" v="1539" actId="9405"/>
          <ac:inkMkLst>
            <pc:docMk/>
            <pc:sldMk cId="0" sldId="272"/>
            <ac:inkMk id="7" creationId="{6C7E7973-0460-D807-CF8E-A04C52B9E28E}"/>
          </ac:inkMkLst>
        </pc:inkChg>
      </pc:sldChg>
      <pc:sldChg chg="del">
        <pc:chgData name="Bui Nam" userId="25e22e54ca3b7146" providerId="LiveId" clId="{FD18E31B-BF93-43C3-8164-0AC8EA4D463D}" dt="2023-10-21T14:54:49.197" v="1526" actId="2696"/>
        <pc:sldMkLst>
          <pc:docMk/>
          <pc:sldMk cId="4047832621" sldId="294"/>
        </pc:sldMkLst>
      </pc:sldChg>
      <pc:sldChg chg="modSp">
        <pc:chgData name="Bui Nam" userId="25e22e54ca3b7146" providerId="LiveId" clId="{FD18E31B-BF93-43C3-8164-0AC8EA4D463D}" dt="2023-10-22T23:04:30.474" v="4291" actId="20577"/>
        <pc:sldMkLst>
          <pc:docMk/>
          <pc:sldMk cId="3722111452" sldId="300"/>
        </pc:sldMkLst>
        <pc:spChg chg="mod">
          <ac:chgData name="Bui Nam" userId="25e22e54ca3b7146" providerId="LiveId" clId="{FD18E31B-BF93-43C3-8164-0AC8EA4D463D}" dt="2023-10-22T23:04:30.474" v="4291" actId="20577"/>
          <ac:spMkLst>
            <pc:docMk/>
            <pc:sldMk cId="3722111452" sldId="300"/>
            <ac:spMk id="43" creationId="{81E5C6DF-511F-4D00-A779-F20361E9BA2E}"/>
          </ac:spMkLst>
        </pc:spChg>
      </pc:sldChg>
      <pc:sldChg chg="del">
        <pc:chgData name="Bui Nam" userId="25e22e54ca3b7146" providerId="LiveId" clId="{FD18E31B-BF93-43C3-8164-0AC8EA4D463D}" dt="2023-10-21T15:13:16.646" v="1585" actId="2696"/>
        <pc:sldMkLst>
          <pc:docMk/>
          <pc:sldMk cId="791811386" sldId="304"/>
        </pc:sldMkLst>
      </pc:sldChg>
      <pc:sldChg chg="del">
        <pc:chgData name="Bui Nam" userId="25e22e54ca3b7146" providerId="LiveId" clId="{FD18E31B-BF93-43C3-8164-0AC8EA4D463D}" dt="2023-10-21T14:54:22.740" v="1521" actId="2696"/>
        <pc:sldMkLst>
          <pc:docMk/>
          <pc:sldMk cId="4155984993" sldId="307"/>
        </pc:sldMkLst>
      </pc:sldChg>
      <pc:sldChg chg="add del">
        <pc:chgData name="Bui Nam" userId="25e22e54ca3b7146" providerId="LiveId" clId="{FD18E31B-BF93-43C3-8164-0AC8EA4D463D}" dt="2023-10-21T14:54:26.405" v="1523" actId="2696"/>
        <pc:sldMkLst>
          <pc:docMk/>
          <pc:sldMk cId="917070705" sldId="308"/>
        </pc:sldMkLst>
      </pc:sldChg>
      <pc:sldChg chg="addSp delSp modSp mod">
        <pc:chgData name="Bui Nam" userId="25e22e54ca3b7146" providerId="LiveId" clId="{FD18E31B-BF93-43C3-8164-0AC8EA4D463D}" dt="2023-10-22T22:46:07.737" v="2971" actId="931"/>
        <pc:sldMkLst>
          <pc:docMk/>
          <pc:sldMk cId="3811782466" sldId="310"/>
        </pc:sldMkLst>
        <pc:spChg chg="mod">
          <ac:chgData name="Bui Nam" userId="25e22e54ca3b7146" providerId="LiveId" clId="{FD18E31B-BF93-43C3-8164-0AC8EA4D463D}" dt="2023-10-22T22:30:31.469" v="2953" actId="20577"/>
          <ac:spMkLst>
            <pc:docMk/>
            <pc:sldMk cId="3811782466" sldId="310"/>
            <ac:spMk id="20" creationId="{D7B70902-5F62-4E5F-9402-2D8977CB9523}"/>
          </ac:spMkLst>
        </pc:spChg>
        <pc:graphicFrameChg chg="add del mod modGraphic">
          <ac:chgData name="Bui Nam" userId="25e22e54ca3b7146" providerId="LiveId" clId="{FD18E31B-BF93-43C3-8164-0AC8EA4D463D}" dt="2023-10-22T22:30:51.804" v="2954" actId="21"/>
          <ac:graphicFrameMkLst>
            <pc:docMk/>
            <pc:sldMk cId="3811782466" sldId="310"/>
            <ac:graphicFrameMk id="2" creationId="{2D40A830-2D6E-8A7E-583D-24356654D869}"/>
          </ac:graphicFrameMkLst>
        </pc:graphicFrameChg>
        <pc:graphicFrameChg chg="add del mod modGraphic">
          <ac:chgData name="Bui Nam" userId="25e22e54ca3b7146" providerId="LiveId" clId="{FD18E31B-BF93-43C3-8164-0AC8EA4D463D}" dt="2023-10-22T22:46:07.737" v="2971" actId="931"/>
          <ac:graphicFrameMkLst>
            <pc:docMk/>
            <pc:sldMk cId="3811782466" sldId="310"/>
            <ac:graphicFrameMk id="3" creationId="{BF7C4F0D-86E0-0124-44DF-837640A0436D}"/>
          </ac:graphicFrameMkLst>
        </pc:graphicFrameChg>
        <pc:picChg chg="mod">
          <ac:chgData name="Bui Nam" userId="25e22e54ca3b7146" providerId="LiveId" clId="{FD18E31B-BF93-43C3-8164-0AC8EA4D463D}" dt="2023-10-21T15:01:08.099" v="1557" actId="1076"/>
          <ac:picMkLst>
            <pc:docMk/>
            <pc:sldMk cId="3811782466" sldId="310"/>
            <ac:picMk id="10" creationId="{C0B451D2-378A-4E62-9ED3-596BAC682325}"/>
          </ac:picMkLst>
        </pc:picChg>
      </pc:sldChg>
      <pc:sldChg chg="addSp delSp modSp add del mod delAnim modAnim">
        <pc:chgData name="Bui Nam" userId="25e22e54ca3b7146" providerId="LiveId" clId="{FD18E31B-BF93-43C3-8164-0AC8EA4D463D}" dt="2023-10-23T03:19:43.001" v="4434" actId="1076"/>
        <pc:sldMkLst>
          <pc:docMk/>
          <pc:sldMk cId="1353881008" sldId="311"/>
        </pc:sldMkLst>
        <pc:spChg chg="add mod">
          <ac:chgData name="Bui Nam" userId="25e22e54ca3b7146" providerId="LiveId" clId="{FD18E31B-BF93-43C3-8164-0AC8EA4D463D}" dt="2023-10-23T03:19:43.001" v="4434" actId="1076"/>
          <ac:spMkLst>
            <pc:docMk/>
            <pc:sldMk cId="1353881008" sldId="311"/>
            <ac:spMk id="4" creationId="{05174388-6BBB-CB1A-E739-8E1999815C18}"/>
          </ac:spMkLst>
        </pc:spChg>
        <pc:spChg chg="del mod">
          <ac:chgData name="Bui Nam" userId="25e22e54ca3b7146" providerId="LiveId" clId="{FD18E31B-BF93-43C3-8164-0AC8EA4D463D}" dt="2023-10-23T03:19:12.580" v="4431" actId="478"/>
          <ac:spMkLst>
            <pc:docMk/>
            <pc:sldMk cId="1353881008" sldId="311"/>
            <ac:spMk id="20" creationId="{D7B70902-5F62-4E5F-9402-2D8977CB9523}"/>
          </ac:spMkLst>
        </pc:spChg>
        <pc:graphicFrameChg chg="add del mod modGraphic">
          <ac:chgData name="Bui Nam" userId="25e22e54ca3b7146" providerId="LiveId" clId="{FD18E31B-BF93-43C3-8164-0AC8EA4D463D}" dt="2023-10-21T15:07:06.133" v="1579" actId="21"/>
          <ac:graphicFrameMkLst>
            <pc:docMk/>
            <pc:sldMk cId="1353881008" sldId="311"/>
            <ac:graphicFrameMk id="2" creationId="{C1C3CD6F-8466-FC24-1C33-2CEF993CBCCA}"/>
          </ac:graphicFrameMkLst>
        </pc:graphicFrameChg>
        <pc:graphicFrameChg chg="add del mod modGraphic">
          <ac:chgData name="Bui Nam" userId="25e22e54ca3b7146" providerId="LiveId" clId="{FD18E31B-BF93-43C3-8164-0AC8EA4D463D}" dt="2023-10-23T03:14:58.033" v="4420" actId="21"/>
          <ac:graphicFrameMkLst>
            <pc:docMk/>
            <pc:sldMk cId="1353881008" sldId="311"/>
            <ac:graphicFrameMk id="3" creationId="{19E014C9-8EDD-509A-D2F1-8EFC5171F1C4}"/>
          </ac:graphicFrameMkLst>
        </pc:graphicFrameChg>
        <pc:picChg chg="add mod">
          <ac:chgData name="Bui Nam" userId="25e22e54ca3b7146" providerId="LiveId" clId="{FD18E31B-BF93-43C3-8164-0AC8EA4D463D}" dt="2023-10-23T03:18:58.058" v="4428"/>
          <ac:picMkLst>
            <pc:docMk/>
            <pc:sldMk cId="1353881008" sldId="311"/>
            <ac:picMk id="2" creationId="{78125132-E578-35A1-82C2-A1193FDCEFE8}"/>
          </ac:picMkLst>
        </pc:picChg>
        <pc:picChg chg="del mod">
          <ac:chgData name="Bui Nam" userId="25e22e54ca3b7146" providerId="LiveId" clId="{FD18E31B-BF93-43C3-8164-0AC8EA4D463D}" dt="2023-10-23T03:18:14.754" v="4424" actId="478"/>
          <ac:picMkLst>
            <pc:docMk/>
            <pc:sldMk cId="1353881008" sldId="311"/>
            <ac:picMk id="10" creationId="{AF270645-9DC6-4513-912C-C435FACABB4C}"/>
          </ac:picMkLst>
        </pc:picChg>
      </pc:sldChg>
      <pc:sldChg chg="addSp modSp add del mod modAnim">
        <pc:chgData name="Bui Nam" userId="25e22e54ca3b7146" providerId="LiveId" clId="{FD18E31B-BF93-43C3-8164-0AC8EA4D463D}" dt="2023-10-22T22:19:02.421" v="2154" actId="2696"/>
        <pc:sldMkLst>
          <pc:docMk/>
          <pc:sldMk cId="830061670" sldId="312"/>
        </pc:sldMkLst>
        <pc:spChg chg="add mod">
          <ac:chgData name="Bui Nam" userId="25e22e54ca3b7146" providerId="LiveId" clId="{FD18E31B-BF93-43C3-8164-0AC8EA4D463D}" dt="2023-10-22T22:11:39.079" v="2099" actId="14100"/>
          <ac:spMkLst>
            <pc:docMk/>
            <pc:sldMk cId="830061670" sldId="312"/>
            <ac:spMk id="4" creationId="{B5080E53-DA65-AFA9-9EDF-04F011951BA0}"/>
          </ac:spMkLst>
        </pc:spChg>
        <pc:spChg chg="mod">
          <ac:chgData name="Bui Nam" userId="25e22e54ca3b7146" providerId="LiveId" clId="{FD18E31B-BF93-43C3-8164-0AC8EA4D463D}" dt="2023-10-22T22:10:36.982" v="2087" actId="14100"/>
          <ac:spMkLst>
            <pc:docMk/>
            <pc:sldMk cId="830061670" sldId="312"/>
            <ac:spMk id="16" creationId="{036D8144-6668-4474-B7CC-61A55E92DA3C}"/>
          </ac:spMkLst>
        </pc:spChg>
        <pc:spChg chg="mod">
          <ac:chgData name="Bui Nam" userId="25e22e54ca3b7146" providerId="LiveId" clId="{FD18E31B-BF93-43C3-8164-0AC8EA4D463D}" dt="2023-10-22T22:10:48.840" v="2090" actId="1076"/>
          <ac:spMkLst>
            <pc:docMk/>
            <pc:sldMk cId="830061670" sldId="312"/>
            <ac:spMk id="17" creationId="{A891EAE4-936F-4056-BA49-235D1C4EED2F}"/>
          </ac:spMkLst>
        </pc:spChg>
        <pc:spChg chg="mod">
          <ac:chgData name="Bui Nam" userId="25e22e54ca3b7146" providerId="LiveId" clId="{FD18E31B-BF93-43C3-8164-0AC8EA4D463D}" dt="2023-10-22T22:06:22.003" v="2060" actId="255"/>
          <ac:spMkLst>
            <pc:docMk/>
            <pc:sldMk cId="830061670" sldId="312"/>
            <ac:spMk id="37" creationId="{99620AEF-1EEA-44AA-81BD-CB6146F5A3FA}"/>
          </ac:spMkLst>
        </pc:spChg>
        <pc:grpChg chg="mod">
          <ac:chgData name="Bui Nam" userId="25e22e54ca3b7146" providerId="LiveId" clId="{FD18E31B-BF93-43C3-8164-0AC8EA4D463D}" dt="2023-10-22T22:05:52.375" v="2053" actId="14100"/>
          <ac:grpSpMkLst>
            <pc:docMk/>
            <pc:sldMk cId="830061670" sldId="312"/>
            <ac:grpSpMk id="32" creationId="{12537C72-3F19-453F-BA8B-0FCB513A3AFD}"/>
          </ac:grpSpMkLst>
        </pc:grpChg>
        <pc:grpChg chg="mod">
          <ac:chgData name="Bui Nam" userId="25e22e54ca3b7146" providerId="LiveId" clId="{FD18E31B-BF93-43C3-8164-0AC8EA4D463D}" dt="2023-10-22T22:06:11.215" v="2059" actId="14100"/>
          <ac:grpSpMkLst>
            <pc:docMk/>
            <pc:sldMk cId="830061670" sldId="312"/>
            <ac:grpSpMk id="35" creationId="{3CFE92B6-EDE9-46F7-BCB1-368E20D51B0D}"/>
          </ac:grpSpMkLst>
        </pc:grpChg>
        <pc:picChg chg="add mod">
          <ac:chgData name="Bui Nam" userId="25e22e54ca3b7146" providerId="LiveId" clId="{FD18E31B-BF93-43C3-8164-0AC8EA4D463D}" dt="2023-10-22T22:10:56.215" v="2092" actId="14100"/>
          <ac:picMkLst>
            <pc:docMk/>
            <pc:sldMk cId="830061670" sldId="312"/>
            <ac:picMk id="2" creationId="{58408466-DE0B-8B9A-1C8C-D1D16EFB8B3D}"/>
          </ac:picMkLst>
        </pc:picChg>
        <pc:picChg chg="mod">
          <ac:chgData name="Bui Nam" userId="25e22e54ca3b7146" providerId="LiveId" clId="{FD18E31B-BF93-43C3-8164-0AC8EA4D463D}" dt="2023-10-22T22:09:41.255" v="2075" actId="1076"/>
          <ac:picMkLst>
            <pc:docMk/>
            <pc:sldMk cId="830061670" sldId="312"/>
            <ac:picMk id="3" creationId="{C6BCFF41-9C4D-411F-8B2D-628139E2171D}"/>
          </ac:picMkLst>
        </pc:picChg>
        <pc:picChg chg="mod">
          <ac:chgData name="Bui Nam" userId="25e22e54ca3b7146" providerId="LiveId" clId="{FD18E31B-BF93-43C3-8164-0AC8EA4D463D}" dt="2023-10-22T22:09:36.991" v="2074" actId="14100"/>
          <ac:picMkLst>
            <pc:docMk/>
            <pc:sldMk cId="830061670" sldId="312"/>
            <ac:picMk id="7" creationId="{100A9D6E-244C-4218-8719-285A0D73D6DE}"/>
          </ac:picMkLst>
        </pc:picChg>
      </pc:sldChg>
      <pc:sldChg chg="delSp modSp mod delAnim">
        <pc:chgData name="Bui Nam" userId="25e22e54ca3b7146" providerId="LiveId" clId="{FD18E31B-BF93-43C3-8164-0AC8EA4D463D}" dt="2023-10-23T01:12:16.440" v="4408" actId="20577"/>
        <pc:sldMkLst>
          <pc:docMk/>
          <pc:sldMk cId="1139658594" sldId="313"/>
        </pc:sldMkLst>
        <pc:spChg chg="mod">
          <ac:chgData name="Bui Nam" userId="25e22e54ca3b7146" providerId="LiveId" clId="{FD18E31B-BF93-43C3-8164-0AC8EA4D463D}" dt="2023-10-23T01:12:16.440" v="4408" actId="20577"/>
          <ac:spMkLst>
            <pc:docMk/>
            <pc:sldMk cId="1139658594" sldId="313"/>
            <ac:spMk id="26" creationId="{B46DDAFF-CD5C-48BD-B490-34C54F6584CA}"/>
          </ac:spMkLst>
        </pc:spChg>
        <pc:spChg chg="del">
          <ac:chgData name="Bui Nam" userId="25e22e54ca3b7146" providerId="LiveId" clId="{FD18E31B-BF93-43C3-8164-0AC8EA4D463D}" dt="2023-10-22T22:20:03.691" v="2159" actId="21"/>
          <ac:spMkLst>
            <pc:docMk/>
            <pc:sldMk cId="1139658594" sldId="313"/>
            <ac:spMk id="31" creationId="{9E181F20-B6A4-4FB3-B289-DC787C15EFDC}"/>
          </ac:spMkLst>
        </pc:spChg>
        <pc:spChg chg="del mod">
          <ac:chgData name="Bui Nam" userId="25e22e54ca3b7146" providerId="LiveId" clId="{FD18E31B-BF93-43C3-8164-0AC8EA4D463D}" dt="2023-10-22T22:20:07.854" v="2161" actId="21"/>
          <ac:spMkLst>
            <pc:docMk/>
            <pc:sldMk cId="1139658594" sldId="313"/>
            <ac:spMk id="39" creationId="{9D0159FC-E330-47E3-BCA3-D5A61DF40F1E}"/>
          </ac:spMkLst>
        </pc:spChg>
        <pc:spChg chg="del">
          <ac:chgData name="Bui Nam" userId="25e22e54ca3b7146" providerId="LiveId" clId="{FD18E31B-BF93-43C3-8164-0AC8EA4D463D}" dt="2023-10-22T22:20:11.719" v="2162" actId="21"/>
          <ac:spMkLst>
            <pc:docMk/>
            <pc:sldMk cId="1139658594" sldId="313"/>
            <ac:spMk id="40" creationId="{2B90A2DF-29DE-48DC-875C-9AEE9106AFC9}"/>
          </ac:spMkLst>
        </pc:spChg>
        <pc:spChg chg="del">
          <ac:chgData name="Bui Nam" userId="25e22e54ca3b7146" providerId="LiveId" clId="{FD18E31B-BF93-43C3-8164-0AC8EA4D463D}" dt="2023-10-22T22:20:14.977" v="2163" actId="21"/>
          <ac:spMkLst>
            <pc:docMk/>
            <pc:sldMk cId="1139658594" sldId="313"/>
            <ac:spMk id="41" creationId="{FFE4D7F8-BBB9-4B56-A560-232E6CCA7D3E}"/>
          </ac:spMkLst>
        </pc:spChg>
        <pc:grpChg chg="mod">
          <ac:chgData name="Bui Nam" userId="25e22e54ca3b7146" providerId="LiveId" clId="{FD18E31B-BF93-43C3-8164-0AC8EA4D463D}" dt="2023-10-22T22:20:18.479" v="2164" actId="14100"/>
          <ac:grpSpMkLst>
            <pc:docMk/>
            <pc:sldMk cId="1139658594" sldId="313"/>
            <ac:grpSpMk id="24" creationId="{BC9C3DA3-FC8C-4618-8DE8-0A213EA7AEC5}"/>
          </ac:grpSpMkLst>
        </pc:grpChg>
        <pc:picChg chg="del">
          <ac:chgData name="Bui Nam" userId="25e22e54ca3b7146" providerId="LiveId" clId="{FD18E31B-BF93-43C3-8164-0AC8EA4D463D}" dt="2023-10-22T22:19:18.105" v="2155" actId="21"/>
          <ac:picMkLst>
            <pc:docMk/>
            <pc:sldMk cId="1139658594" sldId="313"/>
            <ac:picMk id="4" creationId="{A91149B8-A943-4A1D-8B39-1A71B874D080}"/>
          </ac:picMkLst>
        </pc:picChg>
        <pc:picChg chg="del">
          <ac:chgData name="Bui Nam" userId="25e22e54ca3b7146" providerId="LiveId" clId="{FD18E31B-BF93-43C3-8164-0AC8EA4D463D}" dt="2023-10-22T22:19:20.218" v="2156" actId="21"/>
          <ac:picMkLst>
            <pc:docMk/>
            <pc:sldMk cId="1139658594" sldId="313"/>
            <ac:picMk id="6" creationId="{22FC5B07-75A6-4A5C-B3C9-8FFC4217C7A5}"/>
          </ac:picMkLst>
        </pc:picChg>
        <pc:picChg chg="del">
          <ac:chgData name="Bui Nam" userId="25e22e54ca3b7146" providerId="LiveId" clId="{FD18E31B-BF93-43C3-8164-0AC8EA4D463D}" dt="2023-10-22T22:19:22.115" v="2157" actId="21"/>
          <ac:picMkLst>
            <pc:docMk/>
            <pc:sldMk cId="1139658594" sldId="313"/>
            <ac:picMk id="9" creationId="{834D7A74-3D44-4D8E-A8F4-3564A141401E}"/>
          </ac:picMkLst>
        </pc:picChg>
        <pc:picChg chg="del">
          <ac:chgData name="Bui Nam" userId="25e22e54ca3b7146" providerId="LiveId" clId="{FD18E31B-BF93-43C3-8164-0AC8EA4D463D}" dt="2023-10-22T22:19:24.078" v="2158" actId="21"/>
          <ac:picMkLst>
            <pc:docMk/>
            <pc:sldMk cId="1139658594" sldId="313"/>
            <ac:picMk id="11" creationId="{61CD0904-E0E6-4022-B222-062DE5753236}"/>
          </ac:picMkLst>
        </pc:picChg>
      </pc:sldChg>
      <pc:sldChg chg="ord">
        <pc:chgData name="Bui Nam" userId="25e22e54ca3b7146" providerId="LiveId" clId="{FD18E31B-BF93-43C3-8164-0AC8EA4D463D}" dt="2023-10-22T22:05:18.987" v="2051"/>
        <pc:sldMkLst>
          <pc:docMk/>
          <pc:sldMk cId="3642725083" sldId="315"/>
        </pc:sldMkLst>
      </pc:sldChg>
      <pc:sldChg chg="del">
        <pc:chgData name="Bui Nam" userId="25e22e54ca3b7146" providerId="LiveId" clId="{FD18E31B-BF93-43C3-8164-0AC8EA4D463D}" dt="2023-10-23T07:05:44.152" v="6125" actId="2696"/>
        <pc:sldMkLst>
          <pc:docMk/>
          <pc:sldMk cId="858291013" sldId="316"/>
        </pc:sldMkLst>
      </pc:sldChg>
      <pc:sldChg chg="addSp delSp modSp mod addAnim delAnim modAnim">
        <pc:chgData name="Bui Nam" userId="25e22e54ca3b7146" providerId="LiveId" clId="{FD18E31B-BF93-43C3-8164-0AC8EA4D463D}" dt="2023-10-21T02:01:50.708" v="13" actId="14100"/>
        <pc:sldMkLst>
          <pc:docMk/>
          <pc:sldMk cId="4120214513" sldId="317"/>
        </pc:sldMkLst>
        <pc:spChg chg="del">
          <ac:chgData name="Bui Nam" userId="25e22e54ca3b7146" providerId="LiveId" clId="{FD18E31B-BF93-43C3-8164-0AC8EA4D463D}" dt="2023-10-21T02:00:30.919" v="1" actId="478"/>
          <ac:spMkLst>
            <pc:docMk/>
            <pc:sldMk cId="4120214513" sldId="317"/>
            <ac:spMk id="16" creationId="{00000000-0000-0000-0000-000000000000}"/>
          </ac:spMkLst>
        </pc:spChg>
        <pc:picChg chg="del">
          <ac:chgData name="Bui Nam" userId="25e22e54ca3b7146" providerId="LiveId" clId="{FD18E31B-BF93-43C3-8164-0AC8EA4D463D}" dt="2023-10-21T02:00:25.867" v="0" actId="21"/>
          <ac:picMkLst>
            <pc:docMk/>
            <pc:sldMk cId="4120214513" sldId="317"/>
            <ac:picMk id="3" creationId="{80F37BD0-1C6F-4F66-86AB-B3D129662923}"/>
          </ac:picMkLst>
        </pc:picChg>
        <pc:picChg chg="add del">
          <ac:chgData name="Bui Nam" userId="25e22e54ca3b7146" providerId="LiveId" clId="{FD18E31B-BF93-43C3-8164-0AC8EA4D463D}" dt="2023-10-21T02:00:49.244" v="4" actId="21"/>
          <ac:picMkLst>
            <pc:docMk/>
            <pc:sldMk cId="4120214513" sldId="317"/>
            <ac:picMk id="4" creationId="{729D7753-73C2-46B3-BEA8-873474623EC5}"/>
          </ac:picMkLst>
        </pc:picChg>
        <pc:picChg chg="add mod">
          <ac:chgData name="Bui Nam" userId="25e22e54ca3b7146" providerId="LiveId" clId="{FD18E31B-BF93-43C3-8164-0AC8EA4D463D}" dt="2023-10-21T02:01:50.708" v="13" actId="14100"/>
          <ac:picMkLst>
            <pc:docMk/>
            <pc:sldMk cId="4120214513" sldId="317"/>
            <ac:picMk id="5" creationId="{A37CFA12-D1D3-CA11-B253-105B838BA1B7}"/>
          </ac:picMkLst>
        </pc:picChg>
        <pc:picChg chg="add del">
          <ac:chgData name="Bui Nam" userId="25e22e54ca3b7146" providerId="LiveId" clId="{FD18E31B-BF93-43C3-8164-0AC8EA4D463D}" dt="2023-10-21T02:01:05.457" v="5" actId="21"/>
          <ac:picMkLst>
            <pc:docMk/>
            <pc:sldMk cId="4120214513" sldId="317"/>
            <ac:picMk id="6" creationId="{75386B91-93C7-4B5E-B70E-3FDC07B6551A}"/>
          </ac:picMkLst>
        </pc:picChg>
      </pc:sldChg>
      <pc:sldChg chg="addSp delSp modSp mod delAnim modAnim">
        <pc:chgData name="Bui Nam" userId="25e22e54ca3b7146" providerId="LiveId" clId="{FD18E31B-BF93-43C3-8164-0AC8EA4D463D}" dt="2023-10-21T02:58:42.851" v="94" actId="14100"/>
        <pc:sldMkLst>
          <pc:docMk/>
          <pc:sldMk cId="3500541569" sldId="318"/>
        </pc:sldMkLst>
        <pc:spChg chg="del">
          <ac:chgData name="Bui Nam" userId="25e22e54ca3b7146" providerId="LiveId" clId="{FD18E31B-BF93-43C3-8164-0AC8EA4D463D}" dt="2023-10-21T02:55:36.404" v="80" actId="21"/>
          <ac:spMkLst>
            <pc:docMk/>
            <pc:sldMk cId="3500541569" sldId="318"/>
            <ac:spMk id="20" creationId="{D7B70902-5F62-4E5F-9402-2D8977CB9523}"/>
          </ac:spMkLst>
        </pc:spChg>
        <pc:grpChg chg="del">
          <ac:chgData name="Bui Nam" userId="25e22e54ca3b7146" providerId="LiveId" clId="{FD18E31B-BF93-43C3-8164-0AC8EA4D463D}" dt="2023-10-21T02:55:50.649" v="83" actId="21"/>
          <ac:grpSpMkLst>
            <pc:docMk/>
            <pc:sldMk cId="3500541569" sldId="318"/>
            <ac:grpSpMk id="13" creationId="{E17155FD-37D8-46F1-AA5B-CFAA418D53C0}"/>
          </ac:grpSpMkLst>
        </pc:grpChg>
        <pc:grpChg chg="del">
          <ac:chgData name="Bui Nam" userId="25e22e54ca3b7146" providerId="LiveId" clId="{FD18E31B-BF93-43C3-8164-0AC8EA4D463D}" dt="2023-10-21T02:55:48.798" v="82" actId="21"/>
          <ac:grpSpMkLst>
            <pc:docMk/>
            <pc:sldMk cId="3500541569" sldId="318"/>
            <ac:grpSpMk id="23" creationId="{83C75279-697B-4CDE-A030-F7F1E07A7C9A}"/>
          </ac:grpSpMkLst>
        </pc:grpChg>
        <pc:picChg chg="add mod">
          <ac:chgData name="Bui Nam" userId="25e22e54ca3b7146" providerId="LiveId" clId="{FD18E31B-BF93-43C3-8164-0AC8EA4D463D}" dt="2023-10-21T02:58:42.851" v="94" actId="14100"/>
          <ac:picMkLst>
            <pc:docMk/>
            <pc:sldMk cId="3500541569" sldId="318"/>
            <ac:picMk id="2" creationId="{BCF04EC9-194A-088A-B79F-990FFE10FE07}"/>
          </ac:picMkLst>
        </pc:picChg>
        <pc:picChg chg="del">
          <ac:chgData name="Bui Nam" userId="25e22e54ca3b7146" providerId="LiveId" clId="{FD18E31B-BF93-43C3-8164-0AC8EA4D463D}" dt="2023-10-21T02:55:38.743" v="81" actId="21"/>
          <ac:picMkLst>
            <pc:docMk/>
            <pc:sldMk cId="3500541569" sldId="318"/>
            <ac:picMk id="10" creationId="{AF270645-9DC6-4513-912C-C435FACABB4C}"/>
          </ac:picMkLst>
        </pc:picChg>
      </pc:sldChg>
      <pc:sldChg chg="modSp del mod">
        <pc:chgData name="Bui Nam" userId="25e22e54ca3b7146" providerId="LiveId" clId="{FD18E31B-BF93-43C3-8164-0AC8EA4D463D}" dt="2023-10-21T14:26:46.359" v="145" actId="2696"/>
        <pc:sldMkLst>
          <pc:docMk/>
          <pc:sldMk cId="765690580" sldId="319"/>
        </pc:sldMkLst>
        <pc:spChg chg="mod">
          <ac:chgData name="Bui Nam" userId="25e22e54ca3b7146" providerId="LiveId" clId="{FD18E31B-BF93-43C3-8164-0AC8EA4D463D}" dt="2023-10-21T14:20:56.905" v="144" actId="207"/>
          <ac:spMkLst>
            <pc:docMk/>
            <pc:sldMk cId="765690580" sldId="319"/>
            <ac:spMk id="7" creationId="{BCE17908-C33E-4C8A-A22E-1332C63E3A5B}"/>
          </ac:spMkLst>
        </pc:spChg>
      </pc:sldChg>
      <pc:sldChg chg="addSp delSp modSp del mod addAnim delAnim modAnim">
        <pc:chgData name="Bui Nam" userId="25e22e54ca3b7146" providerId="LiveId" clId="{FD18E31B-BF93-43C3-8164-0AC8EA4D463D}" dt="2023-10-21T14:19:19.885" v="105" actId="2696"/>
        <pc:sldMkLst>
          <pc:docMk/>
          <pc:sldMk cId="3311863320" sldId="319"/>
        </pc:sldMkLst>
        <pc:spChg chg="del">
          <ac:chgData name="Bui Nam" userId="25e22e54ca3b7146" providerId="LiveId" clId="{FD18E31B-BF93-43C3-8164-0AC8EA4D463D}" dt="2023-10-21T14:17:18.678" v="95" actId="21"/>
          <ac:spMkLst>
            <pc:docMk/>
            <pc:sldMk cId="3311863320" sldId="319"/>
            <ac:spMk id="16" creationId="{00000000-0000-0000-0000-000000000000}"/>
          </ac:spMkLst>
        </pc:spChg>
        <pc:picChg chg="add del mod">
          <ac:chgData name="Bui Nam" userId="25e22e54ca3b7146" providerId="LiveId" clId="{FD18E31B-BF93-43C3-8164-0AC8EA4D463D}" dt="2023-10-21T14:19:07.866" v="104" actId="14100"/>
          <ac:picMkLst>
            <pc:docMk/>
            <pc:sldMk cId="3311863320" sldId="319"/>
            <ac:picMk id="3" creationId="{4FE9D537-C7E7-41E1-929B-4F666733214E}"/>
          </ac:picMkLst>
        </pc:picChg>
      </pc:sldChg>
      <pc:sldChg chg="del">
        <pc:chgData name="Bui Nam" userId="25e22e54ca3b7146" providerId="LiveId" clId="{FD18E31B-BF93-43C3-8164-0AC8EA4D463D}" dt="2023-10-21T14:28:45.922" v="146" actId="2696"/>
        <pc:sldMkLst>
          <pc:docMk/>
          <pc:sldMk cId="3947946939" sldId="320"/>
        </pc:sldMkLst>
      </pc:sldChg>
      <pc:sldChg chg="addSp delSp modSp mod addAnim delAnim">
        <pc:chgData name="Bui Nam" userId="25e22e54ca3b7146" providerId="LiveId" clId="{FD18E31B-BF93-43C3-8164-0AC8EA4D463D}" dt="2023-10-23T07:28:25.604" v="7062" actId="20577"/>
        <pc:sldMkLst>
          <pc:docMk/>
          <pc:sldMk cId="1781626613" sldId="321"/>
        </pc:sldMkLst>
        <pc:spChg chg="mod">
          <ac:chgData name="Bui Nam" userId="25e22e54ca3b7146" providerId="LiveId" clId="{FD18E31B-BF93-43C3-8164-0AC8EA4D463D}" dt="2023-10-23T07:24:21.434" v="6952" actId="20577"/>
          <ac:spMkLst>
            <pc:docMk/>
            <pc:sldMk cId="1781626613" sldId="321"/>
            <ac:spMk id="75" creationId="{99007BCE-EE95-474D-8D52-57F2F837FC19}"/>
          </ac:spMkLst>
        </pc:spChg>
        <pc:spChg chg="mod">
          <ac:chgData name="Bui Nam" userId="25e22e54ca3b7146" providerId="LiveId" clId="{FD18E31B-BF93-43C3-8164-0AC8EA4D463D}" dt="2023-10-23T07:28:25.604" v="7062" actId="20577"/>
          <ac:spMkLst>
            <pc:docMk/>
            <pc:sldMk cId="1781626613" sldId="321"/>
            <ac:spMk id="76" creationId="{7719B177-22AD-4318-A31E-D7DB50EBAF18}"/>
          </ac:spMkLst>
        </pc:spChg>
        <pc:spChg chg="mod">
          <ac:chgData name="Bui Nam" userId="25e22e54ca3b7146" providerId="LiveId" clId="{FD18E31B-BF93-43C3-8164-0AC8EA4D463D}" dt="2023-10-23T07:24:11.120" v="6923" actId="20577"/>
          <ac:spMkLst>
            <pc:docMk/>
            <pc:sldMk cId="1781626613" sldId="321"/>
            <ac:spMk id="78" creationId="{654CC343-1D7B-4C04-A590-96E9F84E3720}"/>
          </ac:spMkLst>
        </pc:spChg>
        <pc:spChg chg="del">
          <ac:chgData name="Bui Nam" userId="25e22e54ca3b7146" providerId="LiveId" clId="{FD18E31B-BF93-43C3-8164-0AC8EA4D463D}" dt="2023-10-21T14:53:17.952" v="1520" actId="21"/>
          <ac:spMkLst>
            <pc:docMk/>
            <pc:sldMk cId="1781626613" sldId="321"/>
            <ac:spMk id="95" creationId="{806C6907-6F3F-4076-9E0A-D88C210EB6B2}"/>
          </ac:spMkLst>
        </pc:spChg>
        <pc:grpChg chg="del">
          <ac:chgData name="Bui Nam" userId="25e22e54ca3b7146" providerId="LiveId" clId="{FD18E31B-BF93-43C3-8164-0AC8EA4D463D}" dt="2023-10-22T23:05:48.921" v="4296" actId="21"/>
          <ac:grpSpMkLst>
            <pc:docMk/>
            <pc:sldMk cId="1781626613" sldId="321"/>
            <ac:grpSpMk id="96" creationId="{1874A39E-A77B-48C4-B6D7-719B81AD5380}"/>
          </ac:grpSpMkLst>
        </pc:grpChg>
        <pc:grpChg chg="del">
          <ac:chgData name="Bui Nam" userId="25e22e54ca3b7146" providerId="LiveId" clId="{FD18E31B-BF93-43C3-8164-0AC8EA4D463D}" dt="2023-10-22T23:05:45.665" v="4295" actId="21"/>
          <ac:grpSpMkLst>
            <pc:docMk/>
            <pc:sldMk cId="1781626613" sldId="321"/>
            <ac:grpSpMk id="97" creationId="{F5C7B07A-A340-4FC5-A28D-F348AAFB86F1}"/>
          </ac:grpSpMkLst>
        </pc:grpChg>
        <pc:grpChg chg="del">
          <ac:chgData name="Bui Nam" userId="25e22e54ca3b7146" providerId="LiveId" clId="{FD18E31B-BF93-43C3-8164-0AC8EA4D463D}" dt="2023-10-22T23:05:42.484" v="4294" actId="21"/>
          <ac:grpSpMkLst>
            <pc:docMk/>
            <pc:sldMk cId="1781626613" sldId="321"/>
            <ac:grpSpMk id="98" creationId="{04A1F501-4ABC-4EFD-9A60-D1C3033105E1}"/>
          </ac:grpSpMkLst>
        </pc:grpChg>
        <pc:picChg chg="mod">
          <ac:chgData name="Bui Nam" userId="25e22e54ca3b7146" providerId="LiveId" clId="{FD18E31B-BF93-43C3-8164-0AC8EA4D463D}" dt="2023-10-23T07:16:12.787" v="6643" actId="14100"/>
          <ac:picMkLst>
            <pc:docMk/>
            <pc:sldMk cId="1781626613" sldId="321"/>
            <ac:picMk id="73" creationId="{A48A43FB-80EC-4164-A90F-A83D61410854}"/>
          </ac:picMkLst>
        </pc:picChg>
        <pc:picChg chg="add del mod">
          <ac:chgData name="Bui Nam" userId="25e22e54ca3b7146" providerId="LiveId" clId="{FD18E31B-BF93-43C3-8164-0AC8EA4D463D}" dt="2023-10-23T07:16:56.555" v="6648" actId="1076"/>
          <ac:picMkLst>
            <pc:docMk/>
            <pc:sldMk cId="1781626613" sldId="321"/>
            <ac:picMk id="82" creationId="{C1C1992F-2DF9-408E-8B2B-246F76CCC6D3}"/>
          </ac:picMkLst>
        </pc:picChg>
        <pc:picChg chg="del">
          <ac:chgData name="Bui Nam" userId="25e22e54ca3b7146" providerId="LiveId" clId="{FD18E31B-BF93-43C3-8164-0AC8EA4D463D}" dt="2023-10-23T07:15:33.495" v="6634" actId="21"/>
          <ac:picMkLst>
            <pc:docMk/>
            <pc:sldMk cId="1781626613" sldId="321"/>
            <ac:picMk id="100" creationId="{E3DFA045-2B35-4790-916E-B005E7C7C554}"/>
          </ac:picMkLst>
        </pc:picChg>
        <pc:picChg chg="del">
          <ac:chgData name="Bui Nam" userId="25e22e54ca3b7146" providerId="LiveId" clId="{FD18E31B-BF93-43C3-8164-0AC8EA4D463D}" dt="2023-10-23T07:15:30.676" v="6633" actId="21"/>
          <ac:picMkLst>
            <pc:docMk/>
            <pc:sldMk cId="1781626613" sldId="321"/>
            <ac:picMk id="102" creationId="{841A18C3-C6B1-47FF-A8CF-B6D33F8CEB6E}"/>
          </ac:picMkLst>
        </pc:picChg>
      </pc:sldChg>
      <pc:sldChg chg="modSp del mod">
        <pc:chgData name="Bui Nam" userId="25e22e54ca3b7146" providerId="LiveId" clId="{FD18E31B-BF93-43C3-8164-0AC8EA4D463D}" dt="2023-10-23T06:58:39.420" v="5554" actId="2696"/>
        <pc:sldMkLst>
          <pc:docMk/>
          <pc:sldMk cId="2522079025" sldId="322"/>
        </pc:sldMkLst>
        <pc:spChg chg="mod">
          <ac:chgData name="Bui Nam" userId="25e22e54ca3b7146" providerId="LiveId" clId="{FD18E31B-BF93-43C3-8164-0AC8EA4D463D}" dt="2023-10-21T14:35:21.768" v="583" actId="255"/>
          <ac:spMkLst>
            <pc:docMk/>
            <pc:sldMk cId="2522079025" sldId="322"/>
            <ac:spMk id="12" creationId="{817205D1-8ECF-4ECE-A9DE-175B9F209F00}"/>
          </ac:spMkLst>
        </pc:spChg>
        <pc:spChg chg="mod">
          <ac:chgData name="Bui Nam" userId="25e22e54ca3b7146" providerId="LiveId" clId="{FD18E31B-BF93-43C3-8164-0AC8EA4D463D}" dt="2023-10-21T14:39:08.106" v="649" actId="207"/>
          <ac:spMkLst>
            <pc:docMk/>
            <pc:sldMk cId="2522079025" sldId="322"/>
            <ac:spMk id="117" creationId="{C514F8ED-55A3-41ED-A6BF-C88625750094}"/>
          </ac:spMkLst>
        </pc:spChg>
        <pc:spChg chg="mod">
          <ac:chgData name="Bui Nam" userId="25e22e54ca3b7146" providerId="LiveId" clId="{FD18E31B-BF93-43C3-8164-0AC8EA4D463D}" dt="2023-10-21T14:35:29.317" v="584" actId="255"/>
          <ac:spMkLst>
            <pc:docMk/>
            <pc:sldMk cId="2522079025" sldId="322"/>
            <ac:spMk id="124" creationId="{6367453D-420B-4D30-B207-A57CC4372B2A}"/>
          </ac:spMkLst>
        </pc:spChg>
        <pc:spChg chg="mod">
          <ac:chgData name="Bui Nam" userId="25e22e54ca3b7146" providerId="LiveId" clId="{FD18E31B-BF93-43C3-8164-0AC8EA4D463D}" dt="2023-10-21T14:35:58.515" v="637" actId="20577"/>
          <ac:spMkLst>
            <pc:docMk/>
            <pc:sldMk cId="2522079025" sldId="322"/>
            <ac:spMk id="125" creationId="{8FEB6CFE-AB0E-4B4E-B91D-88A1DA89A89A}"/>
          </ac:spMkLst>
        </pc:spChg>
      </pc:sldChg>
      <pc:sldChg chg="modSp del mod">
        <pc:chgData name="Bui Nam" userId="25e22e54ca3b7146" providerId="LiveId" clId="{FD18E31B-BF93-43C3-8164-0AC8EA4D463D}" dt="2023-10-23T07:05:25.345" v="6123" actId="2696"/>
        <pc:sldMkLst>
          <pc:docMk/>
          <pc:sldMk cId="3867879026" sldId="323"/>
        </pc:sldMkLst>
        <pc:spChg chg="mod">
          <ac:chgData name="Bui Nam" userId="25e22e54ca3b7146" providerId="LiveId" clId="{FD18E31B-BF93-43C3-8164-0AC8EA4D463D}" dt="2023-10-21T14:44:15.086" v="1010" actId="255"/>
          <ac:spMkLst>
            <pc:docMk/>
            <pc:sldMk cId="3867879026" sldId="323"/>
            <ac:spMk id="12" creationId="{817205D1-8ECF-4ECE-A9DE-175B9F209F00}"/>
          </ac:spMkLst>
        </pc:spChg>
        <pc:spChg chg="mod">
          <ac:chgData name="Bui Nam" userId="25e22e54ca3b7146" providerId="LiveId" clId="{FD18E31B-BF93-43C3-8164-0AC8EA4D463D}" dt="2023-10-21T14:43:29.986" v="932" actId="14100"/>
          <ac:spMkLst>
            <pc:docMk/>
            <pc:sldMk cId="3867879026" sldId="323"/>
            <ac:spMk id="49" creationId="{112AD5E6-6201-4B49-AAE8-FFB92C6AFE43}"/>
          </ac:spMkLst>
        </pc:spChg>
        <pc:spChg chg="mod">
          <ac:chgData name="Bui Nam" userId="25e22e54ca3b7146" providerId="LiveId" clId="{FD18E31B-BF93-43C3-8164-0AC8EA4D463D}" dt="2023-10-21T14:41:07.336" v="794" actId="20577"/>
          <ac:spMkLst>
            <pc:docMk/>
            <pc:sldMk cId="3867879026" sldId="323"/>
            <ac:spMk id="117" creationId="{C514F8ED-55A3-41ED-A6BF-C88625750094}"/>
          </ac:spMkLst>
        </pc:spChg>
        <pc:spChg chg="mod">
          <ac:chgData name="Bui Nam" userId="25e22e54ca3b7146" providerId="LiveId" clId="{FD18E31B-BF93-43C3-8164-0AC8EA4D463D}" dt="2023-10-21T14:45:12.584" v="1074" actId="255"/>
          <ac:spMkLst>
            <pc:docMk/>
            <pc:sldMk cId="3867879026" sldId="323"/>
            <ac:spMk id="124" creationId="{6367453D-420B-4D30-B207-A57CC4372B2A}"/>
          </ac:spMkLst>
        </pc:spChg>
        <pc:spChg chg="mod">
          <ac:chgData name="Bui Nam" userId="25e22e54ca3b7146" providerId="LiveId" clId="{FD18E31B-BF93-43C3-8164-0AC8EA4D463D}" dt="2023-10-21T14:44:24.077" v="1011" actId="14100"/>
          <ac:spMkLst>
            <pc:docMk/>
            <pc:sldMk cId="3867879026" sldId="323"/>
            <ac:spMk id="125" creationId="{8FEB6CFE-AB0E-4B4E-B91D-88A1DA89A89A}"/>
          </ac:spMkLst>
        </pc:spChg>
        <pc:grpChg chg="mod">
          <ac:chgData name="Bui Nam" userId="25e22e54ca3b7146" providerId="LiveId" clId="{FD18E31B-BF93-43C3-8164-0AC8EA4D463D}" dt="2023-10-21T14:43:09.414" v="927" actId="1076"/>
          <ac:grpSpMkLst>
            <pc:docMk/>
            <pc:sldMk cId="3867879026" sldId="323"/>
            <ac:grpSpMk id="21" creationId="{0CE7BFBB-E9FD-4291-9D1E-392C32762D78}"/>
          </ac:grpSpMkLst>
        </pc:grpChg>
        <pc:picChg chg="mod">
          <ac:chgData name="Bui Nam" userId="25e22e54ca3b7146" providerId="LiveId" clId="{FD18E31B-BF93-43C3-8164-0AC8EA4D463D}" dt="2023-10-21T14:43:07.408" v="926" actId="1076"/>
          <ac:picMkLst>
            <pc:docMk/>
            <pc:sldMk cId="3867879026" sldId="323"/>
            <ac:picMk id="3" creationId="{AF2F6135-AF68-4A64-8137-B70201CF8CB7}"/>
          </ac:picMkLst>
        </pc:picChg>
      </pc:sldChg>
      <pc:sldChg chg="del">
        <pc:chgData name="Bui Nam" userId="25e22e54ca3b7146" providerId="LiveId" clId="{FD18E31B-BF93-43C3-8164-0AC8EA4D463D}" dt="2023-10-21T14:47:30.086" v="1075" actId="2696"/>
        <pc:sldMkLst>
          <pc:docMk/>
          <pc:sldMk cId="4158065223" sldId="324"/>
        </pc:sldMkLst>
      </pc:sldChg>
      <pc:sldChg chg="modSp del mod">
        <pc:chgData name="Bui Nam" userId="25e22e54ca3b7146" providerId="LiveId" clId="{FD18E31B-BF93-43C3-8164-0AC8EA4D463D}" dt="2023-10-23T07:12:39.295" v="6632" actId="2696"/>
        <pc:sldMkLst>
          <pc:docMk/>
          <pc:sldMk cId="3029914064" sldId="325"/>
        </pc:sldMkLst>
        <pc:spChg chg="mod">
          <ac:chgData name="Bui Nam" userId="25e22e54ca3b7146" providerId="LiveId" clId="{FD18E31B-BF93-43C3-8164-0AC8EA4D463D}" dt="2023-10-21T14:51:52.267" v="1511" actId="20577"/>
          <ac:spMkLst>
            <pc:docMk/>
            <pc:sldMk cId="3029914064" sldId="325"/>
            <ac:spMk id="12" creationId="{817205D1-8ECF-4ECE-A9DE-175B9F209F00}"/>
          </ac:spMkLst>
        </pc:spChg>
        <pc:spChg chg="mod">
          <ac:chgData name="Bui Nam" userId="25e22e54ca3b7146" providerId="LiveId" clId="{FD18E31B-BF93-43C3-8164-0AC8EA4D463D}" dt="2023-10-21T14:48:46.818" v="1219" actId="20577"/>
          <ac:spMkLst>
            <pc:docMk/>
            <pc:sldMk cId="3029914064" sldId="325"/>
            <ac:spMk id="117" creationId="{C514F8ED-55A3-41ED-A6BF-C88625750094}"/>
          </ac:spMkLst>
        </pc:spChg>
        <pc:spChg chg="mod">
          <ac:chgData name="Bui Nam" userId="25e22e54ca3b7146" providerId="LiveId" clId="{FD18E31B-BF93-43C3-8164-0AC8EA4D463D}" dt="2023-10-21T14:51:58.491" v="1517" actId="20577"/>
          <ac:spMkLst>
            <pc:docMk/>
            <pc:sldMk cId="3029914064" sldId="325"/>
            <ac:spMk id="124" creationId="{6367453D-420B-4D30-B207-A57CC4372B2A}"/>
          </ac:spMkLst>
        </pc:spChg>
        <pc:spChg chg="mod">
          <ac:chgData name="Bui Nam" userId="25e22e54ca3b7146" providerId="LiveId" clId="{FD18E31B-BF93-43C3-8164-0AC8EA4D463D}" dt="2023-10-21T14:51:10.878" v="1436" actId="20577"/>
          <ac:spMkLst>
            <pc:docMk/>
            <pc:sldMk cId="3029914064" sldId="325"/>
            <ac:spMk id="125" creationId="{8FEB6CFE-AB0E-4B4E-B91D-88A1DA89A89A}"/>
          </ac:spMkLst>
        </pc:spChg>
        <pc:grpChg chg="mod">
          <ac:chgData name="Bui Nam" userId="25e22e54ca3b7146" providerId="LiveId" clId="{FD18E31B-BF93-43C3-8164-0AC8EA4D463D}" dt="2023-10-21T14:51:15.788" v="1437" actId="1076"/>
          <ac:grpSpMkLst>
            <pc:docMk/>
            <pc:sldMk cId="3029914064" sldId="325"/>
            <ac:grpSpMk id="20" creationId="{F3231591-2AE6-4064-9D84-402B76CD1593}"/>
          </ac:grpSpMkLst>
        </pc:grpChg>
        <pc:grpChg chg="mod">
          <ac:chgData name="Bui Nam" userId="25e22e54ca3b7146" providerId="LiveId" clId="{FD18E31B-BF93-43C3-8164-0AC8EA4D463D}" dt="2023-10-21T14:50:32.780" v="1360" actId="14100"/>
          <ac:grpSpMkLst>
            <pc:docMk/>
            <pc:sldMk cId="3029914064" sldId="325"/>
            <ac:grpSpMk id="21" creationId="{0CE7BFBB-E9FD-4291-9D1E-392C32762D78}"/>
          </ac:grpSpMkLst>
        </pc:grpChg>
        <pc:picChg chg="mod">
          <ac:chgData name="Bui Nam" userId="25e22e54ca3b7146" providerId="LiveId" clId="{FD18E31B-BF93-43C3-8164-0AC8EA4D463D}" dt="2023-10-21T14:47:44.955" v="1085" actId="1076"/>
          <ac:picMkLst>
            <pc:docMk/>
            <pc:sldMk cId="3029914064" sldId="325"/>
            <ac:picMk id="9" creationId="{592879B0-0D95-41F4-AF6C-356C03398608}"/>
          </ac:picMkLst>
        </pc:picChg>
      </pc:sldChg>
      <pc:sldChg chg="del">
        <pc:chgData name="Bui Nam" userId="25e22e54ca3b7146" providerId="LiveId" clId="{FD18E31B-BF93-43C3-8164-0AC8EA4D463D}" dt="2023-10-23T07:05:28.509" v="6124" actId="2696"/>
        <pc:sldMkLst>
          <pc:docMk/>
          <pc:sldMk cId="4266303489" sldId="326"/>
        </pc:sldMkLst>
      </pc:sldChg>
      <pc:sldChg chg="delSp del mod delAnim">
        <pc:chgData name="Bui Nam" userId="25e22e54ca3b7146" providerId="LiveId" clId="{FD18E31B-BF93-43C3-8164-0AC8EA4D463D}" dt="2023-10-23T06:32:45.644" v="4436" actId="2696"/>
        <pc:sldMkLst>
          <pc:docMk/>
          <pc:sldMk cId="2114468957" sldId="327"/>
        </pc:sldMkLst>
        <pc:picChg chg="del">
          <ac:chgData name="Bui Nam" userId="25e22e54ca3b7146" providerId="LiveId" clId="{FD18E31B-BF93-43C3-8164-0AC8EA4D463D}" dt="2023-10-21T14:29:45.074" v="147" actId="21"/>
          <ac:picMkLst>
            <pc:docMk/>
            <pc:sldMk cId="2114468957" sldId="327"/>
            <ac:picMk id="99" creationId="{97A40F43-0AD3-4435-B148-642348AB6ED7}"/>
          </ac:picMkLst>
        </pc:picChg>
      </pc:sldChg>
      <pc:sldChg chg="addSp delSp modSp del mod modAnim">
        <pc:chgData name="Bui Nam" userId="25e22e54ca3b7146" providerId="LiveId" clId="{FD18E31B-BF93-43C3-8164-0AC8EA4D463D}" dt="2023-10-23T07:04:29.270" v="6068" actId="20577"/>
        <pc:sldMkLst>
          <pc:docMk/>
          <pc:sldMk cId="0" sldId="334"/>
        </pc:sldMkLst>
        <pc:spChg chg="mod">
          <ac:chgData name="Bui Nam" userId="25e22e54ca3b7146" providerId="LiveId" clId="{FD18E31B-BF93-43C3-8164-0AC8EA4D463D}" dt="2023-10-23T07:04:29.270" v="6068" actId="20577"/>
          <ac:spMkLst>
            <pc:docMk/>
            <pc:sldMk cId="0" sldId="334"/>
            <ac:spMk id="3" creationId="{6C2D09E8-0ECD-8242-2FF5-4CD6A8C47710}"/>
          </ac:spMkLst>
        </pc:spChg>
        <pc:spChg chg="add del mod">
          <ac:chgData name="Bui Nam" userId="25e22e54ca3b7146" providerId="LiveId" clId="{FD18E31B-BF93-43C3-8164-0AC8EA4D463D}" dt="2023-10-23T07:04:27.128" v="6067" actId="20577"/>
          <ac:spMkLst>
            <pc:docMk/>
            <pc:sldMk cId="0" sldId="334"/>
            <ac:spMk id="4" creationId="{F7EAF1C7-7995-FB47-5501-C9F9B8B17150}"/>
          </ac:spMkLst>
        </pc:spChg>
        <pc:spChg chg="mod">
          <ac:chgData name="Bui Nam" userId="25e22e54ca3b7146" providerId="LiveId" clId="{FD18E31B-BF93-43C3-8164-0AC8EA4D463D}" dt="2023-10-23T06:58:25.461" v="5507" actId="20577"/>
          <ac:spMkLst>
            <pc:docMk/>
            <pc:sldMk cId="0" sldId="334"/>
            <ac:spMk id="8" creationId="{43FF14D3-D35F-9061-5D82-639990F2686A}"/>
          </ac:spMkLst>
        </pc:spChg>
        <pc:spChg chg="mod">
          <ac:chgData name="Bui Nam" userId="25e22e54ca3b7146" providerId="LiveId" clId="{FD18E31B-BF93-43C3-8164-0AC8EA4D463D}" dt="2023-10-23T07:04:23.615" v="6066" actId="255"/>
          <ac:spMkLst>
            <pc:docMk/>
            <pc:sldMk cId="0" sldId="334"/>
            <ac:spMk id="9" creationId="{CA9A939A-8001-CD28-C1B5-347CC703B2F0}"/>
          </ac:spMkLst>
        </pc:spChg>
        <pc:spChg chg="mod">
          <ac:chgData name="Bui Nam" userId="25e22e54ca3b7146" providerId="LiveId" clId="{FD18E31B-BF93-43C3-8164-0AC8EA4D463D}" dt="2023-10-23T07:00:12.923" v="5753" actId="20577"/>
          <ac:spMkLst>
            <pc:docMk/>
            <pc:sldMk cId="0" sldId="334"/>
            <ac:spMk id="37" creationId="{04295E18-5E5C-8724-FC03-809A475F7047}"/>
          </ac:spMkLst>
        </pc:spChg>
        <pc:spChg chg="mod">
          <ac:chgData name="Bui Nam" userId="25e22e54ca3b7146" providerId="LiveId" clId="{FD18E31B-BF93-43C3-8164-0AC8EA4D463D}" dt="2023-10-23T06:58:14.651" v="5505" actId="20577"/>
          <ac:spMkLst>
            <pc:docMk/>
            <pc:sldMk cId="0" sldId="334"/>
            <ac:spMk id="7210" creationId="{4D872BAF-DC07-D7EA-1AB6-243DEA13AFAF}"/>
          </ac:spMkLst>
        </pc:spChg>
        <pc:spChg chg="mod">
          <ac:chgData name="Bui Nam" userId="25e22e54ca3b7146" providerId="LiveId" clId="{FD18E31B-BF93-43C3-8164-0AC8EA4D463D}" dt="2023-10-23T07:01:08.370" v="5805" actId="1076"/>
          <ac:spMkLst>
            <pc:docMk/>
            <pc:sldMk cId="0" sldId="334"/>
            <ac:spMk id="7211" creationId="{CEAF0566-EAEC-AA85-5E83-2D584CA3B664}"/>
          </ac:spMkLst>
        </pc:spChg>
        <pc:spChg chg="mod">
          <ac:chgData name="Bui Nam" userId="25e22e54ca3b7146" providerId="LiveId" clId="{FD18E31B-BF93-43C3-8164-0AC8EA4D463D}" dt="2023-10-23T07:01:51.835" v="5815" actId="14100"/>
          <ac:spMkLst>
            <pc:docMk/>
            <pc:sldMk cId="0" sldId="334"/>
            <ac:spMk id="7212" creationId="{1BE573E5-8907-7928-0C37-6E49A484CB5C}"/>
          </ac:spMkLst>
        </pc:spChg>
      </pc:sldChg>
      <pc:sldChg chg="modSp del mod">
        <pc:chgData name="Bui Nam" userId="25e22e54ca3b7146" providerId="LiveId" clId="{FD18E31B-BF93-43C3-8164-0AC8EA4D463D}" dt="2023-10-23T07:12:06.299" v="6631" actId="1076"/>
        <pc:sldMkLst>
          <pc:docMk/>
          <pc:sldMk cId="0" sldId="335"/>
        </pc:sldMkLst>
        <pc:spChg chg="mod">
          <ac:chgData name="Bui Nam" userId="25e22e54ca3b7146" providerId="LiveId" clId="{FD18E31B-BF93-43C3-8164-0AC8EA4D463D}" dt="2023-10-23T07:11:43.380" v="6610" actId="20577"/>
          <ac:spMkLst>
            <pc:docMk/>
            <pc:sldMk cId="0" sldId="335"/>
            <ac:spMk id="3" creationId="{A327C0C7-52F6-BCDC-FE09-5A3929016AFA}"/>
          </ac:spMkLst>
        </pc:spChg>
        <pc:spChg chg="mod">
          <ac:chgData name="Bui Nam" userId="25e22e54ca3b7146" providerId="LiveId" clId="{FD18E31B-BF93-43C3-8164-0AC8EA4D463D}" dt="2023-10-23T07:11:53.613" v="6627" actId="20577"/>
          <ac:spMkLst>
            <pc:docMk/>
            <pc:sldMk cId="0" sldId="335"/>
            <ac:spMk id="4" creationId="{1CADD84B-6F70-6F86-645E-0DEC5676FA9B}"/>
          </ac:spMkLst>
        </pc:spChg>
        <pc:spChg chg="mod">
          <ac:chgData name="Bui Nam" userId="25e22e54ca3b7146" providerId="LiveId" clId="{FD18E31B-BF93-43C3-8164-0AC8EA4D463D}" dt="2023-10-23T07:11:59.434" v="6630" actId="20577"/>
          <ac:spMkLst>
            <pc:docMk/>
            <pc:sldMk cId="0" sldId="335"/>
            <ac:spMk id="9" creationId="{F40AE8BD-19A5-7DF8-E6BD-BD16E9A1AE32}"/>
          </ac:spMkLst>
        </pc:spChg>
        <pc:spChg chg="mod">
          <ac:chgData name="Bui Nam" userId="25e22e54ca3b7146" providerId="LiveId" clId="{FD18E31B-BF93-43C3-8164-0AC8EA4D463D}" dt="2023-10-23T07:07:28.649" v="6274" actId="255"/>
          <ac:spMkLst>
            <pc:docMk/>
            <pc:sldMk cId="0" sldId="335"/>
            <ac:spMk id="37" creationId="{B4DA1FFB-1344-B8B6-47FC-6E058659E251}"/>
          </ac:spMkLst>
        </pc:spChg>
        <pc:spChg chg="mod">
          <ac:chgData name="Bui Nam" userId="25e22e54ca3b7146" providerId="LiveId" clId="{FD18E31B-BF93-43C3-8164-0AC8EA4D463D}" dt="2023-10-23T07:09:42.266" v="6401" actId="1076"/>
          <ac:spMkLst>
            <pc:docMk/>
            <pc:sldMk cId="0" sldId="335"/>
            <ac:spMk id="8234" creationId="{FCEF7503-E843-9898-6AB1-714D6D699CBA}"/>
          </ac:spMkLst>
        </pc:spChg>
        <pc:spChg chg="mod">
          <ac:chgData name="Bui Nam" userId="25e22e54ca3b7146" providerId="LiveId" clId="{FD18E31B-BF93-43C3-8164-0AC8EA4D463D}" dt="2023-10-23T07:09:38.714" v="6400" actId="14100"/>
          <ac:spMkLst>
            <pc:docMk/>
            <pc:sldMk cId="0" sldId="335"/>
            <ac:spMk id="8235" creationId="{EBEA65C9-A0C2-6C99-1EF2-F38CCD5501F5}"/>
          </ac:spMkLst>
        </pc:spChg>
        <pc:grpChg chg="mod">
          <ac:chgData name="Bui Nam" userId="25e22e54ca3b7146" providerId="LiveId" clId="{FD18E31B-BF93-43C3-8164-0AC8EA4D463D}" dt="2023-10-23T07:09:25.778" v="6398" actId="14100"/>
          <ac:grpSpMkLst>
            <pc:docMk/>
            <pc:sldMk cId="0" sldId="335"/>
            <ac:grpSpMk id="26" creationId="{A31F4107-32D7-2B43-19E2-DB87912026D8}"/>
          </ac:grpSpMkLst>
        </pc:grpChg>
        <pc:picChg chg="mod">
          <ac:chgData name="Bui Nam" userId="25e22e54ca3b7146" providerId="LiveId" clId="{FD18E31B-BF93-43C3-8164-0AC8EA4D463D}" dt="2023-10-23T07:09:53.626" v="6402" actId="1076"/>
          <ac:picMkLst>
            <pc:docMk/>
            <pc:sldMk cId="0" sldId="335"/>
            <ac:picMk id="8214" creationId="{BF8EA05F-CF60-CDDF-7A9C-C90679844E5E}"/>
          </ac:picMkLst>
        </pc:picChg>
        <pc:picChg chg="mod">
          <ac:chgData name="Bui Nam" userId="25e22e54ca3b7146" providerId="LiveId" clId="{FD18E31B-BF93-43C3-8164-0AC8EA4D463D}" dt="2023-10-23T07:12:06.299" v="6631" actId="1076"/>
          <ac:picMkLst>
            <pc:docMk/>
            <pc:sldMk cId="0" sldId="335"/>
            <ac:picMk id="8231" creationId="{AEACC5D7-99E3-2460-1366-B2BAD8ECF845}"/>
          </ac:picMkLst>
        </pc:picChg>
      </pc:sldChg>
      <pc:sldChg chg="addSp delSp modSp del mod addAnim delAnim modAnim">
        <pc:chgData name="Bui Nam" userId="25e22e54ca3b7146" providerId="LiveId" clId="{FD18E31B-BF93-43C3-8164-0AC8EA4D463D}" dt="2023-10-23T06:57:16.942" v="5447" actId="20577"/>
        <pc:sldMkLst>
          <pc:docMk/>
          <pc:sldMk cId="0" sldId="336"/>
        </pc:sldMkLst>
        <pc:spChg chg="mod">
          <ac:chgData name="Bui Nam" userId="25e22e54ca3b7146" providerId="LiveId" clId="{FD18E31B-BF93-43C3-8164-0AC8EA4D463D}" dt="2023-10-23T06:56:51.850" v="5376" actId="1076"/>
          <ac:spMkLst>
            <pc:docMk/>
            <pc:sldMk cId="0" sldId="336"/>
            <ac:spMk id="3" creationId="{B93B2DE6-E961-009B-63A0-D6E3869AFDA2}"/>
          </ac:spMkLst>
        </pc:spChg>
        <pc:spChg chg="mod">
          <ac:chgData name="Bui Nam" userId="25e22e54ca3b7146" providerId="LiveId" clId="{FD18E31B-BF93-43C3-8164-0AC8EA4D463D}" dt="2023-10-23T06:56:10.323" v="5290" actId="20577"/>
          <ac:spMkLst>
            <pc:docMk/>
            <pc:sldMk cId="0" sldId="336"/>
            <ac:spMk id="4" creationId="{6CCED7A1-E87E-0FEC-A1E0-3B560F9C5444}"/>
          </ac:spMkLst>
        </pc:spChg>
        <pc:spChg chg="add del mod">
          <ac:chgData name="Bui Nam" userId="25e22e54ca3b7146" providerId="LiveId" clId="{FD18E31B-BF93-43C3-8164-0AC8EA4D463D}" dt="2023-10-23T06:56:57.086" v="5378" actId="20577"/>
          <ac:spMkLst>
            <pc:docMk/>
            <pc:sldMk cId="0" sldId="336"/>
            <ac:spMk id="8" creationId="{FE12A626-69D8-1877-8FBE-4C24F00CA747}"/>
          </ac:spMkLst>
        </pc:spChg>
        <pc:spChg chg="mod">
          <ac:chgData name="Bui Nam" userId="25e22e54ca3b7146" providerId="LiveId" clId="{FD18E31B-BF93-43C3-8164-0AC8EA4D463D}" dt="2023-10-23T06:57:16.942" v="5447" actId="20577"/>
          <ac:spMkLst>
            <pc:docMk/>
            <pc:sldMk cId="0" sldId="336"/>
            <ac:spMk id="9" creationId="{11F7B803-9275-1F8C-69B2-DE3A4682337A}"/>
          </ac:spMkLst>
        </pc:spChg>
        <pc:spChg chg="mod">
          <ac:chgData name="Bui Nam" userId="25e22e54ca3b7146" providerId="LiveId" clId="{FD18E31B-BF93-43C3-8164-0AC8EA4D463D}" dt="2023-10-23T06:49:58.826" v="4818" actId="1076"/>
          <ac:spMkLst>
            <pc:docMk/>
            <pc:sldMk cId="0" sldId="336"/>
            <ac:spMk id="16" creationId="{2FFC368E-8017-CA6F-86BC-44C47E3532B8}"/>
          </ac:spMkLst>
        </pc:spChg>
        <pc:spChg chg="mod">
          <ac:chgData name="Bui Nam" userId="25e22e54ca3b7146" providerId="LiveId" clId="{FD18E31B-BF93-43C3-8164-0AC8EA4D463D}" dt="2023-10-23T06:55:38.154" v="5228" actId="14100"/>
          <ac:spMkLst>
            <pc:docMk/>
            <pc:sldMk cId="0" sldId="336"/>
            <ac:spMk id="37" creationId="{5227E439-3560-7D57-C88E-DEFA28451EFB}"/>
          </ac:spMkLst>
        </pc:spChg>
        <pc:spChg chg="mod">
          <ac:chgData name="Bui Nam" userId="25e22e54ca3b7146" providerId="LiveId" clId="{FD18E31B-BF93-43C3-8164-0AC8EA4D463D}" dt="2023-10-23T06:45:05.145" v="4507" actId="14100"/>
          <ac:spMkLst>
            <pc:docMk/>
            <pc:sldMk cId="0" sldId="336"/>
            <ac:spMk id="6171" creationId="{2B03A57B-33EA-7B69-9E32-DDD9C848A05F}"/>
          </ac:spMkLst>
        </pc:spChg>
        <pc:spChg chg="mod">
          <ac:chgData name="Bui Nam" userId="25e22e54ca3b7146" providerId="LiveId" clId="{FD18E31B-BF93-43C3-8164-0AC8EA4D463D}" dt="2023-10-23T06:49:35.930" v="4813" actId="14100"/>
          <ac:spMkLst>
            <pc:docMk/>
            <pc:sldMk cId="0" sldId="336"/>
            <ac:spMk id="6190" creationId="{EB33AE93-BBEC-25F7-D583-BD2D2D471C75}"/>
          </ac:spMkLst>
        </pc:spChg>
      </pc:sldChg>
      <pc:sldChg chg="addSp delSp modSp mod delAnim modAnim">
        <pc:chgData name="Bui Nam" userId="25e22e54ca3b7146" providerId="LiveId" clId="{FD18E31B-BF93-43C3-8164-0AC8EA4D463D}" dt="2023-10-22T21:45:56.238" v="1802" actId="14100"/>
        <pc:sldMkLst>
          <pc:docMk/>
          <pc:sldMk cId="3716076788" sldId="2007577135"/>
        </pc:sldMkLst>
        <pc:spChg chg="mod">
          <ac:chgData name="Bui Nam" userId="25e22e54ca3b7146" providerId="LiveId" clId="{FD18E31B-BF93-43C3-8164-0AC8EA4D463D}" dt="2023-10-22T21:45:19.686" v="1795" actId="20577"/>
          <ac:spMkLst>
            <pc:docMk/>
            <pc:sldMk cId="3716076788" sldId="2007577135"/>
            <ac:spMk id="43" creationId="{81E5C6DF-511F-4D00-A779-F20361E9BA2E}"/>
          </ac:spMkLst>
        </pc:spChg>
        <pc:grpChg chg="del">
          <ac:chgData name="Bui Nam" userId="25e22e54ca3b7146" providerId="LiveId" clId="{FD18E31B-BF93-43C3-8164-0AC8EA4D463D}" dt="2023-10-22T21:45:02.475" v="1586" actId="21"/>
          <ac:grpSpMkLst>
            <pc:docMk/>
            <pc:sldMk cId="3716076788" sldId="2007577135"/>
            <ac:grpSpMk id="24" creationId="{BF036DBD-0AF7-4B46-B8F3-11A03CF657B7}"/>
          </ac:grpSpMkLst>
        </pc:grpChg>
        <pc:grpChg chg="del">
          <ac:chgData name="Bui Nam" userId="25e22e54ca3b7146" providerId="LiveId" clId="{FD18E31B-BF93-43C3-8164-0AC8EA4D463D}" dt="2023-10-22T21:45:07.549" v="1587" actId="21"/>
          <ac:grpSpMkLst>
            <pc:docMk/>
            <pc:sldMk cId="3716076788" sldId="2007577135"/>
            <ac:grpSpMk id="44" creationId="{3CA7DCBE-1504-45D5-9653-B255F0D19CB0}"/>
          </ac:grpSpMkLst>
        </pc:grpChg>
        <pc:picChg chg="add mod">
          <ac:chgData name="Bui Nam" userId="25e22e54ca3b7146" providerId="LiveId" clId="{FD18E31B-BF93-43C3-8164-0AC8EA4D463D}" dt="2023-10-22T21:45:56.238" v="1802" actId="14100"/>
          <ac:picMkLst>
            <pc:docMk/>
            <pc:sldMk cId="3716076788" sldId="2007577135"/>
            <ac:picMk id="2" creationId="{0A89C96B-B78A-6A9E-571D-AC366774450F}"/>
          </ac:picMkLst>
        </pc:picChg>
      </pc:sldChg>
      <pc:sldChg chg="delSp modSp mod delAnim">
        <pc:chgData name="Bui Nam" userId="25e22e54ca3b7146" providerId="LiveId" clId="{FD18E31B-BF93-43C3-8164-0AC8EA4D463D}" dt="2023-10-22T21:52:18.611" v="1934" actId="255"/>
        <pc:sldMkLst>
          <pc:docMk/>
          <pc:sldMk cId="2277177764" sldId="2007577136"/>
        </pc:sldMkLst>
        <pc:spChg chg="mod">
          <ac:chgData name="Bui Nam" userId="25e22e54ca3b7146" providerId="LiveId" clId="{FD18E31B-BF93-43C3-8164-0AC8EA4D463D}" dt="2023-10-22T21:52:18.611" v="1934" actId="255"/>
          <ac:spMkLst>
            <pc:docMk/>
            <pc:sldMk cId="2277177764" sldId="2007577136"/>
            <ac:spMk id="16" creationId="{036D8144-6668-4474-B7CC-61A55E92DA3C}"/>
          </ac:spMkLst>
        </pc:spChg>
        <pc:spChg chg="del mod">
          <ac:chgData name="Bui Nam" userId="25e22e54ca3b7146" providerId="LiveId" clId="{FD18E31B-BF93-43C3-8164-0AC8EA4D463D}" dt="2023-10-22T21:48:22.091" v="1865" actId="21"/>
          <ac:spMkLst>
            <pc:docMk/>
            <pc:sldMk cId="2277177764" sldId="2007577136"/>
            <ac:spMk id="17" creationId="{A891EAE4-936F-4056-BA49-235D1C4EED2F}"/>
          </ac:spMkLst>
        </pc:spChg>
        <pc:grpChg chg="del">
          <ac:chgData name="Bui Nam" userId="25e22e54ca3b7146" providerId="LiveId" clId="{FD18E31B-BF93-43C3-8164-0AC8EA4D463D}" dt="2023-10-22T21:48:03.218" v="1806" actId="21"/>
          <ac:grpSpMkLst>
            <pc:docMk/>
            <pc:sldMk cId="2277177764" sldId="2007577136"/>
            <ac:grpSpMk id="32" creationId="{12537C72-3F19-453F-BA8B-0FCB513A3AFD}"/>
          </ac:grpSpMkLst>
        </pc:grpChg>
        <pc:grpChg chg="del">
          <ac:chgData name="Bui Nam" userId="25e22e54ca3b7146" providerId="LiveId" clId="{FD18E31B-BF93-43C3-8164-0AC8EA4D463D}" dt="2023-10-22T21:48:04.857" v="1807" actId="21"/>
          <ac:grpSpMkLst>
            <pc:docMk/>
            <pc:sldMk cId="2277177764" sldId="2007577136"/>
            <ac:grpSpMk id="35" creationId="{3CFE92B6-EDE9-46F7-BCB1-368E20D51B0D}"/>
          </ac:grpSpMkLst>
        </pc:grpChg>
        <pc:picChg chg="mod">
          <ac:chgData name="Bui Nam" userId="25e22e54ca3b7146" providerId="LiveId" clId="{FD18E31B-BF93-43C3-8164-0AC8EA4D463D}" dt="2023-10-22T21:50:42.519" v="1880" actId="1076"/>
          <ac:picMkLst>
            <pc:docMk/>
            <pc:sldMk cId="2277177764" sldId="2007577136"/>
            <ac:picMk id="3" creationId="{C6BCFF41-9C4D-411F-8B2D-628139E2171D}"/>
          </ac:picMkLst>
        </pc:picChg>
        <pc:picChg chg="del">
          <ac:chgData name="Bui Nam" userId="25e22e54ca3b7146" providerId="LiveId" clId="{FD18E31B-BF93-43C3-8164-0AC8EA4D463D}" dt="2023-10-22T21:48:10.134" v="1808" actId="21"/>
          <ac:picMkLst>
            <pc:docMk/>
            <pc:sldMk cId="2277177764" sldId="2007577136"/>
            <ac:picMk id="7" creationId="{100A9D6E-244C-4218-8719-285A0D73D6DE}"/>
          </ac:picMkLst>
        </pc:picChg>
      </pc:sldChg>
      <pc:sldChg chg="delSp modSp mod delAnim">
        <pc:chgData name="Bui Nam" userId="25e22e54ca3b7146" providerId="LiveId" clId="{FD18E31B-BF93-43C3-8164-0AC8EA4D463D}" dt="2023-10-22T21:56:48.861" v="1951" actId="255"/>
        <pc:sldMkLst>
          <pc:docMk/>
          <pc:sldMk cId="3837725246" sldId="2007577137"/>
        </pc:sldMkLst>
        <pc:spChg chg="del">
          <ac:chgData name="Bui Nam" userId="25e22e54ca3b7146" providerId="LiveId" clId="{FD18E31B-BF93-43C3-8164-0AC8EA4D463D}" dt="2023-10-22T21:55:30.539" v="1938" actId="21"/>
          <ac:spMkLst>
            <pc:docMk/>
            <pc:sldMk cId="3837725246" sldId="2007577137"/>
            <ac:spMk id="16" creationId="{036D8144-6668-4474-B7CC-61A55E92DA3C}"/>
          </ac:spMkLst>
        </pc:spChg>
        <pc:spChg chg="mod">
          <ac:chgData name="Bui Nam" userId="25e22e54ca3b7146" providerId="LiveId" clId="{FD18E31B-BF93-43C3-8164-0AC8EA4D463D}" dt="2023-10-22T21:56:48.861" v="1951" actId="255"/>
          <ac:spMkLst>
            <pc:docMk/>
            <pc:sldMk cId="3837725246" sldId="2007577137"/>
            <ac:spMk id="17" creationId="{A891EAE4-936F-4056-BA49-235D1C4EED2F}"/>
          </ac:spMkLst>
        </pc:spChg>
        <pc:grpChg chg="del">
          <ac:chgData name="Bui Nam" userId="25e22e54ca3b7146" providerId="LiveId" clId="{FD18E31B-BF93-43C3-8164-0AC8EA4D463D}" dt="2023-10-22T21:55:17.489" v="1935" actId="21"/>
          <ac:grpSpMkLst>
            <pc:docMk/>
            <pc:sldMk cId="3837725246" sldId="2007577137"/>
            <ac:grpSpMk id="32" creationId="{12537C72-3F19-453F-BA8B-0FCB513A3AFD}"/>
          </ac:grpSpMkLst>
        </pc:grpChg>
        <pc:grpChg chg="del">
          <ac:chgData name="Bui Nam" userId="25e22e54ca3b7146" providerId="LiveId" clId="{FD18E31B-BF93-43C3-8164-0AC8EA4D463D}" dt="2023-10-22T21:55:21.676" v="1936" actId="21"/>
          <ac:grpSpMkLst>
            <pc:docMk/>
            <pc:sldMk cId="3837725246" sldId="2007577137"/>
            <ac:grpSpMk id="35" creationId="{3CFE92B6-EDE9-46F7-BCB1-368E20D51B0D}"/>
          </ac:grpSpMkLst>
        </pc:grpChg>
        <pc:picChg chg="del">
          <ac:chgData name="Bui Nam" userId="25e22e54ca3b7146" providerId="LiveId" clId="{FD18E31B-BF93-43C3-8164-0AC8EA4D463D}" dt="2023-10-22T21:55:24.424" v="1937" actId="21"/>
          <ac:picMkLst>
            <pc:docMk/>
            <pc:sldMk cId="3837725246" sldId="2007577137"/>
            <ac:picMk id="3" creationId="{C6BCFF41-9C4D-411F-8B2D-628139E2171D}"/>
          </ac:picMkLst>
        </pc:picChg>
        <pc:picChg chg="mod">
          <ac:chgData name="Bui Nam" userId="25e22e54ca3b7146" providerId="LiveId" clId="{FD18E31B-BF93-43C3-8164-0AC8EA4D463D}" dt="2023-10-22T21:55:42.914" v="1942" actId="14100"/>
          <ac:picMkLst>
            <pc:docMk/>
            <pc:sldMk cId="3837725246" sldId="2007577137"/>
            <ac:picMk id="7" creationId="{100A9D6E-244C-4218-8719-285A0D73D6DE}"/>
          </ac:picMkLst>
        </pc:picChg>
      </pc:sldChg>
      <pc:sldChg chg="delSp modSp mod delAnim">
        <pc:chgData name="Bui Nam" userId="25e22e54ca3b7146" providerId="LiveId" clId="{FD18E31B-BF93-43C3-8164-0AC8EA4D463D}" dt="2023-10-22T21:58:54.904" v="1975" actId="255"/>
        <pc:sldMkLst>
          <pc:docMk/>
          <pc:sldMk cId="2913564870" sldId="2007577138"/>
        </pc:sldMkLst>
        <pc:spChg chg="mod">
          <ac:chgData name="Bui Nam" userId="25e22e54ca3b7146" providerId="LiveId" clId="{FD18E31B-BF93-43C3-8164-0AC8EA4D463D}" dt="2023-10-22T21:58:54.904" v="1975" actId="255"/>
          <ac:spMkLst>
            <pc:docMk/>
            <pc:sldMk cId="2913564870" sldId="2007577138"/>
            <ac:spMk id="31" creationId="{9E181F20-B6A4-4FB3-B289-DC787C15EFDC}"/>
          </ac:spMkLst>
        </pc:spChg>
        <pc:spChg chg="del">
          <ac:chgData name="Bui Nam" userId="25e22e54ca3b7146" providerId="LiveId" clId="{FD18E31B-BF93-43C3-8164-0AC8EA4D463D}" dt="2023-10-22T21:57:18.109" v="1954" actId="21"/>
          <ac:spMkLst>
            <pc:docMk/>
            <pc:sldMk cId="2913564870" sldId="2007577138"/>
            <ac:spMk id="39" creationId="{9D0159FC-E330-47E3-BCA3-D5A61DF40F1E}"/>
          </ac:spMkLst>
        </pc:spChg>
        <pc:spChg chg="del">
          <ac:chgData name="Bui Nam" userId="25e22e54ca3b7146" providerId="LiveId" clId="{FD18E31B-BF93-43C3-8164-0AC8EA4D463D}" dt="2023-10-22T21:57:29.832" v="1957" actId="21"/>
          <ac:spMkLst>
            <pc:docMk/>
            <pc:sldMk cId="2913564870" sldId="2007577138"/>
            <ac:spMk id="40" creationId="{2B90A2DF-29DE-48DC-875C-9AEE9106AFC9}"/>
          </ac:spMkLst>
        </pc:spChg>
        <pc:spChg chg="del">
          <ac:chgData name="Bui Nam" userId="25e22e54ca3b7146" providerId="LiveId" clId="{FD18E31B-BF93-43C3-8164-0AC8EA4D463D}" dt="2023-10-22T21:57:36.809" v="1958" actId="21"/>
          <ac:spMkLst>
            <pc:docMk/>
            <pc:sldMk cId="2913564870" sldId="2007577138"/>
            <ac:spMk id="41" creationId="{FFE4D7F8-BBB9-4B56-A560-232E6CCA7D3E}"/>
          </ac:spMkLst>
        </pc:spChg>
        <pc:grpChg chg="del">
          <ac:chgData name="Bui Nam" userId="25e22e54ca3b7146" providerId="LiveId" clId="{FD18E31B-BF93-43C3-8164-0AC8EA4D463D}" dt="2023-10-22T21:57:10.688" v="1952" actId="21"/>
          <ac:grpSpMkLst>
            <pc:docMk/>
            <pc:sldMk cId="2913564870" sldId="2007577138"/>
            <ac:grpSpMk id="24" creationId="{BC9C3DA3-FC8C-4618-8DE8-0A213EA7AEC5}"/>
          </ac:grpSpMkLst>
        </pc:grpChg>
        <pc:picChg chg="mod">
          <ac:chgData name="Bui Nam" userId="25e22e54ca3b7146" providerId="LiveId" clId="{FD18E31B-BF93-43C3-8164-0AC8EA4D463D}" dt="2023-10-22T21:58:08.671" v="1966" actId="1076"/>
          <ac:picMkLst>
            <pc:docMk/>
            <pc:sldMk cId="2913564870" sldId="2007577138"/>
            <ac:picMk id="4" creationId="{A91149B8-A943-4A1D-8B39-1A71B874D080}"/>
          </ac:picMkLst>
        </pc:picChg>
        <pc:picChg chg="del">
          <ac:chgData name="Bui Nam" userId="25e22e54ca3b7146" providerId="LiveId" clId="{FD18E31B-BF93-43C3-8164-0AC8EA4D463D}" dt="2023-10-22T21:57:14.108" v="1953" actId="21"/>
          <ac:picMkLst>
            <pc:docMk/>
            <pc:sldMk cId="2913564870" sldId="2007577138"/>
            <ac:picMk id="6" creationId="{22FC5B07-75A6-4A5C-B3C9-8FFC4217C7A5}"/>
          </ac:picMkLst>
        </pc:picChg>
        <pc:picChg chg="del">
          <ac:chgData name="Bui Nam" userId="25e22e54ca3b7146" providerId="LiveId" clId="{FD18E31B-BF93-43C3-8164-0AC8EA4D463D}" dt="2023-10-22T21:57:20.793" v="1955" actId="21"/>
          <ac:picMkLst>
            <pc:docMk/>
            <pc:sldMk cId="2913564870" sldId="2007577138"/>
            <ac:picMk id="9" creationId="{834D7A74-3D44-4D8E-A8F4-3564A141401E}"/>
          </ac:picMkLst>
        </pc:picChg>
        <pc:picChg chg="del">
          <ac:chgData name="Bui Nam" userId="25e22e54ca3b7146" providerId="LiveId" clId="{FD18E31B-BF93-43C3-8164-0AC8EA4D463D}" dt="2023-10-22T21:57:23.138" v="1956" actId="21"/>
          <ac:picMkLst>
            <pc:docMk/>
            <pc:sldMk cId="2913564870" sldId="2007577138"/>
            <ac:picMk id="11" creationId="{61CD0904-E0E6-4022-B222-062DE5753236}"/>
          </ac:picMkLst>
        </pc:picChg>
      </pc:sldChg>
      <pc:sldChg chg="delSp modSp mod delAnim">
        <pc:chgData name="Bui Nam" userId="25e22e54ca3b7146" providerId="LiveId" clId="{FD18E31B-BF93-43C3-8164-0AC8EA4D463D}" dt="2023-10-22T22:02:20.233" v="2017" actId="255"/>
        <pc:sldMkLst>
          <pc:docMk/>
          <pc:sldMk cId="1934934363" sldId="2007577139"/>
        </pc:sldMkLst>
        <pc:spChg chg="del mod">
          <ac:chgData name="Bui Nam" userId="25e22e54ca3b7146" providerId="LiveId" clId="{FD18E31B-BF93-43C3-8164-0AC8EA4D463D}" dt="2023-10-22T21:59:27.251" v="1981" actId="21"/>
          <ac:spMkLst>
            <pc:docMk/>
            <pc:sldMk cId="1934934363" sldId="2007577139"/>
            <ac:spMk id="31" creationId="{9E181F20-B6A4-4FB3-B289-DC787C15EFDC}"/>
          </ac:spMkLst>
        </pc:spChg>
        <pc:spChg chg="mod">
          <ac:chgData name="Bui Nam" userId="25e22e54ca3b7146" providerId="LiveId" clId="{FD18E31B-BF93-43C3-8164-0AC8EA4D463D}" dt="2023-10-22T22:02:20.233" v="2017" actId="255"/>
          <ac:spMkLst>
            <pc:docMk/>
            <pc:sldMk cId="1934934363" sldId="2007577139"/>
            <ac:spMk id="39" creationId="{9D0159FC-E330-47E3-BCA3-D5A61DF40F1E}"/>
          </ac:spMkLst>
        </pc:spChg>
        <pc:spChg chg="del">
          <ac:chgData name="Bui Nam" userId="25e22e54ca3b7146" providerId="LiveId" clId="{FD18E31B-BF93-43C3-8164-0AC8EA4D463D}" dt="2023-10-22T21:59:31.355" v="1982" actId="21"/>
          <ac:spMkLst>
            <pc:docMk/>
            <pc:sldMk cId="1934934363" sldId="2007577139"/>
            <ac:spMk id="40" creationId="{2B90A2DF-29DE-48DC-875C-9AEE9106AFC9}"/>
          </ac:spMkLst>
        </pc:spChg>
        <pc:spChg chg="del">
          <ac:chgData name="Bui Nam" userId="25e22e54ca3b7146" providerId="LiveId" clId="{FD18E31B-BF93-43C3-8164-0AC8EA4D463D}" dt="2023-10-22T21:59:39.668" v="1983" actId="21"/>
          <ac:spMkLst>
            <pc:docMk/>
            <pc:sldMk cId="1934934363" sldId="2007577139"/>
            <ac:spMk id="41" creationId="{FFE4D7F8-BBB9-4B56-A560-232E6CCA7D3E}"/>
          </ac:spMkLst>
        </pc:spChg>
        <pc:grpChg chg="del">
          <ac:chgData name="Bui Nam" userId="25e22e54ca3b7146" providerId="LiveId" clId="{FD18E31B-BF93-43C3-8164-0AC8EA4D463D}" dt="2023-10-22T21:59:14.950" v="1976" actId="21"/>
          <ac:grpSpMkLst>
            <pc:docMk/>
            <pc:sldMk cId="1934934363" sldId="2007577139"/>
            <ac:grpSpMk id="24" creationId="{BC9C3DA3-FC8C-4618-8DE8-0A213EA7AEC5}"/>
          </ac:grpSpMkLst>
        </pc:grpChg>
        <pc:picChg chg="del">
          <ac:chgData name="Bui Nam" userId="25e22e54ca3b7146" providerId="LiveId" clId="{FD18E31B-BF93-43C3-8164-0AC8EA4D463D}" dt="2023-10-22T21:59:17.928" v="1977" actId="21"/>
          <ac:picMkLst>
            <pc:docMk/>
            <pc:sldMk cId="1934934363" sldId="2007577139"/>
            <ac:picMk id="4" creationId="{A91149B8-A943-4A1D-8B39-1A71B874D080}"/>
          </ac:picMkLst>
        </pc:picChg>
        <pc:picChg chg="mod">
          <ac:chgData name="Bui Nam" userId="25e22e54ca3b7146" providerId="LiveId" clId="{FD18E31B-BF93-43C3-8164-0AC8EA4D463D}" dt="2023-10-22T22:00:02.471" v="1991" actId="14100"/>
          <ac:picMkLst>
            <pc:docMk/>
            <pc:sldMk cId="1934934363" sldId="2007577139"/>
            <ac:picMk id="6" creationId="{22FC5B07-75A6-4A5C-B3C9-8FFC4217C7A5}"/>
          </ac:picMkLst>
        </pc:picChg>
        <pc:picChg chg="del">
          <ac:chgData name="Bui Nam" userId="25e22e54ca3b7146" providerId="LiveId" clId="{FD18E31B-BF93-43C3-8164-0AC8EA4D463D}" dt="2023-10-22T21:59:20.425" v="1978" actId="21"/>
          <ac:picMkLst>
            <pc:docMk/>
            <pc:sldMk cId="1934934363" sldId="2007577139"/>
            <ac:picMk id="9" creationId="{834D7A74-3D44-4D8E-A8F4-3564A141401E}"/>
          </ac:picMkLst>
        </pc:picChg>
        <pc:picChg chg="del">
          <ac:chgData name="Bui Nam" userId="25e22e54ca3b7146" providerId="LiveId" clId="{FD18E31B-BF93-43C3-8164-0AC8EA4D463D}" dt="2023-10-22T21:59:22.435" v="1979" actId="21"/>
          <ac:picMkLst>
            <pc:docMk/>
            <pc:sldMk cId="1934934363" sldId="2007577139"/>
            <ac:picMk id="11" creationId="{61CD0904-E0E6-4022-B222-062DE5753236}"/>
          </ac:picMkLst>
        </pc:picChg>
      </pc:sldChg>
      <pc:sldChg chg="delSp modSp mod delAnim">
        <pc:chgData name="Bui Nam" userId="25e22e54ca3b7146" providerId="LiveId" clId="{FD18E31B-BF93-43C3-8164-0AC8EA4D463D}" dt="2023-10-22T22:03:41.855" v="2033" actId="255"/>
        <pc:sldMkLst>
          <pc:docMk/>
          <pc:sldMk cId="2096596798" sldId="2007577140"/>
        </pc:sldMkLst>
        <pc:spChg chg="del">
          <ac:chgData name="Bui Nam" userId="25e22e54ca3b7146" providerId="LiveId" clId="{FD18E31B-BF93-43C3-8164-0AC8EA4D463D}" dt="2023-10-22T22:02:42.853" v="2022" actId="21"/>
          <ac:spMkLst>
            <pc:docMk/>
            <pc:sldMk cId="2096596798" sldId="2007577140"/>
            <ac:spMk id="31" creationId="{9E181F20-B6A4-4FB3-B289-DC787C15EFDC}"/>
          </ac:spMkLst>
        </pc:spChg>
        <pc:spChg chg="del">
          <ac:chgData name="Bui Nam" userId="25e22e54ca3b7146" providerId="LiveId" clId="{FD18E31B-BF93-43C3-8164-0AC8EA4D463D}" dt="2023-10-22T22:02:45.563" v="2023" actId="21"/>
          <ac:spMkLst>
            <pc:docMk/>
            <pc:sldMk cId="2096596798" sldId="2007577140"/>
            <ac:spMk id="39" creationId="{9D0159FC-E330-47E3-BCA3-D5A61DF40F1E}"/>
          </ac:spMkLst>
        </pc:spChg>
        <pc:spChg chg="mod">
          <ac:chgData name="Bui Nam" userId="25e22e54ca3b7146" providerId="LiveId" clId="{FD18E31B-BF93-43C3-8164-0AC8EA4D463D}" dt="2023-10-22T22:03:41.855" v="2033" actId="255"/>
          <ac:spMkLst>
            <pc:docMk/>
            <pc:sldMk cId="2096596798" sldId="2007577140"/>
            <ac:spMk id="40" creationId="{2B90A2DF-29DE-48DC-875C-9AEE9106AFC9}"/>
          </ac:spMkLst>
        </pc:spChg>
        <pc:spChg chg="del">
          <ac:chgData name="Bui Nam" userId="25e22e54ca3b7146" providerId="LiveId" clId="{FD18E31B-BF93-43C3-8164-0AC8EA4D463D}" dt="2023-10-22T22:02:49.578" v="2024" actId="21"/>
          <ac:spMkLst>
            <pc:docMk/>
            <pc:sldMk cId="2096596798" sldId="2007577140"/>
            <ac:spMk id="41" creationId="{FFE4D7F8-BBB9-4B56-A560-232E6CCA7D3E}"/>
          </ac:spMkLst>
        </pc:spChg>
        <pc:grpChg chg="del">
          <ac:chgData name="Bui Nam" userId="25e22e54ca3b7146" providerId="LiveId" clId="{FD18E31B-BF93-43C3-8164-0AC8EA4D463D}" dt="2023-10-22T22:02:32.848" v="2018" actId="21"/>
          <ac:grpSpMkLst>
            <pc:docMk/>
            <pc:sldMk cId="2096596798" sldId="2007577140"/>
            <ac:grpSpMk id="24" creationId="{BC9C3DA3-FC8C-4618-8DE8-0A213EA7AEC5}"/>
          </ac:grpSpMkLst>
        </pc:grpChg>
        <pc:picChg chg="del">
          <ac:chgData name="Bui Nam" userId="25e22e54ca3b7146" providerId="LiveId" clId="{FD18E31B-BF93-43C3-8164-0AC8EA4D463D}" dt="2023-10-22T22:02:34.941" v="2019" actId="21"/>
          <ac:picMkLst>
            <pc:docMk/>
            <pc:sldMk cId="2096596798" sldId="2007577140"/>
            <ac:picMk id="4" creationId="{A91149B8-A943-4A1D-8B39-1A71B874D080}"/>
          </ac:picMkLst>
        </pc:picChg>
        <pc:picChg chg="del">
          <ac:chgData name="Bui Nam" userId="25e22e54ca3b7146" providerId="LiveId" clId="{FD18E31B-BF93-43C3-8164-0AC8EA4D463D}" dt="2023-10-22T22:02:36.545" v="2020" actId="21"/>
          <ac:picMkLst>
            <pc:docMk/>
            <pc:sldMk cId="2096596798" sldId="2007577140"/>
            <ac:picMk id="6" creationId="{22FC5B07-75A6-4A5C-B3C9-8FFC4217C7A5}"/>
          </ac:picMkLst>
        </pc:picChg>
        <pc:picChg chg="mod">
          <ac:chgData name="Bui Nam" userId="25e22e54ca3b7146" providerId="LiveId" clId="{FD18E31B-BF93-43C3-8164-0AC8EA4D463D}" dt="2023-10-22T22:03:20.663" v="2032" actId="14100"/>
          <ac:picMkLst>
            <pc:docMk/>
            <pc:sldMk cId="2096596798" sldId="2007577140"/>
            <ac:picMk id="9" creationId="{834D7A74-3D44-4D8E-A8F4-3564A141401E}"/>
          </ac:picMkLst>
        </pc:picChg>
        <pc:picChg chg="del">
          <ac:chgData name="Bui Nam" userId="25e22e54ca3b7146" providerId="LiveId" clId="{FD18E31B-BF93-43C3-8164-0AC8EA4D463D}" dt="2023-10-22T22:02:38.396" v="2021" actId="21"/>
          <ac:picMkLst>
            <pc:docMk/>
            <pc:sldMk cId="2096596798" sldId="2007577140"/>
            <ac:picMk id="11" creationId="{61CD0904-E0E6-4022-B222-062DE5753236}"/>
          </ac:picMkLst>
        </pc:picChg>
      </pc:sldChg>
      <pc:sldChg chg="delSp modSp mod delAnim">
        <pc:chgData name="Bui Nam" userId="25e22e54ca3b7146" providerId="LiveId" clId="{FD18E31B-BF93-43C3-8164-0AC8EA4D463D}" dt="2023-10-22T22:04:54.903" v="2049" actId="255"/>
        <pc:sldMkLst>
          <pc:docMk/>
          <pc:sldMk cId="1276961338" sldId="2007577141"/>
        </pc:sldMkLst>
        <pc:spChg chg="del">
          <ac:chgData name="Bui Nam" userId="25e22e54ca3b7146" providerId="LiveId" clId="{FD18E31B-BF93-43C3-8164-0AC8EA4D463D}" dt="2023-10-22T22:04:08.893" v="2038" actId="21"/>
          <ac:spMkLst>
            <pc:docMk/>
            <pc:sldMk cId="1276961338" sldId="2007577141"/>
            <ac:spMk id="31" creationId="{9E181F20-B6A4-4FB3-B289-DC787C15EFDC}"/>
          </ac:spMkLst>
        </pc:spChg>
        <pc:spChg chg="del">
          <ac:chgData name="Bui Nam" userId="25e22e54ca3b7146" providerId="LiveId" clId="{FD18E31B-BF93-43C3-8164-0AC8EA4D463D}" dt="2023-10-22T22:04:11.534" v="2039" actId="21"/>
          <ac:spMkLst>
            <pc:docMk/>
            <pc:sldMk cId="1276961338" sldId="2007577141"/>
            <ac:spMk id="39" creationId="{9D0159FC-E330-47E3-BCA3-D5A61DF40F1E}"/>
          </ac:spMkLst>
        </pc:spChg>
        <pc:spChg chg="del">
          <ac:chgData name="Bui Nam" userId="25e22e54ca3b7146" providerId="LiveId" clId="{FD18E31B-BF93-43C3-8164-0AC8EA4D463D}" dt="2023-10-22T22:04:15.515" v="2040" actId="21"/>
          <ac:spMkLst>
            <pc:docMk/>
            <pc:sldMk cId="1276961338" sldId="2007577141"/>
            <ac:spMk id="40" creationId="{2B90A2DF-29DE-48DC-875C-9AEE9106AFC9}"/>
          </ac:spMkLst>
        </pc:spChg>
        <pc:spChg chg="mod">
          <ac:chgData name="Bui Nam" userId="25e22e54ca3b7146" providerId="LiveId" clId="{FD18E31B-BF93-43C3-8164-0AC8EA4D463D}" dt="2023-10-22T22:04:54.903" v="2049" actId="255"/>
          <ac:spMkLst>
            <pc:docMk/>
            <pc:sldMk cId="1276961338" sldId="2007577141"/>
            <ac:spMk id="41" creationId="{FFE4D7F8-BBB9-4B56-A560-232E6CCA7D3E}"/>
          </ac:spMkLst>
        </pc:spChg>
        <pc:grpChg chg="del">
          <ac:chgData name="Bui Nam" userId="25e22e54ca3b7146" providerId="LiveId" clId="{FD18E31B-BF93-43C3-8164-0AC8EA4D463D}" dt="2023-10-22T22:04:00.126" v="2034" actId="21"/>
          <ac:grpSpMkLst>
            <pc:docMk/>
            <pc:sldMk cId="1276961338" sldId="2007577141"/>
            <ac:grpSpMk id="24" creationId="{BC9C3DA3-FC8C-4618-8DE8-0A213EA7AEC5}"/>
          </ac:grpSpMkLst>
        </pc:grpChg>
        <pc:picChg chg="del">
          <ac:chgData name="Bui Nam" userId="25e22e54ca3b7146" providerId="LiveId" clId="{FD18E31B-BF93-43C3-8164-0AC8EA4D463D}" dt="2023-10-22T22:04:01.663" v="2035" actId="21"/>
          <ac:picMkLst>
            <pc:docMk/>
            <pc:sldMk cId="1276961338" sldId="2007577141"/>
            <ac:picMk id="4" creationId="{A91149B8-A943-4A1D-8B39-1A71B874D080}"/>
          </ac:picMkLst>
        </pc:picChg>
        <pc:picChg chg="del">
          <ac:chgData name="Bui Nam" userId="25e22e54ca3b7146" providerId="LiveId" clId="{FD18E31B-BF93-43C3-8164-0AC8EA4D463D}" dt="2023-10-22T22:04:03.297" v="2036" actId="21"/>
          <ac:picMkLst>
            <pc:docMk/>
            <pc:sldMk cId="1276961338" sldId="2007577141"/>
            <ac:picMk id="6" creationId="{22FC5B07-75A6-4A5C-B3C9-8FFC4217C7A5}"/>
          </ac:picMkLst>
        </pc:picChg>
        <pc:picChg chg="del">
          <ac:chgData name="Bui Nam" userId="25e22e54ca3b7146" providerId="LiveId" clId="{FD18E31B-BF93-43C3-8164-0AC8EA4D463D}" dt="2023-10-22T22:04:05.139" v="2037" actId="21"/>
          <ac:picMkLst>
            <pc:docMk/>
            <pc:sldMk cId="1276961338" sldId="2007577141"/>
            <ac:picMk id="9" creationId="{834D7A74-3D44-4D8E-A8F4-3564A141401E}"/>
          </ac:picMkLst>
        </pc:picChg>
        <pc:picChg chg="mod">
          <ac:chgData name="Bui Nam" userId="25e22e54ca3b7146" providerId="LiveId" clId="{FD18E31B-BF93-43C3-8164-0AC8EA4D463D}" dt="2023-10-22T22:04:33.952" v="2045" actId="14100"/>
          <ac:picMkLst>
            <pc:docMk/>
            <pc:sldMk cId="1276961338" sldId="2007577141"/>
            <ac:picMk id="11" creationId="{61CD0904-E0E6-4022-B222-062DE5753236}"/>
          </ac:picMkLst>
        </pc:picChg>
      </pc:sldChg>
      <pc:sldChg chg="addSp delSp modSp mod delAnim modAnim">
        <pc:chgData name="Bui Nam" userId="25e22e54ca3b7146" providerId="LiveId" clId="{FD18E31B-BF93-43C3-8164-0AC8EA4D463D}" dt="2023-10-22T22:57:56.423" v="4284" actId="14100"/>
        <pc:sldMkLst>
          <pc:docMk/>
          <pc:sldMk cId="4198009263" sldId="2007577142"/>
        </pc:sldMkLst>
        <pc:spChg chg="del">
          <ac:chgData name="Bui Nam" userId="25e22e54ca3b7146" providerId="LiveId" clId="{FD18E31B-BF93-43C3-8164-0AC8EA4D463D}" dt="2023-10-22T22:12:49.111" v="2102" actId="21"/>
          <ac:spMkLst>
            <pc:docMk/>
            <pc:sldMk cId="4198009263" sldId="2007577142"/>
            <ac:spMk id="4" creationId="{B5080E53-DA65-AFA9-9EDF-04F011951BA0}"/>
          </ac:spMkLst>
        </pc:spChg>
        <pc:spChg chg="add mod">
          <ac:chgData name="Bui Nam" userId="25e22e54ca3b7146" providerId="LiveId" clId="{FD18E31B-BF93-43C3-8164-0AC8EA4D463D}" dt="2023-10-22T22:15:15.215" v="2131" actId="14100"/>
          <ac:spMkLst>
            <pc:docMk/>
            <pc:sldMk cId="4198009263" sldId="2007577142"/>
            <ac:spMk id="9" creationId="{5388F23E-4326-F2ED-649F-3D2711425C4C}"/>
          </ac:spMkLst>
        </pc:spChg>
        <pc:spChg chg="add mod">
          <ac:chgData name="Bui Nam" userId="25e22e54ca3b7146" providerId="LiveId" clId="{FD18E31B-BF93-43C3-8164-0AC8EA4D463D}" dt="2023-10-22T22:16:41.991" v="2144" actId="14100"/>
          <ac:spMkLst>
            <pc:docMk/>
            <pc:sldMk cId="4198009263" sldId="2007577142"/>
            <ac:spMk id="10" creationId="{8D36BA02-2127-F4C2-B8ED-0B3A3FD68A75}"/>
          </ac:spMkLst>
        </pc:spChg>
        <pc:spChg chg="add mod">
          <ac:chgData name="Bui Nam" userId="25e22e54ca3b7146" providerId="LiveId" clId="{FD18E31B-BF93-43C3-8164-0AC8EA4D463D}" dt="2023-10-22T22:16:19.327" v="2139" actId="1076"/>
          <ac:spMkLst>
            <pc:docMk/>
            <pc:sldMk cId="4198009263" sldId="2007577142"/>
            <ac:spMk id="11" creationId="{24A99FAB-E345-40EC-091C-0C59C28F132F}"/>
          </ac:spMkLst>
        </pc:spChg>
        <pc:spChg chg="add mod">
          <ac:chgData name="Bui Nam" userId="25e22e54ca3b7146" providerId="LiveId" clId="{FD18E31B-BF93-43C3-8164-0AC8EA4D463D}" dt="2023-10-22T22:17:22.616" v="2149" actId="14100"/>
          <ac:spMkLst>
            <pc:docMk/>
            <pc:sldMk cId="4198009263" sldId="2007577142"/>
            <ac:spMk id="12" creationId="{9448E1BE-DDB7-9E3D-7954-ABCC2B541275}"/>
          </ac:spMkLst>
        </pc:spChg>
        <pc:spChg chg="add mod">
          <ac:chgData name="Bui Nam" userId="25e22e54ca3b7146" providerId="LiveId" clId="{FD18E31B-BF93-43C3-8164-0AC8EA4D463D}" dt="2023-10-22T22:18:02.282" v="2151" actId="1076"/>
          <ac:spMkLst>
            <pc:docMk/>
            <pc:sldMk cId="4198009263" sldId="2007577142"/>
            <ac:spMk id="13" creationId="{0D9E9C19-12B3-0A95-01B1-5CD8C20114B2}"/>
          </ac:spMkLst>
        </pc:spChg>
        <pc:spChg chg="add mod">
          <ac:chgData name="Bui Nam" userId="25e22e54ca3b7146" providerId="LiveId" clId="{FD18E31B-BF93-43C3-8164-0AC8EA4D463D}" dt="2023-10-22T22:18:28.537" v="2153" actId="1076"/>
          <ac:spMkLst>
            <pc:docMk/>
            <pc:sldMk cId="4198009263" sldId="2007577142"/>
            <ac:spMk id="14" creationId="{8E5F54A8-9C43-E6AD-E153-50C4395B20DC}"/>
          </ac:spMkLst>
        </pc:spChg>
        <pc:spChg chg="del">
          <ac:chgData name="Bui Nam" userId="25e22e54ca3b7146" providerId="LiveId" clId="{FD18E31B-BF93-43C3-8164-0AC8EA4D463D}" dt="2023-10-22T22:12:42.002" v="2100" actId="21"/>
          <ac:spMkLst>
            <pc:docMk/>
            <pc:sldMk cId="4198009263" sldId="2007577142"/>
            <ac:spMk id="16" creationId="{036D8144-6668-4474-B7CC-61A55E92DA3C}"/>
          </ac:spMkLst>
        </pc:spChg>
        <pc:spChg chg="del">
          <ac:chgData name="Bui Nam" userId="25e22e54ca3b7146" providerId="LiveId" clId="{FD18E31B-BF93-43C3-8164-0AC8EA4D463D}" dt="2023-10-22T22:12:45.096" v="2101" actId="21"/>
          <ac:spMkLst>
            <pc:docMk/>
            <pc:sldMk cId="4198009263" sldId="2007577142"/>
            <ac:spMk id="17" creationId="{A891EAE4-936F-4056-BA49-235D1C4EED2F}"/>
          </ac:spMkLst>
        </pc:spChg>
        <pc:grpChg chg="mod">
          <ac:chgData name="Bui Nam" userId="25e22e54ca3b7146" providerId="LiveId" clId="{FD18E31B-BF93-43C3-8164-0AC8EA4D463D}" dt="2023-10-22T22:57:24.415" v="4280" actId="14100"/>
          <ac:grpSpMkLst>
            <pc:docMk/>
            <pc:sldMk cId="4198009263" sldId="2007577142"/>
            <ac:grpSpMk id="35" creationId="{3CFE92B6-EDE9-46F7-BCB1-368E20D51B0D}"/>
          </ac:grpSpMkLst>
        </pc:grpChg>
        <pc:picChg chg="mod">
          <ac:chgData name="Bui Nam" userId="25e22e54ca3b7146" providerId="LiveId" clId="{FD18E31B-BF93-43C3-8164-0AC8EA4D463D}" dt="2023-10-22T22:57:50.495" v="4282" actId="14100"/>
          <ac:picMkLst>
            <pc:docMk/>
            <pc:sldMk cId="4198009263" sldId="2007577142"/>
            <ac:picMk id="2" creationId="{58408466-DE0B-8B9A-1C8C-D1D16EFB8B3D}"/>
          </ac:picMkLst>
        </pc:picChg>
        <pc:picChg chg="mod">
          <ac:chgData name="Bui Nam" userId="25e22e54ca3b7146" providerId="LiveId" clId="{FD18E31B-BF93-43C3-8164-0AC8EA4D463D}" dt="2023-10-22T22:57:56.423" v="4284" actId="14100"/>
          <ac:picMkLst>
            <pc:docMk/>
            <pc:sldMk cId="4198009263" sldId="2007577142"/>
            <ac:picMk id="3" creationId="{C6BCFF41-9C4D-411F-8B2D-628139E2171D}"/>
          </ac:picMkLst>
        </pc:picChg>
        <pc:picChg chg="add mod">
          <ac:chgData name="Bui Nam" userId="25e22e54ca3b7146" providerId="LiveId" clId="{FD18E31B-BF93-43C3-8164-0AC8EA4D463D}" dt="2023-10-22T22:14:05.624" v="2122" actId="14100"/>
          <ac:picMkLst>
            <pc:docMk/>
            <pc:sldMk cId="4198009263" sldId="2007577142"/>
            <ac:picMk id="5" creationId="{B6B804B3-40CF-09B6-2820-9DB08A921AA8}"/>
          </ac:picMkLst>
        </pc:picChg>
        <pc:picChg chg="add mod">
          <ac:chgData name="Bui Nam" userId="25e22e54ca3b7146" providerId="LiveId" clId="{FD18E31B-BF93-43C3-8164-0AC8EA4D463D}" dt="2023-10-22T22:13:59.672" v="2120" actId="14100"/>
          <ac:picMkLst>
            <pc:docMk/>
            <pc:sldMk cId="4198009263" sldId="2007577142"/>
            <ac:picMk id="6" creationId="{74BB706A-62E3-3069-14E0-63836599334B}"/>
          </ac:picMkLst>
        </pc:picChg>
        <pc:picChg chg="mod">
          <ac:chgData name="Bui Nam" userId="25e22e54ca3b7146" providerId="LiveId" clId="{FD18E31B-BF93-43C3-8164-0AC8EA4D463D}" dt="2023-10-22T22:57:42.031" v="4281" actId="14100"/>
          <ac:picMkLst>
            <pc:docMk/>
            <pc:sldMk cId="4198009263" sldId="2007577142"/>
            <ac:picMk id="7" creationId="{100A9D6E-244C-4218-8719-285A0D73D6DE}"/>
          </ac:picMkLst>
        </pc:picChg>
        <pc:picChg chg="add mod">
          <ac:chgData name="Bui Nam" userId="25e22e54ca3b7146" providerId="LiveId" clId="{FD18E31B-BF93-43C3-8164-0AC8EA4D463D}" dt="2023-10-22T22:14:26.367" v="2127" actId="14100"/>
          <ac:picMkLst>
            <pc:docMk/>
            <pc:sldMk cId="4198009263" sldId="2007577142"/>
            <ac:picMk id="8" creationId="{A9A4DCBD-BE83-F282-A383-FA27682E6C07}"/>
          </ac:picMkLst>
        </pc:picChg>
      </pc:sldChg>
      <pc:sldChg chg="delSp modSp mod delAnim modAnim">
        <pc:chgData name="Bui Nam" userId="25e22e54ca3b7146" providerId="LiveId" clId="{FD18E31B-BF93-43C3-8164-0AC8EA4D463D}" dt="2023-10-22T22:56:43.942" v="4279" actId="20577"/>
        <pc:sldMkLst>
          <pc:docMk/>
          <pc:sldMk cId="195567287" sldId="2007577143"/>
        </pc:sldMkLst>
        <pc:spChg chg="mod">
          <ac:chgData name="Bui Nam" userId="25e22e54ca3b7146" providerId="LiveId" clId="{FD18E31B-BF93-43C3-8164-0AC8EA4D463D}" dt="2023-10-22T22:56:43.942" v="4279" actId="20577"/>
          <ac:spMkLst>
            <pc:docMk/>
            <pc:sldMk cId="195567287" sldId="2007577143"/>
            <ac:spMk id="43" creationId="{81E5C6DF-511F-4D00-A779-F20361E9BA2E}"/>
          </ac:spMkLst>
        </pc:spChg>
        <pc:spChg chg="del topLvl">
          <ac:chgData name="Bui Nam" userId="25e22e54ca3b7146" providerId="LiveId" clId="{FD18E31B-BF93-43C3-8164-0AC8EA4D463D}" dt="2023-10-22T22:55:12.638" v="4175" actId="21"/>
          <ac:spMkLst>
            <pc:docMk/>
            <pc:sldMk cId="195567287" sldId="2007577143"/>
            <ac:spMk id="46" creationId="{0198AF37-BA56-4B10-A53D-5B26806323D9}"/>
          </ac:spMkLst>
        </pc:spChg>
        <pc:grpChg chg="mod">
          <ac:chgData name="Bui Nam" userId="25e22e54ca3b7146" providerId="LiveId" clId="{FD18E31B-BF93-43C3-8164-0AC8EA4D463D}" dt="2023-10-22T22:51:36.791" v="3457" actId="14100"/>
          <ac:grpSpMkLst>
            <pc:docMk/>
            <pc:sldMk cId="195567287" sldId="2007577143"/>
            <ac:grpSpMk id="24" creationId="{BF036DBD-0AF7-4B46-B8F3-11A03CF657B7}"/>
          </ac:grpSpMkLst>
        </pc:grpChg>
        <pc:grpChg chg="del">
          <ac:chgData name="Bui Nam" userId="25e22e54ca3b7146" providerId="LiveId" clId="{FD18E31B-BF93-43C3-8164-0AC8EA4D463D}" dt="2023-10-22T22:51:27.496" v="3455" actId="21"/>
          <ac:grpSpMkLst>
            <pc:docMk/>
            <pc:sldMk cId="195567287" sldId="2007577143"/>
            <ac:grpSpMk id="44" creationId="{3CA7DCBE-1504-45D5-9653-B255F0D19CB0}"/>
          </ac:grpSpMkLst>
        </pc:grpChg>
        <pc:picChg chg="del topLvl">
          <ac:chgData name="Bui Nam" userId="25e22e54ca3b7146" providerId="LiveId" clId="{FD18E31B-BF93-43C3-8164-0AC8EA4D463D}" dt="2023-10-22T22:51:27.496" v="3455" actId="21"/>
          <ac:picMkLst>
            <pc:docMk/>
            <pc:sldMk cId="195567287" sldId="2007577143"/>
            <ac:picMk id="45" creationId="{1919E620-272F-4C9C-8FF8-5433347E1A56}"/>
          </ac:picMkLst>
        </pc:picChg>
      </pc:sldChg>
      <pc:sldChg chg="addSp delSp modSp new del mod delAnim modAnim">
        <pc:chgData name="Bui Nam" userId="25e22e54ca3b7146" providerId="LiveId" clId="{FD18E31B-BF93-43C3-8164-0AC8EA4D463D}" dt="2023-10-23T03:19:47.126" v="4435" actId="47"/>
        <pc:sldMkLst>
          <pc:docMk/>
          <pc:sldMk cId="1604037439" sldId="2007577144"/>
        </pc:sldMkLst>
        <pc:spChg chg="add mod">
          <ac:chgData name="Bui Nam" userId="25e22e54ca3b7146" providerId="LiveId" clId="{FD18E31B-BF93-43C3-8164-0AC8EA4D463D}" dt="2023-10-23T03:19:15.908" v="4432"/>
          <ac:spMkLst>
            <pc:docMk/>
            <pc:sldMk cId="1604037439" sldId="2007577144"/>
            <ac:spMk id="4" creationId="{D24F2D21-A52A-18F3-93CB-9249F5BAC7ED}"/>
          </ac:spMkLst>
        </pc:spChg>
        <pc:picChg chg="add del mod">
          <ac:chgData name="Bui Nam" userId="25e22e54ca3b7146" providerId="LiveId" clId="{FD18E31B-BF93-43C3-8164-0AC8EA4D463D}" dt="2023-10-23T03:19:06.366" v="4430" actId="478"/>
          <ac:picMkLst>
            <pc:docMk/>
            <pc:sldMk cId="1604037439" sldId="2007577144"/>
            <ac:picMk id="2" creationId="{6ED8081B-A788-ECE7-E795-5C08DFE5CDED}"/>
          </ac:picMkLst>
        </pc:picChg>
        <pc:picChg chg="add del mod">
          <ac:chgData name="Bui Nam" userId="25e22e54ca3b7146" providerId="LiveId" clId="{FD18E31B-BF93-43C3-8164-0AC8EA4D463D}" dt="2023-10-23T03:19:05.548" v="4429" actId="478"/>
          <ac:picMkLst>
            <pc:docMk/>
            <pc:sldMk cId="1604037439" sldId="2007577144"/>
            <ac:picMk id="3" creationId="{C2CEA3C6-777E-47C6-BA32-81618DA487DF}"/>
          </ac:picMkLst>
        </pc:picChg>
      </pc:sldChg>
      <pc:sldMasterChg chg="del delSldLayout">
        <pc:chgData name="Bui Nam" userId="25e22e54ca3b7146" providerId="LiveId" clId="{FD18E31B-BF93-43C3-8164-0AC8EA4D463D}" dt="2023-10-23T07:05:44.152" v="6125" actId="2696"/>
        <pc:sldMasterMkLst>
          <pc:docMk/>
          <pc:sldMasterMk cId="2264818068" sldId="2147483693"/>
        </pc:sldMasterMkLst>
        <pc:sldLayoutChg chg="del">
          <pc:chgData name="Bui Nam" userId="25e22e54ca3b7146" providerId="LiveId" clId="{FD18E31B-BF93-43C3-8164-0AC8EA4D463D}" dt="2023-10-23T07:05:44.152" v="6125" actId="2696"/>
          <pc:sldLayoutMkLst>
            <pc:docMk/>
            <pc:sldMasterMk cId="2264818068" sldId="2147483693"/>
            <pc:sldLayoutMk cId="3322728497" sldId="2147483694"/>
          </pc:sldLayoutMkLst>
        </pc:sldLayoutChg>
        <pc:sldLayoutChg chg="del">
          <pc:chgData name="Bui Nam" userId="25e22e54ca3b7146" providerId="LiveId" clId="{FD18E31B-BF93-43C3-8164-0AC8EA4D463D}" dt="2023-10-23T07:05:44.152" v="6125" actId="2696"/>
          <pc:sldLayoutMkLst>
            <pc:docMk/>
            <pc:sldMasterMk cId="2264818068" sldId="2147483693"/>
            <pc:sldLayoutMk cId="3015277999" sldId="2147483695"/>
          </pc:sldLayoutMkLst>
        </pc:sldLayoutChg>
        <pc:sldLayoutChg chg="del">
          <pc:chgData name="Bui Nam" userId="25e22e54ca3b7146" providerId="LiveId" clId="{FD18E31B-BF93-43C3-8164-0AC8EA4D463D}" dt="2023-10-23T07:05:44.152" v="6125" actId="2696"/>
          <pc:sldLayoutMkLst>
            <pc:docMk/>
            <pc:sldMasterMk cId="2264818068" sldId="2147483693"/>
            <pc:sldLayoutMk cId="3476761063" sldId="2147483696"/>
          </pc:sldLayoutMkLst>
        </pc:sldLayoutChg>
        <pc:sldLayoutChg chg="del">
          <pc:chgData name="Bui Nam" userId="25e22e54ca3b7146" providerId="LiveId" clId="{FD18E31B-BF93-43C3-8164-0AC8EA4D463D}" dt="2023-10-23T07:05:44.152" v="6125" actId="2696"/>
          <pc:sldLayoutMkLst>
            <pc:docMk/>
            <pc:sldMasterMk cId="2264818068" sldId="2147483693"/>
            <pc:sldLayoutMk cId="543359539" sldId="2147483697"/>
          </pc:sldLayoutMkLst>
        </pc:sldLayoutChg>
        <pc:sldLayoutChg chg="del">
          <pc:chgData name="Bui Nam" userId="25e22e54ca3b7146" providerId="LiveId" clId="{FD18E31B-BF93-43C3-8164-0AC8EA4D463D}" dt="2023-10-23T07:05:44.152" v="6125" actId="2696"/>
          <pc:sldLayoutMkLst>
            <pc:docMk/>
            <pc:sldMasterMk cId="2264818068" sldId="2147483693"/>
            <pc:sldLayoutMk cId="791850304" sldId="2147483698"/>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1T14:56:54.236"/>
    </inkml:context>
    <inkml:brush xml:id="br0">
      <inkml:brushProperty name="width" value="0.05" units="cm"/>
      <inkml:brushProperty name="height" value="0.05" units="cm"/>
      <inkml:brushProperty name="color" value="#E71224"/>
    </inkml:brush>
  </inkml:definitions>
  <inkml:trace contextRef="#ctx0" brushRef="#br0">1 5 24575,'0'-5'0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F82EF-610E-475B-BC69-9ED144DFB147}" type="datetimeFigureOut">
              <a:rPr lang="en-US" smtClean="0"/>
              <a:t>3/24/2024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97792-5AD1-41D3-A63C-C0D4C1BBA511}" type="slidenum">
              <a:rPr lang="en-US" smtClean="0"/>
              <a:t>‹#›</a:t>
            </a:fld>
            <a:endParaRPr lang="en-US"/>
          </a:p>
        </p:txBody>
      </p:sp>
    </p:spTree>
    <p:extLst>
      <p:ext uri="{BB962C8B-B14F-4D97-AF65-F5344CB8AC3E}">
        <p14:creationId xmlns:p14="http://schemas.microsoft.com/office/powerpoint/2010/main" val="1375627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99127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93380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691025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32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4880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74699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463836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655174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254874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2529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3835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00098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1CB22A1F-C60D-B45F-BFAB-D447678FE295}"/>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D099A7F2-B028-C94D-CCDC-EBE6B19809C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124" name="Slide Number Placeholder 3">
            <a:extLst>
              <a:ext uri="{FF2B5EF4-FFF2-40B4-BE49-F238E27FC236}">
                <a16:creationId xmlns:a16="http://schemas.microsoft.com/office/drawing/2014/main" id="{B28F86F3-5AAE-57A4-E549-3E3D8732D4D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874729-9AA9-435B-B684-2E3205FC441C}" type="slidenum">
              <a:rPr lang="en-US" altLang="en-US"/>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74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文本占位符 174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18436" name="灯片编号占位符 1"/>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43F7E8-3879-4715-BEF4-386455EDD971}" type="slidenum">
              <a:rPr lang="en-US" altLang="zh-CN" smtClean="0"/>
              <a:pPr/>
              <a:t>28</a:t>
            </a:fld>
            <a:endParaRPr lang="zh-CN" altLang="en-US"/>
          </a:p>
        </p:txBody>
      </p:sp>
    </p:spTree>
    <p:extLst>
      <p:ext uri="{BB962C8B-B14F-4D97-AF65-F5344CB8AC3E}">
        <p14:creationId xmlns:p14="http://schemas.microsoft.com/office/powerpoint/2010/main" val="164625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42935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608228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57974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174391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2024/3/24</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25524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14E7-19B5-437A-8706-107B58C8B8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43FBC-98D3-4CA2-8B8C-53EAB402E8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F5888D-A423-45D3-823D-DD173953EC47}"/>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5" name="Footer Placeholder 4">
            <a:extLst>
              <a:ext uri="{FF2B5EF4-FFF2-40B4-BE49-F238E27FC236}">
                <a16:creationId xmlns:a16="http://schemas.microsoft.com/office/drawing/2014/main" id="{126A2353-1BC8-46E2-B559-73F5B81DD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7D2FD-C22A-465D-985E-B58AF5FBFE4A}"/>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4739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93DF-9186-441D-8F79-AA8850C35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53986-EB88-4F97-BB45-8A5B8300F2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6EC4E0-D781-4C99-99BF-A2B699727B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040F7-4815-4DD9-9D7F-2565BAADF55D}"/>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6" name="Footer Placeholder 5">
            <a:extLst>
              <a:ext uri="{FF2B5EF4-FFF2-40B4-BE49-F238E27FC236}">
                <a16:creationId xmlns:a16="http://schemas.microsoft.com/office/drawing/2014/main" id="{DE08B1A1-DE3B-40B3-867E-C1AD9CFF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ACA96C-02C2-4E49-801B-48E7ABE3DD6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2033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B6B1-5F87-4517-B0AC-951D793F8D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24ADF-9C05-4FDF-94FD-5F54E7FC3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FC4785-17A7-471C-AE2C-416DFB48DF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CC342-8EC2-46AC-85C5-7F627F383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54358C-0271-4CD7-8EE9-600A4D58E9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6EB0B-E6AB-4BAC-949E-0A9CEDFE2BED}"/>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8" name="Footer Placeholder 7">
            <a:extLst>
              <a:ext uri="{FF2B5EF4-FFF2-40B4-BE49-F238E27FC236}">
                <a16:creationId xmlns:a16="http://schemas.microsoft.com/office/drawing/2014/main" id="{E37F1683-C863-41A3-8C39-6F89FE1D71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B356D5-71C7-4F84-A339-1B8CF1E7D31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84192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FCDF-6FAD-4D93-8C29-D7AE2372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655302-4409-4FA8-9AEB-D8716B261876}"/>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4" name="Footer Placeholder 3">
            <a:extLst>
              <a:ext uri="{FF2B5EF4-FFF2-40B4-BE49-F238E27FC236}">
                <a16:creationId xmlns:a16="http://schemas.microsoft.com/office/drawing/2014/main" id="{36509FF9-B063-413F-AA04-CA187CBA72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B94A5A-D32E-49FA-B878-576C53BDB052}"/>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48091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82A35-E22E-40DF-ADCB-8B68A23853F7}"/>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3" name="Footer Placeholder 2">
            <a:extLst>
              <a:ext uri="{FF2B5EF4-FFF2-40B4-BE49-F238E27FC236}">
                <a16:creationId xmlns:a16="http://schemas.microsoft.com/office/drawing/2014/main" id="{C94FCBA2-FBFE-485C-8DEC-063D1E1FE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A982CA-674E-48F1-8E57-FF4D9F6E45B9}"/>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12363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561-5677-4317-B6E7-2045CB49F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213C3D-CF43-42E1-A087-3CA091E0F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69FDC6-630C-4248-ACC8-A9C9C7393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D3774-0E12-46A3-8FB9-67192025BE79}"/>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6" name="Footer Placeholder 5">
            <a:extLst>
              <a:ext uri="{FF2B5EF4-FFF2-40B4-BE49-F238E27FC236}">
                <a16:creationId xmlns:a16="http://schemas.microsoft.com/office/drawing/2014/main" id="{66DA93A1-32E0-4304-A124-097A02E4D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6A9A6-81EF-4819-8E7D-B250C217837B}"/>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204133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E4A7-C4E7-4107-B39B-E9F6F60A9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CC9E39-8F21-4987-9DEB-364F40662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47DB50-B11E-4131-A8AF-5E20E78AE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ADA42-458C-41FD-8C0C-1E19588ECA13}"/>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6" name="Footer Placeholder 5">
            <a:extLst>
              <a:ext uri="{FF2B5EF4-FFF2-40B4-BE49-F238E27FC236}">
                <a16:creationId xmlns:a16="http://schemas.microsoft.com/office/drawing/2014/main" id="{A2E4183F-6DEA-4787-ACB4-E44349478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95464-E0F7-41F1-A136-D8EC37EB101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5355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71C7-CAC2-4CCA-9CCE-16C66AE99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B42FE-9C2A-4E1A-ADE4-1B553A59B2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B65B6-6EB1-4C61-AFB5-2B15F823C1FA}"/>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5" name="Footer Placeholder 4">
            <a:extLst>
              <a:ext uri="{FF2B5EF4-FFF2-40B4-BE49-F238E27FC236}">
                <a16:creationId xmlns:a16="http://schemas.microsoft.com/office/drawing/2014/main" id="{16E2EC2A-B2D1-4AFB-9F9D-44C98EE38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60DEB-EEC6-4A58-972D-9874113023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2983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BB0014-50C1-4E37-B8BE-716976901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F77C3-19B8-445D-9C1C-BCDCEDBBF3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5EDFB-4B81-497C-9669-D8BD8D7D0336}"/>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5" name="Footer Placeholder 4">
            <a:extLst>
              <a:ext uri="{FF2B5EF4-FFF2-40B4-BE49-F238E27FC236}">
                <a16:creationId xmlns:a16="http://schemas.microsoft.com/office/drawing/2014/main" id="{8B98C4C4-E357-433E-8B8D-50EA806A1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F567E-6D94-49A3-BC41-FCDBE75393A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55860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2223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2024/3/24</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14627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312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3381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20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12120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74369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4143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5061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600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67197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879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0507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2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4413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903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194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968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135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E1AE-6819-4A7D-9549-187BD3E9D3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D77AB8-F9D7-40A2-A5DC-C08E63CCE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DAAA39-8AF2-4C11-8123-4C12EDFFD007}"/>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5" name="Footer Placeholder 4">
            <a:extLst>
              <a:ext uri="{FF2B5EF4-FFF2-40B4-BE49-F238E27FC236}">
                <a16:creationId xmlns:a16="http://schemas.microsoft.com/office/drawing/2014/main" id="{50A4B00B-7E99-4C9A-929F-4A37417BE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B095B-0626-4AAD-A104-6720044A0531}"/>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03748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72FC-71BD-4F66-9FE5-59CB3ABA9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3E60D-28CD-48F4-BFA1-49473A3FE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47276-1BF8-4DAC-84BD-9F5ACBA6CCED}"/>
              </a:ext>
            </a:extLst>
          </p:cNvPr>
          <p:cNvSpPr>
            <a:spLocks noGrp="1"/>
          </p:cNvSpPr>
          <p:nvPr>
            <p:ph type="dt" sz="half" idx="10"/>
          </p:nvPr>
        </p:nvSpPr>
        <p:spPr/>
        <p:txBody>
          <a:bodyPr/>
          <a:lstStyle/>
          <a:p>
            <a:fld id="{36CA0F6F-028A-4F46-9528-9DCDF502F3F5}" type="datetimeFigureOut">
              <a:rPr lang="en-US" smtClean="0"/>
              <a:t>3/24/2024</a:t>
            </a:fld>
            <a:endParaRPr lang="en-US"/>
          </a:p>
        </p:txBody>
      </p:sp>
      <p:sp>
        <p:nvSpPr>
          <p:cNvPr id="5" name="Footer Placeholder 4">
            <a:extLst>
              <a:ext uri="{FF2B5EF4-FFF2-40B4-BE49-F238E27FC236}">
                <a16:creationId xmlns:a16="http://schemas.microsoft.com/office/drawing/2014/main" id="{95BB7341-5F8C-4E84-BD3E-F7B33D59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9FF9C-2634-4225-B699-BDAE8C2109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04424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2.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2024/3/24</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E66A8AEC-E28C-4AC5-808D-1208D4DD7B37}"/>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50975" y="150628"/>
            <a:ext cx="1331873" cy="1331873"/>
          </a:xfrm>
          <a:prstGeom prst="rect">
            <a:avLst/>
          </a:prstGeom>
        </p:spPr>
      </p:pic>
    </p:spTree>
    <p:extLst>
      <p:ext uri="{BB962C8B-B14F-4D97-AF65-F5344CB8AC3E}">
        <p14:creationId xmlns:p14="http://schemas.microsoft.com/office/powerpoint/2010/main" val="2155100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BD2FF-D84C-4C90-8DC6-6038628EE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C49F4-4472-4DE0-BE14-9CF394A0F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A9566-22C9-4D5A-AEE7-60FAF3D29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A0F6F-028A-4F46-9528-9DCDF502F3F5}" type="datetimeFigureOut">
              <a:rPr lang="en-US" smtClean="0"/>
              <a:t>3/24/2024</a:t>
            </a:fld>
            <a:endParaRPr lang="en-US"/>
          </a:p>
        </p:txBody>
      </p:sp>
      <p:sp>
        <p:nvSpPr>
          <p:cNvPr id="5" name="Footer Placeholder 4">
            <a:extLst>
              <a:ext uri="{FF2B5EF4-FFF2-40B4-BE49-F238E27FC236}">
                <a16:creationId xmlns:a16="http://schemas.microsoft.com/office/drawing/2014/main" id="{6FBCFAB2-F496-40C0-87CE-9F2625BF6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5AB6D8-B4BA-4103-9B34-487C38F73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FEE2D-ACC1-476F-89A3-D7286896B641}" type="slidenum">
              <a:rPr lang="en-US" smtClean="0"/>
              <a:t>‹#›</a:t>
            </a:fld>
            <a:endParaRPr lang="en-US"/>
          </a:p>
        </p:txBody>
      </p:sp>
      <p:pic>
        <p:nvPicPr>
          <p:cNvPr id="7" name="Picture 6">
            <a:extLst>
              <a:ext uri="{FF2B5EF4-FFF2-40B4-BE49-F238E27FC236}">
                <a16:creationId xmlns:a16="http://schemas.microsoft.com/office/drawing/2014/main" id="{99380B83-AF2E-4AB1-AD42-C7E7E148A75D}"/>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A9E17806-9A5D-409E-BC19-5E03C013A51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750975" y="150628"/>
            <a:ext cx="1331873" cy="1331873"/>
          </a:xfrm>
          <a:prstGeom prst="rect">
            <a:avLst/>
          </a:prstGeom>
        </p:spPr>
      </p:pic>
    </p:spTree>
    <p:extLst>
      <p:ext uri="{BB962C8B-B14F-4D97-AF65-F5344CB8AC3E}">
        <p14:creationId xmlns:p14="http://schemas.microsoft.com/office/powerpoint/2010/main" val="33770677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73AB7E18-8BDF-4A23-859A-19486814E4C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750975" y="150628"/>
            <a:ext cx="1331873" cy="1331873"/>
          </a:xfrm>
          <a:prstGeom prst="rect">
            <a:avLst/>
          </a:prstGeom>
        </p:spPr>
      </p:pic>
    </p:spTree>
    <p:extLst>
      <p:ext uri="{BB962C8B-B14F-4D97-AF65-F5344CB8AC3E}">
        <p14:creationId xmlns:p14="http://schemas.microsoft.com/office/powerpoint/2010/main" val="1572487906"/>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0.xml"/><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6.emf"/><Relationship Id="rId11" Type="http://schemas.openxmlformats.org/officeDocument/2006/relationships/image" Target="../media/image27.png"/><Relationship Id="rId5" Type="http://schemas.openxmlformats.org/officeDocument/2006/relationships/image" Target="../media/image17.svg"/><Relationship Id="rId10"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2.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tags" Target="../tags/tag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tags" Target="../tags/tag1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tags" Target="../tags/tag1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1.xml"/><Relationship Id="rId1" Type="http://schemas.openxmlformats.org/officeDocument/2006/relationships/tags" Target="../tags/tag1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1.xml"/><Relationship Id="rId1" Type="http://schemas.openxmlformats.org/officeDocument/2006/relationships/tags" Target="../tags/tag1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1.xml"/><Relationship Id="rId1" Type="http://schemas.openxmlformats.org/officeDocument/2006/relationships/tags" Target="../tags/tag1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1.png"/><Relationship Id="rId9" Type="http://schemas.microsoft.com/office/2007/relationships/hdphoto" Target="../media/hdphoto1.wdp"/><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0.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2.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audio" Target="file:///D:\rung%20chuog%20vang\rung%20chuong.mp3" TargetMode="External"/><Relationship Id="rId1" Type="http://schemas.openxmlformats.org/officeDocument/2006/relationships/audio" Target="file:///D:\Rung%20Chuong%20Vang\chaomung.wav" TargetMode="External"/><Relationship Id="rId6" Type="http://schemas.openxmlformats.org/officeDocument/2006/relationships/image" Target="../media/image44.png"/><Relationship Id="rId5" Type="http://schemas.openxmlformats.org/officeDocument/2006/relationships/audio" Target="../media/audio1.wav"/><Relationship Id="rId4" Type="http://schemas.openxmlformats.org/officeDocument/2006/relationships/notesSlide" Target="../notesSlides/notesSlide23.xml"/><Relationship Id="rId9" Type="http://schemas.openxmlformats.org/officeDocument/2006/relationships/image" Target="../media/image47.gif"/></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54.gif"/><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audio" Target="../media/audio5.wav"/><Relationship Id="rId11" Type="http://schemas.openxmlformats.org/officeDocument/2006/relationships/image" Target="../media/image53.gif"/><Relationship Id="rId5" Type="http://schemas.openxmlformats.org/officeDocument/2006/relationships/audio" Target="../media/audio4.wav"/><Relationship Id="rId15" Type="http://schemas.openxmlformats.org/officeDocument/2006/relationships/image" Target="../media/image57.gif"/><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2.jpeg"/><Relationship Id="rId14" Type="http://schemas.openxmlformats.org/officeDocument/2006/relationships/image" Target="../media/image56.gif"/></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54.gif"/><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audio" Target="../media/audio5.wav"/><Relationship Id="rId11" Type="http://schemas.openxmlformats.org/officeDocument/2006/relationships/image" Target="../media/image53.gif"/><Relationship Id="rId5" Type="http://schemas.openxmlformats.org/officeDocument/2006/relationships/audio" Target="../media/audio4.wav"/><Relationship Id="rId15" Type="http://schemas.openxmlformats.org/officeDocument/2006/relationships/image" Target="../media/image57.gif"/><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2.jpeg"/><Relationship Id="rId14" Type="http://schemas.openxmlformats.org/officeDocument/2006/relationships/image" Target="../media/image56.gif"/></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54.gi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audio" Target="../media/audio5.wav"/><Relationship Id="rId11" Type="http://schemas.openxmlformats.org/officeDocument/2006/relationships/image" Target="../media/image53.gif"/><Relationship Id="rId5" Type="http://schemas.openxmlformats.org/officeDocument/2006/relationships/audio" Target="../media/audio4.wav"/><Relationship Id="rId15" Type="http://schemas.openxmlformats.org/officeDocument/2006/relationships/image" Target="../media/image57.gif"/><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2.jpeg"/><Relationship Id="rId14" Type="http://schemas.openxmlformats.org/officeDocument/2006/relationships/image" Target="../media/image56.gif"/></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6.emf"/><Relationship Id="rId5" Type="http://schemas.openxmlformats.org/officeDocument/2006/relationships/image" Target="../media/image17.sv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notesSlide" Target="../notesSlides/notesSlide5.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svg"/><Relationship Id="rId5" Type="http://schemas.openxmlformats.org/officeDocument/2006/relationships/image" Target="../media/image15.png"/><Relationship Id="rId4" Type="http://schemas.openxmlformats.org/officeDocument/2006/relationships/image" Target="../media/image20.emf"/><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7.svg"/><Relationship Id="rId5" Type="http://schemas.openxmlformats.org/officeDocument/2006/relationships/image" Target="../media/image15.png"/><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7.svg"/><Relationship Id="rId5" Type="http://schemas.openxmlformats.org/officeDocument/2006/relationships/image" Target="../media/image15.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01</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80F37BD0-1C6F-4F66-86AB-B3D129662923}"/>
              </a:ext>
            </a:extLst>
          </p:cNvPr>
          <p:cNvPicPr>
            <a:picLocks noChangeAspect="1"/>
          </p:cNvPicPr>
          <p:nvPr/>
        </p:nvPicPr>
        <p:blipFill>
          <a:blip r:embed="rId8"/>
          <a:stretch>
            <a:fillRect/>
          </a:stretch>
        </p:blipFill>
        <p:spPr>
          <a:xfrm>
            <a:off x="1279429" y="2571662"/>
            <a:ext cx="5980694" cy="1322947"/>
          </a:xfrm>
          <a:prstGeom prst="rect">
            <a:avLst/>
          </a:prstGeom>
        </p:spPr>
      </p:pic>
    </p:spTree>
    <p:custDataLst>
      <p:tags r:id="rId1"/>
    </p:custDataLst>
    <p:extLst>
      <p:ext uri="{BB962C8B-B14F-4D97-AF65-F5344CB8AC3E}">
        <p14:creationId xmlns:p14="http://schemas.microsoft.com/office/powerpoint/2010/main" val="22422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294585" y="65456"/>
            <a:ext cx="3479796" cy="780118"/>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077497" y="-68826"/>
            <a:ext cx="9379974" cy="1425677"/>
            <a:chOff x="3182748" y="175557"/>
            <a:chExt cx="8323452" cy="1745505"/>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4"/>
              <a:ext cx="7464057" cy="1521448"/>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en-US" sz="3200" b="1" i="1" dirty="0" err="1">
                  <a:solidFill>
                    <a:srgbClr val="333333"/>
                  </a:solidFill>
                  <a:effectLst/>
                  <a:latin typeface="Arial" panose="020B0604020202020204" pitchFamily="34" charset="0"/>
                  <a:cs typeface="Arial" panose="020B0604020202020204" pitchFamily="34" charset="0"/>
                </a:rPr>
                <a:t>Nhận</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xét</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thái</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độ</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việc</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làm</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của</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các</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bạn</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trong</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mỗi</a:t>
              </a:r>
              <a:r>
                <a:rPr lang="en-US" sz="3200" b="1" i="1" dirty="0">
                  <a:solidFill>
                    <a:srgbClr val="333333"/>
                  </a:solidFill>
                  <a:effectLst/>
                  <a:latin typeface="Arial" panose="020B0604020202020204" pitchFamily="34" charset="0"/>
                  <a:cs typeface="Arial" panose="020B0604020202020204" pitchFamily="34" charset="0"/>
                </a:rPr>
                <a:t> </a:t>
              </a:r>
              <a:r>
                <a:rPr lang="en-US" sz="3200" b="1" i="1" dirty="0" err="1">
                  <a:solidFill>
                    <a:srgbClr val="333333"/>
                  </a:solidFill>
                  <a:effectLst/>
                  <a:latin typeface="Arial" panose="020B0604020202020204" pitchFamily="34" charset="0"/>
                  <a:cs typeface="Arial" panose="020B0604020202020204" pitchFamily="34" charset="0"/>
                </a:rPr>
                <a:t>tranh</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C6BCFF41-9C4D-411F-8B2D-628139E2171D}"/>
              </a:ext>
            </a:extLst>
          </p:cNvPr>
          <p:cNvPicPr>
            <a:picLocks noChangeAspect="1"/>
          </p:cNvPicPr>
          <p:nvPr/>
        </p:nvPicPr>
        <p:blipFill>
          <a:blip r:embed="rId7"/>
          <a:stretch>
            <a:fillRect/>
          </a:stretch>
        </p:blipFill>
        <p:spPr>
          <a:xfrm>
            <a:off x="173714" y="1128012"/>
            <a:ext cx="3946698" cy="2367129"/>
          </a:xfrm>
          <a:prstGeom prst="rect">
            <a:avLst/>
          </a:prstGeom>
        </p:spPr>
      </p:pic>
      <p:pic>
        <p:nvPicPr>
          <p:cNvPr id="7" name="Picture 6">
            <a:extLst>
              <a:ext uri="{FF2B5EF4-FFF2-40B4-BE49-F238E27FC236}">
                <a16:creationId xmlns:a16="http://schemas.microsoft.com/office/drawing/2014/main" id="{100A9D6E-244C-4218-8719-285A0D73D6DE}"/>
              </a:ext>
            </a:extLst>
          </p:cNvPr>
          <p:cNvPicPr>
            <a:picLocks noChangeAspect="1"/>
          </p:cNvPicPr>
          <p:nvPr/>
        </p:nvPicPr>
        <p:blipFill>
          <a:blip r:embed="rId8"/>
          <a:stretch>
            <a:fillRect/>
          </a:stretch>
        </p:blipFill>
        <p:spPr>
          <a:xfrm>
            <a:off x="4296174" y="1269926"/>
            <a:ext cx="3440375" cy="2382765"/>
          </a:xfrm>
          <a:prstGeom prst="rect">
            <a:avLst/>
          </a:prstGeom>
        </p:spPr>
      </p:pic>
      <p:pic>
        <p:nvPicPr>
          <p:cNvPr id="2" name="Picture 1">
            <a:extLst>
              <a:ext uri="{FF2B5EF4-FFF2-40B4-BE49-F238E27FC236}">
                <a16:creationId xmlns:a16="http://schemas.microsoft.com/office/drawing/2014/main" id="{58408466-DE0B-8B9A-1C8C-D1D16EFB8B3D}"/>
              </a:ext>
            </a:extLst>
          </p:cNvPr>
          <p:cNvPicPr>
            <a:picLocks noChangeAspect="1"/>
          </p:cNvPicPr>
          <p:nvPr/>
        </p:nvPicPr>
        <p:blipFill>
          <a:blip r:embed="rId9"/>
          <a:stretch>
            <a:fillRect/>
          </a:stretch>
        </p:blipFill>
        <p:spPr>
          <a:xfrm>
            <a:off x="8197748" y="1091380"/>
            <a:ext cx="3462820" cy="2484803"/>
          </a:xfrm>
          <a:prstGeom prst="rect">
            <a:avLst/>
          </a:prstGeom>
          <a:ln>
            <a:noFill/>
          </a:ln>
          <a:effectLst>
            <a:softEdge rad="112500"/>
          </a:effectLst>
        </p:spPr>
      </p:pic>
      <p:pic>
        <p:nvPicPr>
          <p:cNvPr id="5" name="Picture 4">
            <a:extLst>
              <a:ext uri="{FF2B5EF4-FFF2-40B4-BE49-F238E27FC236}">
                <a16:creationId xmlns:a16="http://schemas.microsoft.com/office/drawing/2014/main" id="{B6B804B3-40CF-09B6-2820-9DB08A921AA8}"/>
              </a:ext>
            </a:extLst>
          </p:cNvPr>
          <p:cNvPicPr>
            <a:picLocks noChangeAspect="1"/>
          </p:cNvPicPr>
          <p:nvPr/>
        </p:nvPicPr>
        <p:blipFill>
          <a:blip r:embed="rId10"/>
          <a:stretch>
            <a:fillRect/>
          </a:stretch>
        </p:blipFill>
        <p:spPr>
          <a:xfrm>
            <a:off x="425552" y="3737996"/>
            <a:ext cx="3469087" cy="3032921"/>
          </a:xfrm>
          <a:prstGeom prst="rect">
            <a:avLst/>
          </a:prstGeom>
          <a:ln>
            <a:noFill/>
          </a:ln>
          <a:effectLst>
            <a:softEdge rad="112500"/>
          </a:effectLst>
        </p:spPr>
      </p:pic>
      <p:pic>
        <p:nvPicPr>
          <p:cNvPr id="6" name="Picture 5">
            <a:extLst>
              <a:ext uri="{FF2B5EF4-FFF2-40B4-BE49-F238E27FC236}">
                <a16:creationId xmlns:a16="http://schemas.microsoft.com/office/drawing/2014/main" id="{74BB706A-62E3-3069-14E0-63836599334B}"/>
              </a:ext>
            </a:extLst>
          </p:cNvPr>
          <p:cNvPicPr>
            <a:picLocks noChangeAspect="1"/>
          </p:cNvPicPr>
          <p:nvPr/>
        </p:nvPicPr>
        <p:blipFill>
          <a:blip r:embed="rId11"/>
          <a:stretch>
            <a:fillRect/>
          </a:stretch>
        </p:blipFill>
        <p:spPr>
          <a:xfrm>
            <a:off x="4271962" y="3737996"/>
            <a:ext cx="3524250" cy="3032921"/>
          </a:xfrm>
          <a:prstGeom prst="rect">
            <a:avLst/>
          </a:prstGeom>
          <a:ln>
            <a:noFill/>
          </a:ln>
          <a:effectLst>
            <a:softEdge rad="112500"/>
          </a:effectLst>
        </p:spPr>
      </p:pic>
      <p:pic>
        <p:nvPicPr>
          <p:cNvPr id="8" name="Picture 7">
            <a:extLst>
              <a:ext uri="{FF2B5EF4-FFF2-40B4-BE49-F238E27FC236}">
                <a16:creationId xmlns:a16="http://schemas.microsoft.com/office/drawing/2014/main" id="{A9A4DCBD-BE83-F282-A383-FA27682E6C07}"/>
              </a:ext>
            </a:extLst>
          </p:cNvPr>
          <p:cNvPicPr>
            <a:picLocks noChangeAspect="1"/>
          </p:cNvPicPr>
          <p:nvPr/>
        </p:nvPicPr>
        <p:blipFill>
          <a:blip r:embed="rId12"/>
          <a:stretch>
            <a:fillRect/>
          </a:stretch>
        </p:blipFill>
        <p:spPr>
          <a:xfrm>
            <a:off x="8197748" y="3652691"/>
            <a:ext cx="3526321" cy="3205308"/>
          </a:xfrm>
          <a:prstGeom prst="rect">
            <a:avLst/>
          </a:prstGeom>
          <a:ln>
            <a:noFill/>
          </a:ln>
          <a:effectLst>
            <a:softEdge rad="112500"/>
          </a:effectLst>
        </p:spPr>
      </p:pic>
      <p:sp>
        <p:nvSpPr>
          <p:cNvPr id="9" name="Rectangle: Rounded Corners 8">
            <a:extLst>
              <a:ext uri="{FF2B5EF4-FFF2-40B4-BE49-F238E27FC236}">
                <a16:creationId xmlns:a16="http://schemas.microsoft.com/office/drawing/2014/main" id="{5388F23E-4326-F2ED-649F-3D2711425C4C}"/>
              </a:ext>
            </a:extLst>
          </p:cNvPr>
          <p:cNvSpPr/>
          <p:nvPr/>
        </p:nvSpPr>
        <p:spPr>
          <a:xfrm>
            <a:off x="147644" y="3120005"/>
            <a:ext cx="3972767" cy="74147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2000" dirty="0">
                <a:latin typeface="UTMavobold" panose="02040603050506020204" pitchFamily="18" charset="0"/>
              </a:rPr>
              <a:t>Bạn gái cho cô hàng xóm</a:t>
            </a:r>
          </a:p>
          <a:p>
            <a:pPr algn="ctr">
              <a:lnSpc>
                <a:spcPct val="148000"/>
              </a:lnSpc>
            </a:pPr>
            <a:r>
              <a:rPr lang="vi-VN" sz="2000" dirty="0">
                <a:latin typeface="UTMavobold" panose="02040603050506020204" pitchFamily="18" charset="0"/>
              </a:rPr>
              <a:t> mượn thước đo.</a:t>
            </a:r>
          </a:p>
        </p:txBody>
      </p:sp>
      <p:sp>
        <p:nvSpPr>
          <p:cNvPr id="10" name="Rectangle: Rounded Corners 9">
            <a:extLst>
              <a:ext uri="{FF2B5EF4-FFF2-40B4-BE49-F238E27FC236}">
                <a16:creationId xmlns:a16="http://schemas.microsoft.com/office/drawing/2014/main" id="{8D36BA02-2127-F4C2-B8ED-0B3A3FD68A75}"/>
              </a:ext>
            </a:extLst>
          </p:cNvPr>
          <p:cNvSpPr/>
          <p:nvPr/>
        </p:nvSpPr>
        <p:spPr>
          <a:xfrm>
            <a:off x="4146480" y="2979175"/>
            <a:ext cx="4051267" cy="82056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2000" dirty="0">
                <a:latin typeface="UTMavobold" panose="02040603050506020204" pitchFamily="18" charset="0"/>
              </a:rPr>
              <a:t>Bạn trai đang tặng đồ dùng cho bạn nữ gặp khó khăn.</a:t>
            </a:r>
          </a:p>
        </p:txBody>
      </p:sp>
      <p:sp>
        <p:nvSpPr>
          <p:cNvPr id="11" name="Rectangle: Rounded Corners 10">
            <a:extLst>
              <a:ext uri="{FF2B5EF4-FFF2-40B4-BE49-F238E27FC236}">
                <a16:creationId xmlns:a16="http://schemas.microsoft.com/office/drawing/2014/main" id="{24A99FAB-E345-40EC-091C-0C59C28F132F}"/>
              </a:ext>
            </a:extLst>
          </p:cNvPr>
          <p:cNvSpPr/>
          <p:nvPr/>
        </p:nvSpPr>
        <p:spPr>
          <a:xfrm>
            <a:off x="8274080" y="3147044"/>
            <a:ext cx="3785379" cy="5750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2000" dirty="0">
                <a:latin typeface="UTMavobold" panose="02040603050506020204" pitchFamily="18" charset="0"/>
              </a:rPr>
              <a:t>Bạn trai đang an ủi bác hàng xóm.</a:t>
            </a:r>
          </a:p>
        </p:txBody>
      </p:sp>
      <p:sp>
        <p:nvSpPr>
          <p:cNvPr id="12" name="Rectangle: Rounded Corners 11">
            <a:extLst>
              <a:ext uri="{FF2B5EF4-FFF2-40B4-BE49-F238E27FC236}">
                <a16:creationId xmlns:a16="http://schemas.microsoft.com/office/drawing/2014/main" id="{9448E1BE-DDB7-9E3D-7954-ABCC2B541275}"/>
              </a:ext>
            </a:extLst>
          </p:cNvPr>
          <p:cNvSpPr/>
          <p:nvPr/>
        </p:nvSpPr>
        <p:spPr>
          <a:xfrm>
            <a:off x="90162" y="6135910"/>
            <a:ext cx="3736665" cy="6566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2000" dirty="0">
                <a:latin typeface="UTMavobold" panose="02040603050506020204" pitchFamily="18" charset="0"/>
              </a:rPr>
              <a:t>Bạn nữ đang cười khi nhìn thấy em bé bị ngã.</a:t>
            </a:r>
          </a:p>
        </p:txBody>
      </p:sp>
      <p:sp>
        <p:nvSpPr>
          <p:cNvPr id="13" name="Rectangle: Rounded Corners 12">
            <a:extLst>
              <a:ext uri="{FF2B5EF4-FFF2-40B4-BE49-F238E27FC236}">
                <a16:creationId xmlns:a16="http://schemas.microsoft.com/office/drawing/2014/main" id="{0D9E9C19-12B3-0A95-01B1-5CD8C20114B2}"/>
              </a:ext>
            </a:extLst>
          </p:cNvPr>
          <p:cNvSpPr/>
          <p:nvPr/>
        </p:nvSpPr>
        <p:spPr>
          <a:xfrm>
            <a:off x="4162217" y="5981842"/>
            <a:ext cx="3736665" cy="8107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2000" dirty="0">
                <a:latin typeface="UTMavobold" panose="02040603050506020204" pitchFamily="18" charset="0"/>
              </a:rPr>
              <a:t>Bạn trai đang vứt rác sang nhà bác hàng xóm.</a:t>
            </a:r>
          </a:p>
        </p:txBody>
      </p:sp>
      <p:sp>
        <p:nvSpPr>
          <p:cNvPr id="14" name="Rectangle: Rounded Corners 13">
            <a:extLst>
              <a:ext uri="{FF2B5EF4-FFF2-40B4-BE49-F238E27FC236}">
                <a16:creationId xmlns:a16="http://schemas.microsoft.com/office/drawing/2014/main" id="{8E5F54A8-9C43-E6AD-E153-50C4395B20DC}"/>
              </a:ext>
            </a:extLst>
          </p:cNvPr>
          <p:cNvSpPr/>
          <p:nvPr/>
        </p:nvSpPr>
        <p:spPr>
          <a:xfrm>
            <a:off x="8265560" y="6058876"/>
            <a:ext cx="3736665" cy="8107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2000" dirty="0">
                <a:latin typeface="UTMavobold" panose="02040603050506020204" pitchFamily="18" charset="0"/>
              </a:rPr>
              <a:t>Bạn trai đang đang hỏi thăm sức khỏe của bà</a:t>
            </a:r>
            <a:r>
              <a:rPr lang="en-US" sz="2000" dirty="0">
                <a:latin typeface="UTMavobold" panose="02040603050506020204" pitchFamily="18" charset="0"/>
              </a:rPr>
              <a:t>.</a:t>
            </a:r>
            <a:endParaRPr lang="vi-VN" sz="2000" dirty="0">
              <a:latin typeface="UTMavobold" panose="02040603050506020204" pitchFamily="18" charset="0"/>
            </a:endParaRPr>
          </a:p>
        </p:txBody>
      </p:sp>
    </p:spTree>
    <p:custDataLst>
      <p:tags r:id="rId1"/>
    </p:custDataLst>
    <p:extLst>
      <p:ext uri="{BB962C8B-B14F-4D97-AF65-F5344CB8AC3E}">
        <p14:creationId xmlns:p14="http://schemas.microsoft.com/office/powerpoint/2010/main" val="419800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fltVal val="0"/>
                                              </p:val>
                                            </p:tav>
                                            <p:tav tm="100000">
                                              <p:val>
                                                <p:strVal val="#ppt_h"/>
                                              </p:val>
                                            </p:tav>
                                          </p:tavLst>
                                        </p:anim>
                                        <p:animEffect transition="in" filter="fade">
                                          <p:cBhvr>
                                            <p:cTn id="8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fltVal val="0"/>
                                              </p:val>
                                            </p:tav>
                                            <p:tav tm="100000">
                                              <p:val>
                                                <p:strVal val="#ppt_h"/>
                                              </p:val>
                                            </p:tav>
                                          </p:tavLst>
                                        </p:anim>
                                        <p:animEffect transition="in" filter="fade">
                                          <p:cBhvr>
                                            <p:cTn id="8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C9C3DA3-FC8C-4618-8DE8-0A213EA7AEC5}"/>
              </a:ext>
            </a:extLst>
          </p:cNvPr>
          <p:cNvGrpSpPr/>
          <p:nvPr/>
        </p:nvGrpSpPr>
        <p:grpSpPr>
          <a:xfrm>
            <a:off x="602506" y="401821"/>
            <a:ext cx="10301467" cy="6084039"/>
            <a:chOff x="1373316" y="1844040"/>
            <a:chExt cx="7417868" cy="3276601"/>
          </a:xfrm>
        </p:grpSpPr>
        <p:pic>
          <p:nvPicPr>
            <p:cNvPr id="25" name="Graphic 24">
              <a:extLst>
                <a:ext uri="{FF2B5EF4-FFF2-40B4-BE49-F238E27FC236}">
                  <a16:creationId xmlns:a16="http://schemas.microsoft.com/office/drawing/2014/main" id="{96A3400F-5D46-4C76-B27E-C15C908229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73316" y="1844040"/>
              <a:ext cx="7417868" cy="3276601"/>
            </a:xfrm>
            <a:prstGeom prst="rect">
              <a:avLst/>
            </a:prstGeom>
          </p:spPr>
        </p:pic>
        <p:sp>
          <p:nvSpPr>
            <p:cNvPr id="26" name="TextBox 25">
              <a:extLst>
                <a:ext uri="{FF2B5EF4-FFF2-40B4-BE49-F238E27FC236}">
                  <a16:creationId xmlns:a16="http://schemas.microsoft.com/office/drawing/2014/main" id="{B46DDAFF-CD5C-48BD-B490-34C54F6584CA}"/>
                </a:ext>
              </a:extLst>
            </p:cNvPr>
            <p:cNvSpPr txBox="1"/>
            <p:nvPr/>
          </p:nvSpPr>
          <p:spPr>
            <a:xfrm>
              <a:off x="2051024" y="3038210"/>
              <a:ext cx="5954800" cy="563222"/>
            </a:xfrm>
            <a:prstGeom prst="rect">
              <a:avLst/>
            </a:prstGeom>
            <a:noFill/>
          </p:spPr>
          <p:txBody>
            <a:bodyPr wrap="square" lIns="0" tIns="0" rIns="0" bIns="0" rtlCol="0">
              <a:spAutoFit/>
            </a:bodyPr>
            <a:lstStyle/>
            <a:p>
              <a:pPr marL="0" marR="0" algn="ctr">
                <a:lnSpc>
                  <a:spcPct val="112000"/>
                </a:lnSpc>
                <a:spcBef>
                  <a:spcPts val="0"/>
                </a:spcBef>
                <a:spcAft>
                  <a:spcPts val="0"/>
                </a:spcAft>
              </a:pPr>
              <a:r>
                <a:rPr lang="vi-VN" sz="6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Thảo luận nhóm </a:t>
              </a:r>
              <a:r>
                <a:rPr lang="en-US" sz="6600" i="1" dirty="0">
                  <a:solidFill>
                    <a:srgbClr val="FF0000"/>
                  </a:solidFill>
                  <a:effectLst/>
                  <a:latin typeface="Arial" panose="020B0604020202020204" pitchFamily="34" charset="0"/>
                  <a:ea typeface="Calibri" panose="020F0502020204030204" pitchFamily="34" charset="0"/>
                  <a:cs typeface="Arial" panose="020B0604020202020204" pitchFamily="34" charset="0"/>
                </a:rPr>
                <a:t>5</a:t>
              </a:r>
            </a:p>
          </p:txBody>
        </p:sp>
      </p:grpSp>
    </p:spTree>
    <p:custDataLst>
      <p:tags r:id="rId1"/>
    </p:custDataLst>
    <p:extLst>
      <p:ext uri="{BB962C8B-B14F-4D97-AF65-F5344CB8AC3E}">
        <p14:creationId xmlns:p14="http://schemas.microsoft.com/office/powerpoint/2010/main" val="113965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91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CFF41-9C4D-411F-8B2D-628139E2171D}"/>
              </a:ext>
            </a:extLst>
          </p:cNvPr>
          <p:cNvPicPr>
            <a:picLocks noChangeAspect="1"/>
          </p:cNvPicPr>
          <p:nvPr/>
        </p:nvPicPr>
        <p:blipFill>
          <a:blip r:embed="rId4"/>
          <a:stretch>
            <a:fillRect/>
          </a:stretch>
        </p:blipFill>
        <p:spPr>
          <a:xfrm>
            <a:off x="237608" y="260615"/>
            <a:ext cx="11484078" cy="5987422"/>
          </a:xfrm>
          <a:prstGeom prst="rect">
            <a:avLst/>
          </a:prstGeom>
        </p:spPr>
      </p:pic>
      <p:sp>
        <p:nvSpPr>
          <p:cNvPr id="16" name="Rectangle: Rounded Corners 15">
            <a:extLst>
              <a:ext uri="{FF2B5EF4-FFF2-40B4-BE49-F238E27FC236}">
                <a16:creationId xmlns:a16="http://schemas.microsoft.com/office/drawing/2014/main" id="{036D8144-6668-4474-B7CC-61A55E92DA3C}"/>
              </a:ext>
            </a:extLst>
          </p:cNvPr>
          <p:cNvSpPr/>
          <p:nvPr/>
        </p:nvSpPr>
        <p:spPr>
          <a:xfrm>
            <a:off x="1533832" y="5934167"/>
            <a:ext cx="8986684" cy="8107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4000" dirty="0">
                <a:latin typeface="UTMavobold" panose="02040603050506020204" pitchFamily="18" charset="0"/>
              </a:rPr>
              <a:t>Bạn gái cho cô hàng xóm mượn thước đo.</a:t>
            </a:r>
            <a:r>
              <a:rPr lang="en-US" sz="4000" dirty="0">
                <a:latin typeface="UTMavobold" panose="02040603050506020204" pitchFamily="18" charset="0"/>
              </a:rPr>
              <a:t> </a:t>
            </a:r>
            <a:endParaRPr lang="vi-VN" sz="4000" dirty="0">
              <a:latin typeface="UTMavobold" panose="02040603050506020204" pitchFamily="18" charset="0"/>
            </a:endParaRPr>
          </a:p>
          <a:p>
            <a:pPr algn="ctr">
              <a:lnSpc>
                <a:spcPct val="148000"/>
              </a:lnSpc>
            </a:pPr>
            <a:endParaRPr lang="vi-VN" sz="2000" dirty="0">
              <a:latin typeface="UTMavobold" panose="02040603050506020204" pitchFamily="18" charset="0"/>
            </a:endParaRPr>
          </a:p>
        </p:txBody>
      </p:sp>
    </p:spTree>
    <p:custDataLst>
      <p:tags r:id="rId1"/>
    </p:custDataLst>
    <p:extLst>
      <p:ext uri="{BB962C8B-B14F-4D97-AF65-F5344CB8AC3E}">
        <p14:creationId xmlns:p14="http://schemas.microsoft.com/office/powerpoint/2010/main" val="2277177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0A9D6E-244C-4218-8719-285A0D73D6DE}"/>
              </a:ext>
            </a:extLst>
          </p:cNvPr>
          <p:cNvPicPr>
            <a:picLocks noChangeAspect="1"/>
          </p:cNvPicPr>
          <p:nvPr/>
        </p:nvPicPr>
        <p:blipFill>
          <a:blip r:embed="rId4"/>
          <a:stretch>
            <a:fillRect/>
          </a:stretch>
        </p:blipFill>
        <p:spPr>
          <a:xfrm>
            <a:off x="1012723" y="108156"/>
            <a:ext cx="10795819" cy="6257014"/>
          </a:xfrm>
          <a:prstGeom prst="rect">
            <a:avLst/>
          </a:prstGeom>
        </p:spPr>
      </p:pic>
      <p:sp>
        <p:nvSpPr>
          <p:cNvPr id="17" name="Rectangle: Rounded Corners 16">
            <a:extLst>
              <a:ext uri="{FF2B5EF4-FFF2-40B4-BE49-F238E27FC236}">
                <a16:creationId xmlns:a16="http://schemas.microsoft.com/office/drawing/2014/main" id="{A891EAE4-936F-4056-BA49-235D1C4EED2F}"/>
              </a:ext>
            </a:extLst>
          </p:cNvPr>
          <p:cNvSpPr/>
          <p:nvPr/>
        </p:nvSpPr>
        <p:spPr>
          <a:xfrm>
            <a:off x="481780" y="5903512"/>
            <a:ext cx="11228439" cy="8107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4000" dirty="0">
                <a:latin typeface="UTMavobold" panose="02040603050506020204" pitchFamily="18" charset="0"/>
              </a:rPr>
              <a:t>Bạn trai đang tặng đồ dùng cho bạn nữ gặp khó khăn</a:t>
            </a:r>
            <a:r>
              <a:rPr lang="vi-VN" sz="2000" dirty="0">
                <a:latin typeface="UTMavobold" panose="02040603050506020204" pitchFamily="18" charset="0"/>
              </a:rPr>
              <a:t>.</a:t>
            </a:r>
          </a:p>
        </p:txBody>
      </p:sp>
    </p:spTree>
    <p:custDataLst>
      <p:tags r:id="rId1"/>
    </p:custDataLst>
    <p:extLst>
      <p:ext uri="{BB962C8B-B14F-4D97-AF65-F5344CB8AC3E}">
        <p14:creationId xmlns:p14="http://schemas.microsoft.com/office/powerpoint/2010/main" val="3837725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1149B8-A943-4A1D-8B39-1A71B874D080}"/>
              </a:ext>
            </a:extLst>
          </p:cNvPr>
          <p:cNvPicPr>
            <a:picLocks noChangeAspect="1"/>
          </p:cNvPicPr>
          <p:nvPr/>
        </p:nvPicPr>
        <p:blipFill>
          <a:blip r:embed="rId4"/>
          <a:stretch>
            <a:fillRect/>
          </a:stretch>
        </p:blipFill>
        <p:spPr>
          <a:xfrm>
            <a:off x="780920" y="289702"/>
            <a:ext cx="11053046" cy="6568298"/>
          </a:xfrm>
          <a:prstGeom prst="rect">
            <a:avLst/>
          </a:prstGeom>
          <a:ln>
            <a:noFill/>
          </a:ln>
          <a:effectLst>
            <a:softEdge rad="112500"/>
          </a:effectLst>
        </p:spPr>
      </p:pic>
      <p:sp>
        <p:nvSpPr>
          <p:cNvPr id="31" name="Rectangle: Rounded Corners 30">
            <a:extLst>
              <a:ext uri="{FF2B5EF4-FFF2-40B4-BE49-F238E27FC236}">
                <a16:creationId xmlns:a16="http://schemas.microsoft.com/office/drawing/2014/main" id="{9E181F20-B6A4-4FB3-B289-DC787C15EFDC}"/>
              </a:ext>
            </a:extLst>
          </p:cNvPr>
          <p:cNvSpPr/>
          <p:nvPr/>
        </p:nvSpPr>
        <p:spPr>
          <a:xfrm>
            <a:off x="2182761" y="5712542"/>
            <a:ext cx="8023123" cy="98814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4000" dirty="0">
                <a:latin typeface="UTMavobold" panose="02040603050506020204" pitchFamily="18" charset="0"/>
              </a:rPr>
              <a:t>Bạn trai đang an ủi bác hàng xóm.</a:t>
            </a:r>
          </a:p>
        </p:txBody>
      </p:sp>
    </p:spTree>
    <p:custDataLst>
      <p:tags r:id="rId1"/>
    </p:custDataLst>
    <p:extLst>
      <p:ext uri="{BB962C8B-B14F-4D97-AF65-F5344CB8AC3E}">
        <p14:creationId xmlns:p14="http://schemas.microsoft.com/office/powerpoint/2010/main" val="2913564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FC5B07-75A6-4A5C-B3C9-8FFC4217C7A5}"/>
              </a:ext>
            </a:extLst>
          </p:cNvPr>
          <p:cNvPicPr>
            <a:picLocks noChangeAspect="1"/>
          </p:cNvPicPr>
          <p:nvPr/>
        </p:nvPicPr>
        <p:blipFill>
          <a:blip r:embed="rId4"/>
          <a:stretch>
            <a:fillRect/>
          </a:stretch>
        </p:blipFill>
        <p:spPr>
          <a:xfrm>
            <a:off x="639097" y="167148"/>
            <a:ext cx="11318610" cy="5722373"/>
          </a:xfrm>
          <a:prstGeom prst="rect">
            <a:avLst/>
          </a:prstGeom>
          <a:ln>
            <a:noFill/>
          </a:ln>
          <a:effectLst>
            <a:softEdge rad="112500"/>
          </a:effectLst>
        </p:spPr>
      </p:pic>
      <p:sp>
        <p:nvSpPr>
          <p:cNvPr id="39" name="Rectangle: Rounded Corners 38">
            <a:extLst>
              <a:ext uri="{FF2B5EF4-FFF2-40B4-BE49-F238E27FC236}">
                <a16:creationId xmlns:a16="http://schemas.microsoft.com/office/drawing/2014/main" id="{9D0159FC-E330-47E3-BCA3-D5A61DF40F1E}"/>
              </a:ext>
            </a:extLst>
          </p:cNvPr>
          <p:cNvSpPr/>
          <p:nvPr/>
        </p:nvSpPr>
        <p:spPr>
          <a:xfrm>
            <a:off x="1700980" y="5781368"/>
            <a:ext cx="9694607" cy="909483"/>
          </a:xfrm>
          <a:prstGeom prst="roundRect">
            <a:avLst>
              <a:gd name="adj" fmla="val 75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3600" dirty="0">
                <a:latin typeface="UTMavobold" panose="02040603050506020204" pitchFamily="18" charset="0"/>
              </a:rPr>
              <a:t>Bạn nữ đang cười khi nhìn thấy em bé bị ngã.</a:t>
            </a:r>
          </a:p>
        </p:txBody>
      </p:sp>
    </p:spTree>
    <p:custDataLst>
      <p:tags r:id="rId1"/>
    </p:custDataLst>
    <p:extLst>
      <p:ext uri="{BB962C8B-B14F-4D97-AF65-F5344CB8AC3E}">
        <p14:creationId xmlns:p14="http://schemas.microsoft.com/office/powerpoint/2010/main" val="1934934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4D7A74-3D44-4D8E-A8F4-3564A141401E}"/>
              </a:ext>
            </a:extLst>
          </p:cNvPr>
          <p:cNvPicPr>
            <a:picLocks noChangeAspect="1"/>
          </p:cNvPicPr>
          <p:nvPr/>
        </p:nvPicPr>
        <p:blipFill>
          <a:blip r:embed="rId4"/>
          <a:stretch>
            <a:fillRect/>
          </a:stretch>
        </p:blipFill>
        <p:spPr>
          <a:xfrm>
            <a:off x="1522115" y="0"/>
            <a:ext cx="9725988" cy="6017341"/>
          </a:xfrm>
          <a:prstGeom prst="rect">
            <a:avLst/>
          </a:prstGeom>
          <a:ln>
            <a:noFill/>
          </a:ln>
          <a:effectLst>
            <a:softEdge rad="112500"/>
          </a:effectLst>
        </p:spPr>
      </p:pic>
      <p:sp>
        <p:nvSpPr>
          <p:cNvPr id="40" name="Rectangle: Rounded Corners 39">
            <a:extLst>
              <a:ext uri="{FF2B5EF4-FFF2-40B4-BE49-F238E27FC236}">
                <a16:creationId xmlns:a16="http://schemas.microsoft.com/office/drawing/2014/main" id="{2B90A2DF-29DE-48DC-875C-9AEE9106AFC9}"/>
              </a:ext>
            </a:extLst>
          </p:cNvPr>
          <p:cNvSpPr/>
          <p:nvPr/>
        </p:nvSpPr>
        <p:spPr>
          <a:xfrm>
            <a:off x="1632156" y="5872858"/>
            <a:ext cx="8809702" cy="8107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3600" dirty="0">
                <a:latin typeface="UTMavobold" panose="02040603050506020204" pitchFamily="18" charset="0"/>
              </a:rPr>
              <a:t>Bạn trai đang vứt rác sang nhà bác hàng xóm</a:t>
            </a:r>
            <a:r>
              <a:rPr lang="vi-VN" sz="2000" dirty="0">
                <a:latin typeface="UTMavobold" panose="02040603050506020204" pitchFamily="18" charset="0"/>
              </a:rPr>
              <a:t>.</a:t>
            </a:r>
          </a:p>
        </p:txBody>
      </p:sp>
    </p:spTree>
    <p:custDataLst>
      <p:tags r:id="rId1"/>
    </p:custDataLst>
    <p:extLst>
      <p:ext uri="{BB962C8B-B14F-4D97-AF65-F5344CB8AC3E}">
        <p14:creationId xmlns:p14="http://schemas.microsoft.com/office/powerpoint/2010/main" val="209659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CD0904-E0E6-4022-B222-062DE5753236}"/>
              </a:ext>
            </a:extLst>
          </p:cNvPr>
          <p:cNvPicPr>
            <a:picLocks noChangeAspect="1"/>
          </p:cNvPicPr>
          <p:nvPr/>
        </p:nvPicPr>
        <p:blipFill>
          <a:blip r:embed="rId4"/>
          <a:stretch>
            <a:fillRect/>
          </a:stretch>
        </p:blipFill>
        <p:spPr>
          <a:xfrm>
            <a:off x="1248697" y="-1"/>
            <a:ext cx="10636606" cy="6194323"/>
          </a:xfrm>
          <a:prstGeom prst="rect">
            <a:avLst/>
          </a:prstGeom>
          <a:ln>
            <a:noFill/>
          </a:ln>
          <a:effectLst>
            <a:softEdge rad="112500"/>
          </a:effectLst>
        </p:spPr>
      </p:pic>
      <p:sp>
        <p:nvSpPr>
          <p:cNvPr id="41" name="Rectangle: Rounded Corners 40">
            <a:extLst>
              <a:ext uri="{FF2B5EF4-FFF2-40B4-BE49-F238E27FC236}">
                <a16:creationId xmlns:a16="http://schemas.microsoft.com/office/drawing/2014/main" id="{FFE4D7F8-BBB9-4B56-A560-232E6CCA7D3E}"/>
              </a:ext>
            </a:extLst>
          </p:cNvPr>
          <p:cNvSpPr/>
          <p:nvPr/>
        </p:nvSpPr>
        <p:spPr>
          <a:xfrm>
            <a:off x="1671484" y="5931851"/>
            <a:ext cx="9497961" cy="8107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vi-VN" sz="3600" dirty="0">
                <a:latin typeface="UTMavobold" panose="02040603050506020204" pitchFamily="18" charset="0"/>
              </a:rPr>
              <a:t>Bạn trai đang đang hỏi thăm sức khỏe của bà</a:t>
            </a:r>
            <a:r>
              <a:rPr lang="en-US" sz="3600" dirty="0">
                <a:latin typeface="UTMavobold" panose="02040603050506020204" pitchFamily="18" charset="0"/>
              </a:rPr>
              <a:t>.</a:t>
            </a:r>
            <a:endParaRPr lang="vi-VN" sz="3600" dirty="0">
              <a:latin typeface="UTMavobold" panose="02040603050506020204" pitchFamily="18" charset="0"/>
            </a:endParaRPr>
          </a:p>
        </p:txBody>
      </p:sp>
    </p:spTree>
    <p:custDataLst>
      <p:tags r:id="rId1"/>
    </p:custDataLst>
    <p:extLst>
      <p:ext uri="{BB962C8B-B14F-4D97-AF65-F5344CB8AC3E}">
        <p14:creationId xmlns:p14="http://schemas.microsoft.com/office/powerpoint/2010/main" val="1276961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Effect transition="in" filter="fade">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1954842"/>
            <a:chOff x="3276600" y="228600"/>
            <a:chExt cx="8323452" cy="1653243"/>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1653243"/>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757586" y="511183"/>
              <a:ext cx="7585081" cy="1191486"/>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en-US" sz="2800" b="1" dirty="0" err="1">
                  <a:solidFill>
                    <a:prstClr val="black"/>
                  </a:solidFill>
                  <a:latin typeface="Arial" panose="020B0604020202020204" pitchFamily="34" charset="0"/>
                  <a:ea typeface="Times New Roman" panose="02020603050405020304" pitchFamily="18" charset="0"/>
                  <a:cs typeface="Arial" panose="020B0604020202020204" pitchFamily="34" charset="0"/>
                </a:rPr>
                <a:t>Không</a:t>
              </a:r>
              <a:r>
                <a:rPr lang="en-US" sz="28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đồng ý với các bức tranh 4, 5 vì 2 bức tranh thể hiện sự thờ ơ, không yêu thương quan tâm đến hàng xóm láng giềng.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id="{5714AB02-B953-490D-8FA2-452DAC140891}"/>
              </a:ext>
            </a:extLst>
          </p:cNvPr>
          <p:cNvPicPr>
            <a:picLocks noChangeAspect="1"/>
          </p:cNvPicPr>
          <p:nvPr/>
        </p:nvPicPr>
        <p:blipFill>
          <a:blip r:embed="rId5"/>
          <a:stretch>
            <a:fillRect/>
          </a:stretch>
        </p:blipFill>
        <p:spPr>
          <a:xfrm>
            <a:off x="5774910" y="2349020"/>
            <a:ext cx="4419334" cy="4259461"/>
          </a:xfrm>
          <a:prstGeom prst="rect">
            <a:avLst/>
          </a:prstGeom>
          <a:ln>
            <a:noFill/>
          </a:ln>
          <a:effectLst>
            <a:softEdge rad="112500"/>
          </a:effectLst>
        </p:spPr>
      </p:pic>
      <p:pic>
        <p:nvPicPr>
          <p:cNvPr id="12" name="Picture 11">
            <a:extLst>
              <a:ext uri="{FF2B5EF4-FFF2-40B4-BE49-F238E27FC236}">
                <a16:creationId xmlns:a16="http://schemas.microsoft.com/office/drawing/2014/main" id="{90D10145-DFAF-4034-A417-3D49E99DB3CC}"/>
              </a:ext>
            </a:extLst>
          </p:cNvPr>
          <p:cNvPicPr>
            <a:picLocks noChangeAspect="1"/>
          </p:cNvPicPr>
          <p:nvPr/>
        </p:nvPicPr>
        <p:blipFill>
          <a:blip r:embed="rId6"/>
          <a:stretch>
            <a:fillRect/>
          </a:stretch>
        </p:blipFill>
        <p:spPr>
          <a:xfrm>
            <a:off x="1339702" y="2220655"/>
            <a:ext cx="4104168" cy="425946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6427250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00996A-EBEC-464B-9DDB-7DA4B6F6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8" name="图片 7">
            <a:extLst>
              <a:ext uri="{FF2B5EF4-FFF2-40B4-BE49-F238E27FC236}">
                <a16:creationId xmlns:a16="http://schemas.microsoft.com/office/drawing/2014/main" id="{7E748563-5244-4082-8853-70C20B6B6D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5575" y="315822"/>
            <a:ext cx="8829368" cy="5331509"/>
          </a:xfrm>
          <a:prstGeom prst="rect">
            <a:avLst/>
          </a:prstGeom>
        </p:spPr>
      </p:pic>
      <p:pic>
        <p:nvPicPr>
          <p:cNvPr id="10" name="图片 9">
            <a:extLst>
              <a:ext uri="{FF2B5EF4-FFF2-40B4-BE49-F238E27FC236}">
                <a16:creationId xmlns:a16="http://schemas.microsoft.com/office/drawing/2014/main" id="{94615821-7517-459A-A22B-4C844093B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9" name="图片 8">
            <a:extLst>
              <a:ext uri="{FF2B5EF4-FFF2-40B4-BE49-F238E27FC236}">
                <a16:creationId xmlns:a16="http://schemas.microsoft.com/office/drawing/2014/main" id="{78B65E42-3959-483A-B1A1-2C48D28200F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29600" y="684801"/>
            <a:ext cx="4544782" cy="6594847"/>
          </a:xfrm>
          <a:prstGeom prst="rect">
            <a:avLst/>
          </a:prstGeom>
        </p:spPr>
      </p:pic>
      <p:pic>
        <p:nvPicPr>
          <p:cNvPr id="12" name="j">
            <a:extLst>
              <a:ext uri="{FF2B5EF4-FFF2-40B4-BE49-F238E27FC236}">
                <a16:creationId xmlns:a16="http://schemas.microsoft.com/office/drawing/2014/main" id="{17AA8604-0A20-40A3-A4B0-CA8B755EFA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409595" y="4073199"/>
            <a:ext cx="3099748" cy="3347728"/>
          </a:xfrm>
          <a:prstGeom prst="rect">
            <a:avLst/>
          </a:prstGeom>
        </p:spPr>
      </p:pic>
      <p:pic>
        <p:nvPicPr>
          <p:cNvPr id="13" name="Picture 12">
            <a:extLst>
              <a:ext uri="{FF2B5EF4-FFF2-40B4-BE49-F238E27FC236}">
                <a16:creationId xmlns:a16="http://schemas.microsoft.com/office/drawing/2014/main" id="{D218F651-03F4-4747-9957-54D9D83CAA3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275743" y="4437798"/>
            <a:ext cx="2275170" cy="2418227"/>
          </a:xfrm>
          <a:prstGeom prst="rect">
            <a:avLst/>
          </a:prstGeom>
        </p:spPr>
      </p:pic>
      <p:sp>
        <p:nvSpPr>
          <p:cNvPr id="14" name="TextBox 13">
            <a:extLst>
              <a:ext uri="{FF2B5EF4-FFF2-40B4-BE49-F238E27FC236}">
                <a16:creationId xmlns:a16="http://schemas.microsoft.com/office/drawing/2014/main" id="{BFE1B45C-02ED-47B3-A39A-E3CBD9266A8F}"/>
              </a:ext>
            </a:extLst>
          </p:cNvPr>
          <p:cNvSpPr txBox="1"/>
          <p:nvPr/>
        </p:nvSpPr>
        <p:spPr>
          <a:xfrm>
            <a:off x="2407919" y="163650"/>
            <a:ext cx="6908800" cy="523220"/>
          </a:xfrm>
          <a:prstGeom prst="rect">
            <a:avLst/>
          </a:prstGeom>
          <a:noFill/>
        </p:spPr>
        <p:txBody>
          <a:bodyPr wrap="square" rtlCol="0">
            <a:spAutoFit/>
          </a:bodyPr>
          <a:lstStyle/>
          <a:p>
            <a:pPr algn="ctr"/>
            <a:r>
              <a:rPr lang="en-US" sz="2800" dirty="0">
                <a:solidFill>
                  <a:schemeClr val="tx2">
                    <a:lumMod val="50000"/>
                  </a:schemeClr>
                </a:solidFill>
                <a:latin typeface="Arial" panose="020B0604020202020204" pitchFamily="34" charset="0"/>
                <a:cs typeface="Arial" panose="020B0604020202020204" pitchFamily="34" charset="0"/>
              </a:rPr>
              <a:t>Th</a:t>
            </a:r>
            <a:r>
              <a:rPr lang="vi-VN" sz="2800" dirty="0">
                <a:solidFill>
                  <a:schemeClr val="tx2">
                    <a:lumMod val="50000"/>
                  </a:schemeClr>
                </a:solidFill>
                <a:latin typeface="Arial" panose="020B0604020202020204" pitchFamily="34" charset="0"/>
                <a:cs typeface="Arial" panose="020B0604020202020204" pitchFamily="34" charset="0"/>
              </a:rPr>
              <a:t>ứ Ba </a:t>
            </a:r>
            <a:r>
              <a:rPr lang="en-US" sz="2800" dirty="0" err="1">
                <a:solidFill>
                  <a:schemeClr val="tx2">
                    <a:lumMod val="50000"/>
                  </a:schemeClr>
                </a:solidFill>
                <a:latin typeface="Arial" panose="020B0604020202020204" pitchFamily="34" charset="0"/>
                <a:cs typeface="Arial" panose="020B0604020202020204" pitchFamily="34" charset="0"/>
              </a:rPr>
              <a:t>ngà</a:t>
            </a:r>
            <a:r>
              <a:rPr lang="vi-VN" sz="2800" dirty="0">
                <a:solidFill>
                  <a:schemeClr val="tx2">
                    <a:lumMod val="50000"/>
                  </a:schemeClr>
                </a:solidFill>
                <a:latin typeface="Arial" panose="020B0604020202020204" pitchFamily="34" charset="0"/>
                <a:cs typeface="Arial" panose="020B0604020202020204" pitchFamily="34" charset="0"/>
              </a:rPr>
              <a:t>y 24 </a:t>
            </a:r>
            <a:r>
              <a:rPr lang="en-US" sz="2800" dirty="0" err="1">
                <a:solidFill>
                  <a:schemeClr val="tx2">
                    <a:lumMod val="50000"/>
                  </a:schemeClr>
                </a:solidFill>
                <a:latin typeface="Arial" panose="020B0604020202020204" pitchFamily="34" charset="0"/>
                <a:cs typeface="Arial" panose="020B0604020202020204" pitchFamily="34" charset="0"/>
              </a:rPr>
              <a:t>thán</a:t>
            </a:r>
            <a:r>
              <a:rPr lang="vi-VN" sz="2800" dirty="0">
                <a:solidFill>
                  <a:schemeClr val="tx2">
                    <a:lumMod val="50000"/>
                  </a:schemeClr>
                </a:solidFill>
                <a:latin typeface="Arial" panose="020B0604020202020204" pitchFamily="34" charset="0"/>
                <a:cs typeface="Arial" panose="020B0604020202020204" pitchFamily="34" charset="0"/>
              </a:rPr>
              <a:t>g 10 </a:t>
            </a:r>
            <a:r>
              <a:rPr lang="en-US" sz="2800" dirty="0" err="1">
                <a:solidFill>
                  <a:schemeClr val="tx2">
                    <a:lumMod val="50000"/>
                  </a:schemeClr>
                </a:solidFill>
                <a:latin typeface="Arial" panose="020B0604020202020204" pitchFamily="34" charset="0"/>
                <a:cs typeface="Arial" panose="020B0604020202020204" pitchFamily="34" charset="0"/>
              </a:rPr>
              <a:t>năm</a:t>
            </a:r>
            <a:r>
              <a:rPr lang="vi-VN" sz="2800" dirty="0">
                <a:solidFill>
                  <a:schemeClr val="tx2">
                    <a:lumMod val="50000"/>
                  </a:schemeClr>
                </a:solidFill>
                <a:latin typeface="Arial" panose="020B0604020202020204" pitchFamily="34" charset="0"/>
                <a:cs typeface="Arial" panose="020B0604020202020204" pitchFamily="34" charset="0"/>
              </a:rPr>
              <a:t> 2023</a:t>
            </a:r>
            <a:endParaRPr lang="en-US" sz="2800"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24DC6DD8-8C91-40F7-BA70-48755F8280FE}"/>
              </a:ext>
            </a:extLst>
          </p:cNvPr>
          <p:cNvPicPr>
            <a:picLocks noChangeAspect="1"/>
          </p:cNvPicPr>
          <p:nvPr/>
        </p:nvPicPr>
        <p:blipFill>
          <a:blip r:embed="rId12">
            <a:duotone>
              <a:schemeClr val="accent4">
                <a:shade val="45000"/>
                <a:satMod val="135000"/>
              </a:schemeClr>
              <a:prstClr val="white"/>
            </a:duotone>
          </a:blip>
          <a:stretch>
            <a:fillRect/>
          </a:stretch>
        </p:blipFill>
        <p:spPr>
          <a:xfrm>
            <a:off x="3971471" y="1388092"/>
            <a:ext cx="4258129" cy="1237738"/>
          </a:xfrm>
          <a:prstGeom prst="rect">
            <a:avLst/>
          </a:prstGeom>
        </p:spPr>
      </p:pic>
      <p:pic>
        <p:nvPicPr>
          <p:cNvPr id="7" name="Picture 6">
            <a:extLst>
              <a:ext uri="{FF2B5EF4-FFF2-40B4-BE49-F238E27FC236}">
                <a16:creationId xmlns:a16="http://schemas.microsoft.com/office/drawing/2014/main" id="{ECA0D1CD-427A-4E6F-BF99-8F97FF3C617E}"/>
              </a:ext>
            </a:extLst>
          </p:cNvPr>
          <p:cNvPicPr>
            <a:picLocks noChangeAspect="1"/>
          </p:cNvPicPr>
          <p:nvPr/>
        </p:nvPicPr>
        <p:blipFill>
          <a:blip r:embed="rId13"/>
          <a:stretch>
            <a:fillRect/>
          </a:stretch>
        </p:blipFill>
        <p:spPr>
          <a:xfrm>
            <a:off x="1841364" y="2200503"/>
            <a:ext cx="7075174" cy="1851276"/>
          </a:xfrm>
          <a:prstGeom prst="rect">
            <a:avLst/>
          </a:prstGeom>
        </p:spPr>
      </p:pic>
      <p:pic>
        <p:nvPicPr>
          <p:cNvPr id="18" name="Picture 17">
            <a:extLst>
              <a:ext uri="{FF2B5EF4-FFF2-40B4-BE49-F238E27FC236}">
                <a16:creationId xmlns:a16="http://schemas.microsoft.com/office/drawing/2014/main" id="{0EFF9BDF-EA59-418E-A3C8-F9F467DA54E4}"/>
              </a:ext>
            </a:extLst>
          </p:cNvPr>
          <p:cNvPicPr>
            <a:picLocks noChangeAspect="1"/>
          </p:cNvPicPr>
          <p:nvPr/>
        </p:nvPicPr>
        <p:blipFill>
          <a:blip r:embed="rId14"/>
          <a:stretch>
            <a:fillRect/>
          </a:stretch>
        </p:blipFill>
        <p:spPr>
          <a:xfrm>
            <a:off x="4268880" y="4043271"/>
            <a:ext cx="2450804" cy="107298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13"/>
                                        </p:tgtEl>
                                        <p:attrNameLst>
                                          <p:attrName>r</p:attrName>
                                        </p:attrNameLst>
                                      </p:cBhvr>
                                    </p:animRot>
                                    <p:animRot by="-240000">
                                      <p:cBhvr>
                                        <p:cTn id="30" dur="200" fill="hold">
                                          <p:stCondLst>
                                            <p:cond delay="200"/>
                                          </p:stCondLst>
                                        </p:cTn>
                                        <p:tgtEl>
                                          <p:spTgt spid="13"/>
                                        </p:tgtEl>
                                        <p:attrNameLst>
                                          <p:attrName>r</p:attrName>
                                        </p:attrNameLst>
                                      </p:cBhvr>
                                    </p:animRot>
                                    <p:animRot by="240000">
                                      <p:cBhvr>
                                        <p:cTn id="31" dur="200" fill="hold">
                                          <p:stCondLst>
                                            <p:cond delay="400"/>
                                          </p:stCondLst>
                                        </p:cTn>
                                        <p:tgtEl>
                                          <p:spTgt spid="13"/>
                                        </p:tgtEl>
                                        <p:attrNameLst>
                                          <p:attrName>r</p:attrName>
                                        </p:attrNameLst>
                                      </p:cBhvr>
                                    </p:animRot>
                                    <p:animRot by="-240000">
                                      <p:cBhvr>
                                        <p:cTn id="32" dur="200" fill="hold">
                                          <p:stCondLst>
                                            <p:cond delay="600"/>
                                          </p:stCondLst>
                                        </p:cTn>
                                        <p:tgtEl>
                                          <p:spTgt spid="13"/>
                                        </p:tgtEl>
                                        <p:attrNameLst>
                                          <p:attrName>r</p:attrName>
                                        </p:attrNameLst>
                                      </p:cBhvr>
                                    </p:animRot>
                                    <p:animRot by="120000">
                                      <p:cBhvr>
                                        <p:cTn id="33" dur="200" fill="hold">
                                          <p:stCondLst>
                                            <p:cond delay="8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2"/>
                                        </p:tgtEl>
                                        <p:attrNameLst>
                                          <p:attrName>r</p:attrName>
                                        </p:attrNameLst>
                                      </p:cBhvr>
                                    </p:animRot>
                                    <p:animRot by="-240000">
                                      <p:cBhvr>
                                        <p:cTn id="36" dur="200" fill="hold">
                                          <p:stCondLst>
                                            <p:cond delay="200"/>
                                          </p:stCondLst>
                                        </p:cTn>
                                        <p:tgtEl>
                                          <p:spTgt spid="12"/>
                                        </p:tgtEl>
                                        <p:attrNameLst>
                                          <p:attrName>r</p:attrName>
                                        </p:attrNameLst>
                                      </p:cBhvr>
                                    </p:animRot>
                                    <p:animRot by="240000">
                                      <p:cBhvr>
                                        <p:cTn id="37" dur="200" fill="hold">
                                          <p:stCondLst>
                                            <p:cond delay="400"/>
                                          </p:stCondLst>
                                        </p:cTn>
                                        <p:tgtEl>
                                          <p:spTgt spid="12"/>
                                        </p:tgtEl>
                                        <p:attrNameLst>
                                          <p:attrName>r</p:attrName>
                                        </p:attrNameLst>
                                      </p:cBhvr>
                                    </p:animRot>
                                    <p:animRot by="-240000">
                                      <p:cBhvr>
                                        <p:cTn id="38" dur="200" fill="hold">
                                          <p:stCondLst>
                                            <p:cond delay="600"/>
                                          </p:stCondLst>
                                        </p:cTn>
                                        <p:tgtEl>
                                          <p:spTgt spid="12"/>
                                        </p:tgtEl>
                                        <p:attrNameLst>
                                          <p:attrName>r</p:attrName>
                                        </p:attrNameLst>
                                      </p:cBhvr>
                                    </p:animRot>
                                    <p:animRot by="120000">
                                      <p:cBhvr>
                                        <p:cTn id="39" dur="200" fill="hold">
                                          <p:stCondLst>
                                            <p:cond delay="800"/>
                                          </p:stCondLst>
                                        </p:cTn>
                                        <p:tgtEl>
                                          <p:spTgt spid="1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1954842"/>
            <a:chOff x="3276600" y="228600"/>
            <a:chExt cx="8323452" cy="1653243"/>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1653243"/>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757586" y="511183"/>
              <a:ext cx="7585081" cy="1191486"/>
            </a:xfrm>
            <a:prstGeom prst="rect">
              <a:avLst/>
            </a:prstGeom>
            <a:noFill/>
          </p:spPr>
          <p:txBody>
            <a:bodyPr wrap="square" lIns="0" tIns="0" rIns="0" bIns="0" rtlCol="0">
              <a:spAutoFit/>
            </a:bodyPr>
            <a:lstStyle/>
            <a:p>
              <a:pPr marL="0" marR="0" algn="ctr">
                <a:lnSpc>
                  <a:spcPct val="112000"/>
                </a:lnSpc>
                <a:spcBef>
                  <a:spcPts val="0"/>
                </a:spcBef>
                <a:spcAft>
                  <a:spcPts val="0"/>
                </a:spcAft>
              </a:pPr>
              <a:r>
                <a:rPr lang="nl-NL" sz="2800" b="1" dirty="0">
                  <a:latin typeface="Arial" panose="020B0604020202020204" pitchFamily="34" charset="0"/>
                  <a:ea typeface="Times New Roman" panose="02020603050405020304" pitchFamily="18" charset="0"/>
                  <a:cs typeface="Arial" panose="020B0604020202020204" pitchFamily="34" charset="0"/>
                </a:rPr>
                <a:t>Đồng </a:t>
              </a:r>
              <a:r>
                <a:rPr lang="nl-NL" sz="2800" b="1" dirty="0">
                  <a:effectLst/>
                  <a:latin typeface="Arial" panose="020B0604020202020204" pitchFamily="34" charset="0"/>
                  <a:ea typeface="Times New Roman" panose="02020603050405020304" pitchFamily="18" charset="0"/>
                  <a:cs typeface="Arial" panose="020B0604020202020204" pitchFamily="34" charset="0"/>
                </a:rPr>
                <a:t>ý với các bức tranh 1, 2, 3, 6 vì các bức tranh thể hiện sự quan tâm, giúp đỡ, cảm thông chia sẻ đến hàng xóm láng giềng.</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37" name="Picture 36">
            <a:extLst>
              <a:ext uri="{FF2B5EF4-FFF2-40B4-BE49-F238E27FC236}">
                <a16:creationId xmlns:a16="http://schemas.microsoft.com/office/drawing/2014/main" id="{871F787D-C6D2-4191-BCD4-E57C92B41160}"/>
              </a:ext>
            </a:extLst>
          </p:cNvPr>
          <p:cNvPicPr>
            <a:picLocks noChangeAspect="1"/>
          </p:cNvPicPr>
          <p:nvPr/>
        </p:nvPicPr>
        <p:blipFill>
          <a:blip r:embed="rId5"/>
          <a:stretch>
            <a:fillRect/>
          </a:stretch>
        </p:blipFill>
        <p:spPr>
          <a:xfrm>
            <a:off x="1" y="2220655"/>
            <a:ext cx="3413050" cy="3243594"/>
          </a:xfrm>
          <a:prstGeom prst="rect">
            <a:avLst/>
          </a:prstGeom>
          <a:ln>
            <a:noFill/>
          </a:ln>
          <a:effectLst>
            <a:softEdge rad="112500"/>
          </a:effectLst>
        </p:spPr>
      </p:pic>
      <p:pic>
        <p:nvPicPr>
          <p:cNvPr id="38" name="Picture 37">
            <a:extLst>
              <a:ext uri="{FF2B5EF4-FFF2-40B4-BE49-F238E27FC236}">
                <a16:creationId xmlns:a16="http://schemas.microsoft.com/office/drawing/2014/main" id="{0ACF98C4-E50F-4845-B335-3662FC2F81BA}"/>
              </a:ext>
            </a:extLst>
          </p:cNvPr>
          <p:cNvPicPr>
            <a:picLocks noChangeAspect="1"/>
          </p:cNvPicPr>
          <p:nvPr/>
        </p:nvPicPr>
        <p:blipFill>
          <a:blip r:embed="rId6"/>
          <a:stretch>
            <a:fillRect/>
          </a:stretch>
        </p:blipFill>
        <p:spPr>
          <a:xfrm>
            <a:off x="3187428" y="2281791"/>
            <a:ext cx="3072713" cy="3121321"/>
          </a:xfrm>
          <a:prstGeom prst="rect">
            <a:avLst/>
          </a:prstGeom>
        </p:spPr>
      </p:pic>
      <p:pic>
        <p:nvPicPr>
          <p:cNvPr id="39" name="Picture 38">
            <a:extLst>
              <a:ext uri="{FF2B5EF4-FFF2-40B4-BE49-F238E27FC236}">
                <a16:creationId xmlns:a16="http://schemas.microsoft.com/office/drawing/2014/main" id="{B489F3F6-B3F3-424C-93E3-4526D726683D}"/>
              </a:ext>
            </a:extLst>
          </p:cNvPr>
          <p:cNvPicPr>
            <a:picLocks noChangeAspect="1"/>
          </p:cNvPicPr>
          <p:nvPr/>
        </p:nvPicPr>
        <p:blipFill>
          <a:blip r:embed="rId7"/>
          <a:stretch>
            <a:fillRect/>
          </a:stretch>
        </p:blipFill>
        <p:spPr>
          <a:xfrm>
            <a:off x="6260141" y="2281792"/>
            <a:ext cx="3097554" cy="3121320"/>
          </a:xfrm>
          <a:prstGeom prst="rect">
            <a:avLst/>
          </a:prstGeom>
          <a:ln>
            <a:noFill/>
          </a:ln>
          <a:effectLst>
            <a:softEdge rad="112500"/>
          </a:effectLst>
        </p:spPr>
      </p:pic>
      <p:pic>
        <p:nvPicPr>
          <p:cNvPr id="40" name="Picture 39">
            <a:extLst>
              <a:ext uri="{FF2B5EF4-FFF2-40B4-BE49-F238E27FC236}">
                <a16:creationId xmlns:a16="http://schemas.microsoft.com/office/drawing/2014/main" id="{BFD3FB89-9388-4742-BB78-1222E7D02D14}"/>
              </a:ext>
            </a:extLst>
          </p:cNvPr>
          <p:cNvPicPr>
            <a:picLocks noChangeAspect="1"/>
          </p:cNvPicPr>
          <p:nvPr/>
        </p:nvPicPr>
        <p:blipFill>
          <a:blip r:embed="rId8"/>
          <a:stretch>
            <a:fillRect/>
          </a:stretch>
        </p:blipFill>
        <p:spPr>
          <a:xfrm>
            <a:off x="9257383" y="1991877"/>
            <a:ext cx="3072712" cy="332883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494146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ppt_x"/>
                                          </p:val>
                                        </p:tav>
                                        <p:tav tm="100000">
                                          <p:val>
                                            <p:strVal val="#ppt_x"/>
                                          </p:val>
                                        </p:tav>
                                      </p:tavLst>
                                    </p:anim>
                                    <p:anim calcmode="lin" valueType="num">
                                      <p:cBhvr additive="base">
                                        <p:cTn id="2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4572000" y="787978"/>
            <a:ext cx="7315200" cy="5282044"/>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4761123" y="1500330"/>
            <a:ext cx="6716500" cy="3789371"/>
          </a:xfrm>
          <a:prstGeom prst="rect">
            <a:avLst/>
          </a:prstGeom>
          <a:noFill/>
        </p:spPr>
        <p:txBody>
          <a:bodyPr wrap="square" lIns="0" tIns="0" rIns="0" bIns="0" rtlCol="0">
            <a:spAutoFit/>
          </a:bodyPr>
          <a:lstStyle/>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Chúng ta </a:t>
            </a:r>
            <a:r>
              <a:rPr lang="en-US" sz="3200" b="1" dirty="0" err="1">
                <a:solidFill>
                  <a:srgbClr val="0070C0"/>
                </a:solidFill>
                <a:latin typeface="Calibri" panose="020F0502020204030204" pitchFamily="34" charset="0"/>
                <a:cs typeface="Calibri" panose="020F0502020204030204" pitchFamily="34" charset="0"/>
              </a:rPr>
              <a:t>nên</a:t>
            </a:r>
            <a:r>
              <a:rPr lang="vi-VN" sz="3200" b="1" dirty="0">
                <a:solidFill>
                  <a:srgbClr val="0070C0"/>
                </a:solidFill>
                <a:latin typeface="Calibri" panose="020F0502020204030204" pitchFamily="34" charset="0"/>
                <a:cs typeface="Calibri" panose="020F0502020204030204" pitchFamily="34" charset="0"/>
              </a:rPr>
              <a:t> thể hiện sự quan tâm đến hàng xóm láng giềng bằng nhiều hành động như: </a:t>
            </a:r>
            <a:r>
              <a:rPr lang="vi-VN" sz="3200" b="1" dirty="0">
                <a:solidFill>
                  <a:srgbClr val="FF0000"/>
                </a:solidFill>
                <a:latin typeface="Calibri" panose="020F0502020204030204" pitchFamily="34" charset="0"/>
                <a:cs typeface="Calibri" panose="020F0502020204030204" pitchFamily="34" charset="0"/>
              </a:rPr>
              <a:t>hỏi thăm, chia sẻ, động viên, giúp đỡ,…</a:t>
            </a:r>
            <a:r>
              <a:rPr lang="en-US" sz="3200" b="1" dirty="0">
                <a:solidFill>
                  <a:srgbClr val="FF0000"/>
                </a:solidFill>
                <a:latin typeface="Calibri" panose="020F0502020204030204" pitchFamily="34" charset="0"/>
                <a:cs typeface="Calibri" panose="020F0502020204030204" pitchFamily="34" charset="0"/>
              </a:rPr>
              <a:t> </a:t>
            </a:r>
          </a:p>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Đừng thể hiện những hành động </a:t>
            </a:r>
            <a:r>
              <a:rPr lang="vi-VN" sz="3200" b="1" dirty="0">
                <a:solidFill>
                  <a:srgbClr val="FF0000"/>
                </a:solidFill>
                <a:latin typeface="Calibri" panose="020F0502020204030204" pitchFamily="34" charset="0"/>
                <a:cs typeface="Calibri" panose="020F0502020204030204" pitchFamily="34" charset="0"/>
              </a:rPr>
              <a:t>thờ ơ, khó chịu </a:t>
            </a:r>
            <a:r>
              <a:rPr lang="vi-VN" sz="3200" b="1" dirty="0">
                <a:solidFill>
                  <a:srgbClr val="0070C0"/>
                </a:solidFill>
                <a:latin typeface="Calibri" panose="020F0502020204030204" pitchFamily="34" charset="0"/>
                <a:cs typeface="Calibri" panose="020F0502020204030204" pitchFamily="34" charset="0"/>
              </a:rPr>
              <a:t>với hàng xóm láng giềng.</a:t>
            </a:r>
            <a:endParaRPr lang="en-US" sz="32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501720" y="1828800"/>
            <a:ext cx="3917880" cy="3200400"/>
            <a:chOff x="501720" y="1828800"/>
            <a:chExt cx="3917880" cy="3200400"/>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501720" y="1828800"/>
              <a:ext cx="3917880" cy="3200400"/>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595699" y="2834937"/>
              <a:ext cx="1729920" cy="1203663"/>
            </a:xfrm>
            <a:prstGeom prst="rect">
              <a:avLst/>
            </a:prstGeom>
            <a:noFill/>
          </p:spPr>
          <p:txBody>
            <a:bodyPr wrap="square" lIns="0" tIns="0" rIns="0" bIns="0" rtlCol="0">
              <a:spAutoFit/>
            </a:bodyPr>
            <a:lstStyle/>
            <a:p>
              <a:pPr algn="ctr">
                <a:lnSpc>
                  <a:spcPct val="130000"/>
                </a:lnSpc>
              </a:pPr>
              <a:r>
                <a:rPr lang="en-US" sz="3200">
                  <a:solidFill>
                    <a:schemeClr val="bg1"/>
                  </a:solidFill>
                  <a:latin typeface="iCiel Cadena" panose="02000503000000020004" pitchFamily="50" charset="0"/>
                </a:rPr>
                <a:t>EM CẦN</a:t>
              </a:r>
            </a:p>
            <a:p>
              <a:pPr algn="ctr">
                <a:lnSpc>
                  <a:spcPct val="130000"/>
                </a:lnSpc>
              </a:pPr>
              <a:r>
                <a:rPr lang="en-US" sz="3200">
                  <a:solidFill>
                    <a:schemeClr val="bg1"/>
                  </a:solidFill>
                  <a:latin typeface="iCiel Cadena" panose="02000503000000020004" pitchFamily="50" charset="0"/>
                </a:rPr>
                <a:t>GHI NHỚ</a:t>
              </a:r>
            </a:p>
          </p:txBody>
        </p:sp>
      </p:grpSp>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03</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pic>
        <p:nvPicPr>
          <p:cNvPr id="3" name="Picture 2">
            <a:extLst>
              <a:ext uri="{FF2B5EF4-FFF2-40B4-BE49-F238E27FC236}">
                <a16:creationId xmlns:a16="http://schemas.microsoft.com/office/drawing/2014/main" id="{4FE9D537-C7E7-41E1-929B-4F666733214E}"/>
              </a:ext>
            </a:extLst>
          </p:cNvPr>
          <p:cNvPicPr>
            <a:picLocks noChangeAspect="1"/>
          </p:cNvPicPr>
          <p:nvPr/>
        </p:nvPicPr>
        <p:blipFill>
          <a:blip r:embed="rId8"/>
          <a:stretch>
            <a:fillRect/>
          </a:stretch>
        </p:blipFill>
        <p:spPr>
          <a:xfrm>
            <a:off x="1581930" y="2556424"/>
            <a:ext cx="6114818" cy="1322947"/>
          </a:xfrm>
          <a:prstGeom prst="rect">
            <a:avLst/>
          </a:prstGeom>
        </p:spPr>
      </p:pic>
    </p:spTree>
    <p:custDataLst>
      <p:tags r:id="rId1"/>
    </p:custDataLst>
    <p:extLst>
      <p:ext uri="{BB962C8B-B14F-4D97-AF65-F5344CB8AC3E}">
        <p14:creationId xmlns:p14="http://schemas.microsoft.com/office/powerpoint/2010/main" val="1288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39FFA66-884A-D040-19E0-7C2F55551D76}"/>
              </a:ext>
            </a:extLst>
          </p:cNvPr>
          <p:cNvSpPr>
            <a:spLocks noGrp="1"/>
          </p:cNvSpPr>
          <p:nvPr>
            <p:ph type="ctrTitle"/>
          </p:nvPr>
        </p:nvSpPr>
        <p:spPr/>
        <p:txBody>
          <a:bodyPr/>
          <a:lstStyle/>
          <a:p>
            <a:pPr eaLnBrk="1" hangingPunct="1"/>
            <a:endParaRPr lang="en-US" altLang="en-US"/>
          </a:p>
        </p:txBody>
      </p:sp>
      <p:sp>
        <p:nvSpPr>
          <p:cNvPr id="4099" name="Subtitle 2">
            <a:extLst>
              <a:ext uri="{FF2B5EF4-FFF2-40B4-BE49-F238E27FC236}">
                <a16:creationId xmlns:a16="http://schemas.microsoft.com/office/drawing/2014/main" id="{233EBC14-AC40-3649-37F8-CAC03D4E9D0B}"/>
              </a:ext>
            </a:extLst>
          </p:cNvPr>
          <p:cNvSpPr>
            <a:spLocks noGrp="1"/>
          </p:cNvSpPr>
          <p:nvPr>
            <p:ph type="subTitle" idx="1"/>
          </p:nvPr>
        </p:nvSpPr>
        <p:spPr/>
        <p:txBody>
          <a:bodyPr/>
          <a:lstStyle/>
          <a:p>
            <a:pPr eaLnBrk="1" hangingPunct="1"/>
            <a:endParaRPr lang="en-US" altLang="en-US"/>
          </a:p>
        </p:txBody>
      </p:sp>
      <p:pic>
        <p:nvPicPr>
          <p:cNvPr id="4" name="chaomung.wav">
            <a:hlinkClick r:id="" action="ppaction://media"/>
            <a:extLst>
              <a:ext uri="{FF2B5EF4-FFF2-40B4-BE49-F238E27FC236}">
                <a16:creationId xmlns:a16="http://schemas.microsoft.com/office/drawing/2014/main" id="{47A83850-095B-7FB5-0063-E4E0CE373193}"/>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676400" y="63246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ung chuong.mp3">
            <a:hlinkClick r:id="" action="ppaction://media"/>
            <a:extLst>
              <a:ext uri="{FF2B5EF4-FFF2-40B4-BE49-F238E27FC236}">
                <a16:creationId xmlns:a16="http://schemas.microsoft.com/office/drawing/2014/main" id="{376E36D2-0454-AA72-2CC8-2BD4F15173A4}"/>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10515600" y="61722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0" descr="an30">
            <a:extLst>
              <a:ext uri="{FF2B5EF4-FFF2-40B4-BE49-F238E27FC236}">
                <a16:creationId xmlns:a16="http://schemas.microsoft.com/office/drawing/2014/main" id="{96208C09-484C-9465-BB05-0D0711FD14E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381000"/>
            <a:ext cx="47244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1" descr="13">
            <a:extLst>
              <a:ext uri="{FF2B5EF4-FFF2-40B4-BE49-F238E27FC236}">
                <a16:creationId xmlns:a16="http://schemas.microsoft.com/office/drawing/2014/main" id="{64AC8800-7372-519F-0EA7-00AEA815AAC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0830273" flipH="1">
            <a:off x="7677150" y="1219200"/>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2" descr="13">
            <a:extLst>
              <a:ext uri="{FF2B5EF4-FFF2-40B4-BE49-F238E27FC236}">
                <a16:creationId xmlns:a16="http://schemas.microsoft.com/office/drawing/2014/main" id="{634ABB09-369A-FA38-A2EC-3EB9072DC25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720688">
            <a:off x="1695450" y="1219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13">
            <a:extLst>
              <a:ext uri="{FF2B5EF4-FFF2-40B4-BE49-F238E27FC236}">
                <a16:creationId xmlns:a16="http://schemas.microsoft.com/office/drawing/2014/main" id="{90D8A42C-2DAA-E7FD-E32B-11690FFB948D}"/>
              </a:ext>
            </a:extLst>
          </p:cNvPr>
          <p:cNvSpPr>
            <a:spLocks noChangeArrowheads="1" noChangeShapeType="1" noTextEdit="1"/>
          </p:cNvSpPr>
          <p:nvPr/>
        </p:nvSpPr>
        <p:spPr bwMode="auto">
          <a:xfrm>
            <a:off x="2514600" y="4648200"/>
            <a:ext cx="7086600" cy="12192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5" name="khoi dong.wav"/>
                                        </p:tgtEl>
                                      </p:cMediaNode>
                                    </p:audio>
                                  </p:subTnLst>
                                </p:cTn>
                              </p:par>
                            </p:childTnLst>
                          </p:cTn>
                        </p:par>
                        <p:par>
                          <p:cTn id="14" fill="hold" nodeType="afterGroup">
                            <p:stCondLst>
                              <p:cond delay="2000"/>
                            </p:stCondLst>
                            <p:childTnLst>
                              <p:par>
                                <p:cTn id="15" presetID="1" presetClass="mediacall" presetSubtype="0" fill="hold" nodeType="afterEffect">
                                  <p:stCondLst>
                                    <p:cond delay="5500"/>
                                  </p:stCondLst>
                                  <p:childTnLst>
                                    <p:cmd type="call" cmd="playFrom(0.0)">
                                      <p:cBhvr>
                                        <p:cTn id="16" dur="242286" fill="hold"/>
                                        <p:tgtEl>
                                          <p:spTgt spid="5"/>
                                        </p:tgtEl>
                                      </p:cBhvr>
                                    </p:cmd>
                                  </p:childTnLst>
                                </p:cTn>
                              </p:par>
                              <p:par>
                                <p:cTn id="17" presetID="19" presetClass="entr" presetSubtype="10" repeatCount="indefinite" fill="hold" nodeType="withEffect">
                                  <p:stCondLst>
                                    <p:cond delay="55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0" fill="hold"/>
                                        <p:tgtEl>
                                          <p:spTgt spid="9"/>
                                        </p:tgtEl>
                                        <p:attrNameLst>
                                          <p:attrName>ppt_w</p:attrName>
                                        </p:attrNameLst>
                                      </p:cBhvr>
                                      <p:tavLst>
                                        <p:tav tm="0" fmla="#ppt_w*sin(2.5*pi*$)">
                                          <p:val>
                                            <p:fltVal val="0"/>
                                          </p:val>
                                        </p:tav>
                                        <p:tav tm="100000">
                                          <p:val>
                                            <p:fltVal val="1"/>
                                          </p:val>
                                        </p:tav>
                                      </p:tavLst>
                                    </p:anim>
                                    <p:anim calcmode="lin" valueType="num">
                                      <p:cBhvr>
                                        <p:cTn id="20" dur="5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mediacall" presetSubtype="0" fill="hold" nodeType="clickEffect">
                                  <p:stCondLst>
                                    <p:cond delay="0"/>
                                  </p:stCondLst>
                                  <p:childTnLst>
                                    <p:cmd type="call" cmd="playFrom(0.0)">
                                      <p:cBhvr>
                                        <p:cTn id="25" dur="2460" fill="hold"/>
                                        <p:tgtEl>
                                          <p:spTgt spid="4"/>
                                        </p:tgtEl>
                                      </p:cBhvr>
                                    </p:cmd>
                                  </p:childTnLst>
                                </p:cTn>
                              </p:par>
                            </p:childTnLst>
                          </p:cTn>
                        </p:par>
                      </p:childTnLst>
                    </p:cTn>
                  </p:par>
                </p:childTnLst>
              </p:cTn>
              <p:nextCondLst>
                <p:cond evt="onClick" delay="0">
                  <p:tgtEl>
                    <p:spTgt spid="4"/>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2054065" y="1518491"/>
            <a:ext cx="9380343"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3451123" y="442452"/>
            <a:ext cx="7325032" cy="757083"/>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547485" y="1915009"/>
            <a:ext cx="10582631"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Trò</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chơi</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gồm</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vi-VN"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3</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câu</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hỏi</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trắc</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nghiệm</a:t>
            </a:r>
            <a:r>
              <a:rPr lang="vi-VN" sz="2800" dirty="0">
                <a:solidFill>
                  <a:srgbClr val="00A0E9"/>
                </a:solidFill>
                <a:latin typeface="iCiel Cadena" panose="02000503000000020004" pitchFamily="50"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noProof="0" dirty="0">
                <a:ln>
                  <a:noFill/>
                </a:ln>
                <a:solidFill>
                  <a:srgbClr val="00A0E9"/>
                </a:solidFill>
                <a:effectLst/>
                <a:uLnTx/>
                <a:uFillTx/>
                <a:latin typeface="iCiel Cadena" panose="02000503000000020004" pitchFamily="50" charset="0"/>
                <a:ea typeface="+mn-ea"/>
                <a:cs typeface="+mn-cs"/>
              </a:rPr>
              <a:t> </a:t>
            </a:r>
            <a:endPar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endParaRPr>
          </a:p>
        </p:txBody>
      </p:sp>
      <p:sp>
        <p:nvSpPr>
          <p:cNvPr id="76" name="TextBox 75">
            <a:extLst>
              <a:ext uri="{FF2B5EF4-FFF2-40B4-BE49-F238E27FC236}">
                <a16:creationId xmlns:a16="http://schemas.microsoft.com/office/drawing/2014/main" id="{7719B177-22AD-4318-A31E-D7DB50EBAF18}"/>
              </a:ext>
            </a:extLst>
          </p:cNvPr>
          <p:cNvSpPr txBox="1"/>
          <p:nvPr/>
        </p:nvSpPr>
        <p:spPr>
          <a:xfrm>
            <a:off x="2517058" y="2531542"/>
            <a:ext cx="8917350" cy="215443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2800" dirty="0">
              <a:solidFill>
                <a:srgbClr val="00A0E9"/>
              </a:solidFill>
              <a:latin typeface="iCiel Cadena" panose="0200050300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srgbClr val="00A0E9"/>
                </a:solidFill>
                <a:latin typeface="iCiel Cadena" panose="02000503000000020004" pitchFamily="50" charset="0"/>
              </a:rPr>
              <a:t>* Mỗi câu trắc nghiệm sẽ có 3 đáp án : A, B,C.</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800" dirty="0">
              <a:solidFill>
                <a:srgbClr val="00A0E9"/>
              </a:solidFill>
              <a:latin typeface="iCiel Cadena" panose="0200050300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srgbClr val="00A0E9"/>
                </a:solidFill>
                <a:latin typeface="iCiel Cadena" panose="02000503000000020004" pitchFamily="50" charset="0"/>
              </a:rPr>
              <a:t>* </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Ở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mỗi</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câu</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hỏi</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các</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em</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sẽ</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có</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thời</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gian</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10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giây</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r>
            <a:b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b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để</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lang="vi-VN" sz="2800" dirty="0">
                <a:solidFill>
                  <a:srgbClr val="00A0E9"/>
                </a:solidFill>
                <a:latin typeface="iCiel Cadena" panose="02000503000000020004" pitchFamily="50" charset="0"/>
              </a:rPr>
              <a:t>đọc và viết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đáp</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r>
              <a:rPr kumimoji="0" lang="en-US" sz="2800" b="0" i="0" u="none" strike="noStrike" kern="1200" cap="none" spc="0" normalizeH="0" baseline="0" noProof="0" dirty="0" err="1">
                <a:ln>
                  <a:noFill/>
                </a:ln>
                <a:solidFill>
                  <a:srgbClr val="00A0E9"/>
                </a:solidFill>
                <a:effectLst/>
                <a:uLnTx/>
                <a:uFillTx/>
                <a:latin typeface="iCiel Cadena" panose="02000503000000020004" pitchFamily="50" charset="0"/>
                <a:ea typeface="+mn-ea"/>
                <a:cs typeface="+mn-cs"/>
              </a:rPr>
              <a:t>án</a:t>
            </a:r>
            <a:r>
              <a:rPr kumimoji="0" lang="vi-VN"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đúng</a:t>
            </a:r>
            <a:r>
              <a:rPr kumimoji="0" lang="vi-VN" sz="2800" b="0" i="0" u="none" strike="noStrike" kern="1200" cap="none" spc="0" normalizeH="0" noProof="0" dirty="0">
                <a:ln>
                  <a:noFill/>
                </a:ln>
                <a:solidFill>
                  <a:srgbClr val="00A0E9"/>
                </a:solidFill>
                <a:effectLst/>
                <a:uLnTx/>
                <a:uFillTx/>
                <a:latin typeface="iCiel Cadena" panose="02000503000000020004" pitchFamily="50" charset="0"/>
                <a:ea typeface="+mn-ea"/>
                <a:cs typeface="+mn-cs"/>
              </a:rPr>
              <a:t> nhất vào bảng con</a:t>
            </a:r>
            <a:r>
              <a:rPr kumimoji="0" lang="en-US"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a:t>
            </a:r>
          </a:p>
        </p:txBody>
      </p:sp>
      <p:sp>
        <p:nvSpPr>
          <p:cNvPr id="78" name="TextBox 77">
            <a:extLst>
              <a:ext uri="{FF2B5EF4-FFF2-40B4-BE49-F238E27FC236}">
                <a16:creationId xmlns:a16="http://schemas.microsoft.com/office/drawing/2014/main" id="{654CC343-1D7B-4C04-A590-96E9F84E3720}"/>
              </a:ext>
            </a:extLst>
          </p:cNvPr>
          <p:cNvSpPr txBox="1"/>
          <p:nvPr/>
        </p:nvSpPr>
        <p:spPr>
          <a:xfrm>
            <a:off x="2517058" y="3427017"/>
            <a:ext cx="90579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A0E9"/>
                </a:solidFill>
                <a:effectLst/>
                <a:uLnTx/>
                <a:uFillTx/>
                <a:latin typeface="iCiel Cadena" panose="02000503000000020004" pitchFamily="50" charset="0"/>
                <a:ea typeface="+mn-ea"/>
                <a:cs typeface="+mn-cs"/>
              </a:rPr>
              <a:t> </a:t>
            </a:r>
          </a:p>
        </p:txBody>
      </p:sp>
    </p:spTree>
    <p:extLst>
      <p:ext uri="{BB962C8B-B14F-4D97-AF65-F5344CB8AC3E}">
        <p14:creationId xmlns:p14="http://schemas.microsoft.com/office/powerpoint/2010/main" val="17816266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3000">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14:bounceEnd="63000">
                                          <p:cBhvr additive="base">
                                            <p:cTn id="7"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7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3000">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14:bounceEnd="63000">
                                          <p:cBhvr additive="base">
                                            <p:cTn id="11"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000" fill="hold"/>
                                            <p:tgtEl>
                                              <p:spTgt spid="73"/>
                                            </p:tgtEl>
                                            <p:attrNameLst>
                                              <p:attrName>ppt_x</p:attrName>
                                            </p:attrNameLst>
                                          </p:cBhvr>
                                          <p:tavLst>
                                            <p:tav tm="0">
                                              <p:val>
                                                <p:strVal val="#ppt_x"/>
                                              </p:val>
                                            </p:tav>
                                            <p:tav tm="100000">
                                              <p:val>
                                                <p:strVal val="#ppt_x"/>
                                              </p:val>
                                            </p:tav>
                                          </p:tavLst>
                                        </p:anim>
                                        <p:anim calcmode="lin" valueType="num">
                                          <p:cBhvr additive="base">
                                            <p:cTn id="8" dur="1000" fill="hold"/>
                                            <p:tgtEl>
                                              <p:spTgt spid="7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5227E439-3560-7D57-C88E-DEFA28451EFB}"/>
              </a:ext>
            </a:extLst>
          </p:cNvPr>
          <p:cNvSpPr>
            <a:spLocks noChangeArrowheads="1"/>
          </p:cNvSpPr>
          <p:nvPr/>
        </p:nvSpPr>
        <p:spPr bwMode="auto">
          <a:xfrm>
            <a:off x="3429821" y="1219201"/>
            <a:ext cx="8005095" cy="1327150"/>
          </a:xfrm>
          <a:prstGeom prst="roundRect">
            <a:avLst>
              <a:gd name="adj" fmla="val 16667"/>
            </a:avLst>
          </a:prstGeom>
          <a:solidFill>
            <a:srgbClr val="C00000"/>
          </a:solidFill>
          <a:ln w="9525">
            <a:solidFill>
              <a:srgbClr val="FF6600"/>
            </a:solidFill>
            <a:round/>
            <a:headEnd/>
            <a:tailEnd/>
          </a:ln>
        </p:spPr>
        <p:txBody>
          <a:bodyPr wrap="none" anchor="ctr"/>
          <a:lstStyle/>
          <a:p>
            <a:pPr>
              <a:defRPr/>
            </a:pPr>
            <a:r>
              <a:rPr lang="vi-VN" sz="2800" b="1" dirty="0">
                <a:solidFill>
                  <a:schemeClr val="bg1"/>
                </a:solidFill>
                <a:latin typeface="Times New Roman" pitchFamily="18" charset="0"/>
              </a:rPr>
              <a:t>  </a:t>
            </a:r>
            <a:r>
              <a:rPr lang="en-US" sz="2800" b="1" dirty="0">
                <a:solidFill>
                  <a:schemeClr val="bg1"/>
                </a:solidFill>
                <a:latin typeface="Times New Roman" pitchFamily="18" charset="0"/>
              </a:rPr>
              <a:t> </a:t>
            </a:r>
            <a:r>
              <a:rPr lang="vi-VN" sz="2800" b="1" dirty="0">
                <a:solidFill>
                  <a:schemeClr val="bg1"/>
                </a:solidFill>
                <a:latin typeface="Times New Roman" pitchFamily="18" charset="0"/>
              </a:rPr>
              <a:t>Nếu em biết quan tâm đến hàng xóm láng giềng</a:t>
            </a:r>
          </a:p>
          <a:p>
            <a:pPr>
              <a:defRPr/>
            </a:pPr>
            <a:r>
              <a:rPr lang="en-US" sz="2800" b="1" dirty="0">
                <a:solidFill>
                  <a:schemeClr val="bg1"/>
                </a:solidFill>
                <a:latin typeface="Times New Roman" pitchFamily="18" charset="0"/>
              </a:rPr>
              <a:t> </a:t>
            </a:r>
            <a:r>
              <a:rPr lang="vi-VN" sz="2800" b="1" dirty="0">
                <a:solidFill>
                  <a:schemeClr val="bg1"/>
                </a:solidFill>
                <a:latin typeface="Times New Roman" pitchFamily="18" charset="0"/>
              </a:rPr>
              <a:t>thì sẽ mang lại lợi ích gì cho chính bản thân mình?</a:t>
            </a:r>
            <a:endParaRPr lang="en-US" sz="2800" dirty="0">
              <a:solidFill>
                <a:schemeClr val="bg1"/>
              </a:solidFill>
            </a:endParaRPr>
          </a:p>
        </p:txBody>
      </p:sp>
      <p:grpSp>
        <p:nvGrpSpPr>
          <p:cNvPr id="6147" name="Group 51">
            <a:extLst>
              <a:ext uri="{FF2B5EF4-FFF2-40B4-BE49-F238E27FC236}">
                <a16:creationId xmlns:a16="http://schemas.microsoft.com/office/drawing/2014/main" id="{882E6616-2597-C458-EB51-1D540117C104}"/>
              </a:ext>
            </a:extLst>
          </p:cNvPr>
          <p:cNvGrpSpPr>
            <a:grpSpLocks/>
          </p:cNvGrpSpPr>
          <p:nvPr/>
        </p:nvGrpSpPr>
        <p:grpSpPr bwMode="auto">
          <a:xfrm>
            <a:off x="1781176" y="14288"/>
            <a:ext cx="320675" cy="6858000"/>
            <a:chOff x="202295" y="-322943"/>
            <a:chExt cx="319314" cy="7180943"/>
          </a:xfrm>
        </p:grpSpPr>
        <p:sp>
          <p:nvSpPr>
            <p:cNvPr id="10" name="Rectangle 9">
              <a:extLst>
                <a:ext uri="{FF2B5EF4-FFF2-40B4-BE49-F238E27FC236}">
                  <a16:creationId xmlns:a16="http://schemas.microsoft.com/office/drawing/2014/main" id="{3B1D8AC2-FACA-D27F-7300-AA3960E5CC9F}"/>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2" name="Rectangle 10">
              <a:extLst>
                <a:ext uri="{FF2B5EF4-FFF2-40B4-BE49-F238E27FC236}">
                  <a16:creationId xmlns:a16="http://schemas.microsoft.com/office/drawing/2014/main" id="{75012DED-FB05-94CC-8362-64CFF5AD54F8}"/>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14" name="Rectangle 13">
              <a:extLst>
                <a:ext uri="{FF2B5EF4-FFF2-40B4-BE49-F238E27FC236}">
                  <a16:creationId xmlns:a16="http://schemas.microsoft.com/office/drawing/2014/main" id="{177F777A-045B-5C59-2C09-F7F4CD04F294}"/>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B93B2DE6-E961-009B-63A0-D6E3869AFDA2}"/>
              </a:ext>
            </a:extLst>
          </p:cNvPr>
          <p:cNvSpPr>
            <a:spLocks noChangeArrowheads="1"/>
          </p:cNvSpPr>
          <p:nvPr/>
        </p:nvSpPr>
        <p:spPr bwMode="auto">
          <a:xfrm>
            <a:off x="3429000" y="3779838"/>
            <a:ext cx="6097586"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100" b="1" dirty="0">
                <a:solidFill>
                  <a:schemeClr val="bg1"/>
                </a:solidFill>
                <a:latin typeface="Times New Roman" panose="02020603050405020304" pitchFamily="18" charset="0"/>
                <a:cs typeface="Times New Roman" panose="02020603050405020304" pitchFamily="18" charset="0"/>
              </a:rPr>
              <a:t>Được mọi người yêu quý và giúp đỡ</a:t>
            </a:r>
            <a:endParaRPr lang="en-US" altLang="en-US" sz="3100" b="1" dirty="0">
              <a:latin typeface="Times New Roman" panose="02020603050405020304" pitchFamily="18" charset="0"/>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7C167299-70F1-2B9A-DF56-1E6FEA329C0D}"/>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1014" y="29384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3D2CCD92-49C8-8ECE-2B20-6E666F66BAFA}"/>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32014" y="27162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3E87B0F3-8538-5E08-5B51-455ECBCE9004}"/>
              </a:ext>
            </a:extLst>
          </p:cNvPr>
          <p:cNvSpPr>
            <a:spLocks noChangeArrowheads="1"/>
          </p:cNvSpPr>
          <p:nvPr/>
        </p:nvSpPr>
        <p:spPr bwMode="auto">
          <a:xfrm>
            <a:off x="2259014" y="2824164"/>
            <a:ext cx="8159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1044" name="WordArt 226">
            <a:extLst>
              <a:ext uri="{FF2B5EF4-FFF2-40B4-BE49-F238E27FC236}">
                <a16:creationId xmlns:a16="http://schemas.microsoft.com/office/drawing/2014/main" id="{5E7BD05A-6FBE-DE19-F5A8-3B946EF6D06D}"/>
              </a:ext>
            </a:extLst>
          </p:cNvPr>
          <p:cNvSpPr>
            <a:spLocks noChangeArrowheads="1" noChangeShapeType="1" noTextEdit="1"/>
          </p:cNvSpPr>
          <p:nvPr/>
        </p:nvSpPr>
        <p:spPr bwMode="auto">
          <a:xfrm>
            <a:off x="2414589" y="29019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 name="AutoShape 51">
            <a:extLst>
              <a:ext uri="{FF2B5EF4-FFF2-40B4-BE49-F238E27FC236}">
                <a16:creationId xmlns:a16="http://schemas.microsoft.com/office/drawing/2014/main" id="{6CCED7A1-E87E-0FEC-A1E0-3B560F9C5444}"/>
              </a:ext>
            </a:extLst>
          </p:cNvPr>
          <p:cNvSpPr>
            <a:spLocks noChangeArrowheads="1"/>
          </p:cNvSpPr>
          <p:nvPr/>
        </p:nvSpPr>
        <p:spPr bwMode="auto">
          <a:xfrm>
            <a:off x="3429000" y="2768600"/>
            <a:ext cx="4648200"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100" dirty="0">
                <a:solidFill>
                  <a:schemeClr val="bg1"/>
                </a:solidFill>
              </a:rPr>
              <a:t>  </a:t>
            </a:r>
            <a:r>
              <a:rPr lang="vi-VN" altLang="en-US" sz="3100" b="1" dirty="0">
                <a:solidFill>
                  <a:schemeClr val="bg1"/>
                </a:solidFill>
                <a:latin typeface="Times New Roman" panose="02020603050405020304" pitchFamily="18" charset="0"/>
                <a:cs typeface="Times New Roman" panose="02020603050405020304" pitchFamily="18" charset="0"/>
              </a:rPr>
              <a:t>Được mọi người giúp đỡ</a:t>
            </a:r>
            <a:endParaRPr lang="en-US" altLang="en-US" sz="3200" b="1" dirty="0">
              <a:latin typeface="Times New Roman" panose="02020603050405020304" pitchFamily="18" charset="0"/>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D2A7C6DE-4882-D5FB-7E77-CDD0BD3CC93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1964" y="39290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2FDE1CD8-D8A9-D376-E102-A14DB35B5B0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12964" y="37068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04AA23B7-56CC-F7EF-14F6-D3B2EED3D740}"/>
              </a:ext>
            </a:extLst>
          </p:cNvPr>
          <p:cNvSpPr>
            <a:spLocks noChangeArrowheads="1"/>
          </p:cNvSpPr>
          <p:nvPr/>
        </p:nvSpPr>
        <p:spPr bwMode="auto">
          <a:xfrm>
            <a:off x="2189163" y="38163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8" name="WordArt 226">
            <a:extLst>
              <a:ext uri="{FF2B5EF4-FFF2-40B4-BE49-F238E27FC236}">
                <a16:creationId xmlns:a16="http://schemas.microsoft.com/office/drawing/2014/main" id="{FE12A626-69D8-1877-8FBE-4C24F00CA747}"/>
              </a:ext>
            </a:extLst>
          </p:cNvPr>
          <p:cNvSpPr>
            <a:spLocks noChangeArrowheads="1" noChangeShapeType="1" noTextEdit="1"/>
          </p:cNvSpPr>
          <p:nvPr/>
        </p:nvSpPr>
        <p:spPr bwMode="auto">
          <a:xfrm>
            <a:off x="2395539" y="3929064"/>
            <a:ext cx="460375" cy="350837"/>
          </a:xfrm>
          <a:prstGeom prst="rect">
            <a:avLst/>
          </a:prstGeom>
        </p:spPr>
        <p:txBody>
          <a:bodyPr wrap="none" fromWordArt="1">
            <a:prstTxWarp prst="textInflate">
              <a:avLst>
                <a:gd name="adj" fmla="val 13634"/>
              </a:avLst>
            </a:prstTxWarp>
          </a:bodyPr>
          <a:lstStyle/>
          <a:p>
            <a:pPr algn="ctr"/>
            <a:r>
              <a:rPr lang="vi-VN" sz="3600" kern="10" dirty="0">
                <a:ln w="9525">
                  <a:solidFill>
                    <a:srgbClr val="FFFF00"/>
                  </a:solidFill>
                  <a:round/>
                  <a:headEnd/>
                  <a:tailEnd/>
                </a:ln>
                <a:solidFill>
                  <a:srgbClr val="FFFF00"/>
                </a:solidFill>
                <a:latin typeface=".VnTimeH"/>
              </a:rPr>
              <a:t>B</a:t>
            </a:r>
            <a:endParaRPr lang="en-US" sz="3600" kern="10" dirty="0">
              <a:ln w="9525">
                <a:solidFill>
                  <a:srgbClr val="FFFF00"/>
                </a:solidFill>
                <a:round/>
                <a:headEnd/>
                <a:tailEnd/>
              </a:ln>
              <a:solidFill>
                <a:srgbClr val="FFFF00"/>
              </a:solidFill>
              <a:latin typeface=".VnTimeH"/>
            </a:endParaRPr>
          </a:p>
        </p:txBody>
      </p:sp>
      <p:sp>
        <p:nvSpPr>
          <p:cNvPr id="9" name="AutoShape 51">
            <a:extLst>
              <a:ext uri="{FF2B5EF4-FFF2-40B4-BE49-F238E27FC236}">
                <a16:creationId xmlns:a16="http://schemas.microsoft.com/office/drawing/2014/main" id="{11F7B803-9275-1F8C-69B2-DE3A4682337A}"/>
              </a:ext>
            </a:extLst>
          </p:cNvPr>
          <p:cNvSpPr>
            <a:spLocks noChangeArrowheads="1"/>
          </p:cNvSpPr>
          <p:nvPr/>
        </p:nvSpPr>
        <p:spPr bwMode="auto">
          <a:xfrm>
            <a:off x="3487739" y="4921250"/>
            <a:ext cx="4687887"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100" b="1" dirty="0">
                <a:solidFill>
                  <a:schemeClr val="bg1"/>
                </a:solidFill>
                <a:latin typeface="Times New Roman" panose="02020603050405020304" pitchFamily="18" charset="0"/>
                <a:cs typeface="Times New Roman" panose="02020603050405020304" pitchFamily="18" charset="0"/>
              </a:rPr>
              <a:t>Được mọi người yêu quý</a:t>
            </a:r>
            <a:endParaRPr lang="en-US" altLang="en-US" sz="3100" b="1" dirty="0">
              <a:solidFill>
                <a:schemeClr val="bg1"/>
              </a:solidFill>
              <a:latin typeface="Times New Roman" panose="02020603050405020304" pitchFamily="18" charset="0"/>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id="{AC4D44EB-3145-FCCD-4BCE-DDFF75E876A4}"/>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1964" y="49196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FEDFD64A-1C8B-C8BA-2ECD-4B19F00B1140}"/>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993900" y="4770439"/>
            <a:ext cx="1500188"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a16="http://schemas.microsoft.com/office/drawing/2014/main" id="{B5333BAB-87C3-BFEC-8E2C-DABC2516C18C}"/>
              </a:ext>
            </a:extLst>
          </p:cNvPr>
          <p:cNvSpPr>
            <a:spLocks noChangeArrowheads="1"/>
          </p:cNvSpPr>
          <p:nvPr/>
        </p:nvSpPr>
        <p:spPr bwMode="auto">
          <a:xfrm>
            <a:off x="2189163" y="47704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15" name="WordArt 226">
            <a:extLst>
              <a:ext uri="{FF2B5EF4-FFF2-40B4-BE49-F238E27FC236}">
                <a16:creationId xmlns:a16="http://schemas.microsoft.com/office/drawing/2014/main" id="{AE3AAFF5-39BF-62DB-6D51-A08BC10865B2}"/>
              </a:ext>
            </a:extLst>
          </p:cNvPr>
          <p:cNvSpPr>
            <a:spLocks noChangeArrowheads="1" noChangeShapeType="1" noTextEdit="1"/>
          </p:cNvSpPr>
          <p:nvPr/>
        </p:nvSpPr>
        <p:spPr bwMode="auto">
          <a:xfrm>
            <a:off x="2395539" y="48831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6171" name="AutoShape 27">
            <a:extLst>
              <a:ext uri="{FF2B5EF4-FFF2-40B4-BE49-F238E27FC236}">
                <a16:creationId xmlns:a16="http://schemas.microsoft.com/office/drawing/2014/main" id="{2B03A57B-33EA-7B69-9E32-DDD9C848A05F}"/>
              </a:ext>
            </a:extLst>
          </p:cNvPr>
          <p:cNvSpPr>
            <a:spLocks noChangeArrowheads="1"/>
          </p:cNvSpPr>
          <p:nvPr/>
        </p:nvSpPr>
        <p:spPr bwMode="auto">
          <a:xfrm>
            <a:off x="1905000" y="1219200"/>
            <a:ext cx="17081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172" name="WordArt 28">
            <a:extLst>
              <a:ext uri="{FF2B5EF4-FFF2-40B4-BE49-F238E27FC236}">
                <a16:creationId xmlns:a16="http://schemas.microsoft.com/office/drawing/2014/main" id="{F411D638-E93F-F296-204A-930DEA798B8A}"/>
              </a:ext>
            </a:extLst>
          </p:cNvPr>
          <p:cNvSpPr>
            <a:spLocks noChangeArrowheads="1" noChangeShapeType="1" noTextEdit="1"/>
          </p:cNvSpPr>
          <p:nvPr/>
        </p:nvSpPr>
        <p:spPr bwMode="auto">
          <a:xfrm>
            <a:off x="2325688" y="1490663"/>
            <a:ext cx="762000" cy="723900"/>
          </a:xfrm>
          <a:prstGeom prst="rect">
            <a:avLst/>
          </a:prstGeom>
        </p:spPr>
        <p:txBody>
          <a:bodyPr wrap="none" fromWordArt="1">
            <a:prstTxWarp prst="textPlain">
              <a:avLst>
                <a:gd name="adj" fmla="val 50000"/>
              </a:avLst>
            </a:prstTxWarp>
          </a:bodyPr>
          <a:lstStyle/>
          <a:p>
            <a:pPr algn="ctr"/>
            <a:r>
              <a:rPr lang="en-US" sz="3600" b="1" kern="1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6165" name="Picture 29" descr="Picture1">
            <a:extLst>
              <a:ext uri="{FF2B5EF4-FFF2-40B4-BE49-F238E27FC236}">
                <a16:creationId xmlns:a16="http://schemas.microsoft.com/office/drawing/2014/main" id="{C1877CF2-EAE6-8504-F24E-7B387B64CCEB}"/>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2413" y="769938"/>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31" descr="people008">
            <a:extLst>
              <a:ext uri="{FF2B5EF4-FFF2-40B4-BE49-F238E27FC236}">
                <a16:creationId xmlns:a16="http://schemas.microsoft.com/office/drawing/2014/main" id="{A5ED0DF3-B619-A1D7-2BB9-04729A81D13A}"/>
              </a:ext>
            </a:extLst>
          </p:cNvPr>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32" descr="Bellcoll">
            <a:hlinkClick r:id="" action="ppaction://hlinkshowjump?jump=firstslide"/>
            <a:extLst>
              <a:ext uri="{FF2B5EF4-FFF2-40B4-BE49-F238E27FC236}">
                <a16:creationId xmlns:a16="http://schemas.microsoft.com/office/drawing/2014/main" id="{9F42219B-38FA-DC37-7AA7-EB081E33B75F}"/>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457325" y="-157163"/>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EF759B91-E754-0E6F-E684-F47C6F969106}"/>
              </a:ext>
            </a:extLst>
          </p:cNvPr>
          <p:cNvGrpSpPr>
            <a:grpSpLocks/>
          </p:cNvGrpSpPr>
          <p:nvPr/>
        </p:nvGrpSpPr>
        <p:grpSpPr bwMode="auto">
          <a:xfrm>
            <a:off x="8443913" y="4394200"/>
            <a:ext cx="1752600" cy="1752600"/>
            <a:chOff x="4512" y="2928"/>
            <a:chExt cx="1104" cy="1104"/>
          </a:xfrm>
        </p:grpSpPr>
        <p:sp>
          <p:nvSpPr>
            <p:cNvPr id="16" name="AutoShape 34">
              <a:extLst>
                <a:ext uri="{FF2B5EF4-FFF2-40B4-BE49-F238E27FC236}">
                  <a16:creationId xmlns:a16="http://schemas.microsoft.com/office/drawing/2014/main" id="{2FFC368E-8017-CA6F-86BC-44C47E3532B8}"/>
                </a:ext>
              </a:extLst>
            </p:cNvPr>
            <p:cNvSpPr>
              <a:spLocks noChangeArrowheads="1"/>
            </p:cNvSpPr>
            <p:nvPr/>
          </p:nvSpPr>
          <p:spPr bwMode="auto">
            <a:xfrm>
              <a:off x="4512"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6000" b="1">
                <a:solidFill>
                  <a:srgbClr val="FF0066"/>
                </a:solidFill>
                <a:latin typeface=".VnHelvetInsH" pitchFamily="34" charset="0"/>
              </a:endParaRPr>
            </a:p>
          </p:txBody>
        </p:sp>
        <p:sp>
          <p:nvSpPr>
            <p:cNvPr id="17" name="WordArt 35">
              <a:extLst>
                <a:ext uri="{FF2B5EF4-FFF2-40B4-BE49-F238E27FC236}">
                  <a16:creationId xmlns:a16="http://schemas.microsoft.com/office/drawing/2014/main" id="{F369E9C7-5E97-5771-144C-2D8FB17D8A28}"/>
                </a:ext>
              </a:extLst>
            </p:cNvPr>
            <p:cNvSpPr>
              <a:spLocks noChangeArrowheads="1" noChangeShapeType="1" noTextEdit="1"/>
            </p:cNvSpPr>
            <p:nvPr/>
          </p:nvSpPr>
          <p:spPr bwMode="auto">
            <a:xfrm>
              <a:off x="4752" y="3168"/>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EC67342E-6145-2FA9-BB0B-22DC016275AC}"/>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2DB12FE4-C4A2-7602-4000-C1EDC5572209}"/>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2A727962-5557-816F-B9F0-94E6F13430BF}"/>
              </a:ext>
            </a:extLst>
          </p:cNvPr>
          <p:cNvSpPr>
            <a:spLocks noChangeArrowheads="1" noChangeShapeType="1" noTextEdit="1"/>
          </p:cNvSpPr>
          <p:nvPr/>
        </p:nvSpPr>
        <p:spPr bwMode="auto">
          <a:xfrm>
            <a:off x="9478963" y="338296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350CC792-B08D-0807-32F4-864B1440345F}"/>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D6948341-F782-C729-B261-57FFB8B579A2}"/>
              </a:ext>
            </a:extLst>
          </p:cNvPr>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167D561-2608-2717-94AC-8C927770BD3A}"/>
              </a:ext>
            </a:extLst>
          </p:cNvPr>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009CBBED-B245-FAE3-0B80-C090B00EF58C}"/>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9E56BF5D-CF36-C453-ED65-2350933051DC}"/>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5C431DF7-D4AE-EEA0-7785-4B7CFEEFDFFA}"/>
              </a:ext>
            </a:extLst>
          </p:cNvPr>
          <p:cNvSpPr>
            <a:spLocks noChangeArrowheads="1" noChangeShapeType="1" noTextEdit="1"/>
          </p:cNvSpPr>
          <p:nvPr/>
        </p:nvSpPr>
        <p:spPr bwMode="auto">
          <a:xfrm>
            <a:off x="9486900" y="336232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CE4BBB7F-02DF-8D8B-A635-6474805F0C71}"/>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EB33AE93-BBEC-25F7-D583-BD2D2D471C75}"/>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6192" name="WordArt 48">
            <a:extLst>
              <a:ext uri="{FF2B5EF4-FFF2-40B4-BE49-F238E27FC236}">
                <a16:creationId xmlns:a16="http://schemas.microsoft.com/office/drawing/2014/main" id="{2155D01F-E7D9-7905-50B6-EC961C78FBDA}"/>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6193" name="WordArt 49">
            <a:extLst>
              <a:ext uri="{FF2B5EF4-FFF2-40B4-BE49-F238E27FC236}">
                <a16:creationId xmlns:a16="http://schemas.microsoft.com/office/drawing/2014/main" id="{A045EA86-7DEE-735C-D394-ACF6679CB250}"/>
              </a:ext>
            </a:extLst>
          </p:cNvPr>
          <p:cNvSpPr>
            <a:spLocks noChangeArrowheads="1" noChangeShapeType="1" noTextEdit="1"/>
          </p:cNvSpPr>
          <p:nvPr/>
        </p:nvSpPr>
        <p:spPr bwMode="auto">
          <a:xfrm>
            <a:off x="8324850" y="5038725"/>
            <a:ext cx="666750" cy="742950"/>
          </a:xfrm>
          <a:prstGeom prst="rect">
            <a:avLst/>
          </a:prstGeom>
        </p:spPr>
        <p:txBody>
          <a:bodyPr wrap="none" fromWordArt="1">
            <a:prstTxWarp prst="textPlain">
              <a:avLst>
                <a:gd name="adj" fmla="val 50000"/>
              </a:avLst>
            </a:prstTxWarp>
          </a:bodyPr>
          <a:lstStyle/>
          <a:p>
            <a:pPr algn="ct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pic>
        <p:nvPicPr>
          <p:cNvPr id="18" name="Picture 53" descr="avatar320552_1043153">
            <a:extLst>
              <a:ext uri="{FF2B5EF4-FFF2-40B4-BE49-F238E27FC236}">
                <a16:creationId xmlns:a16="http://schemas.microsoft.com/office/drawing/2014/main" id="{27BA184F-7F77-8D97-5FB4-D098569EC298}"/>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277350" y="0"/>
            <a:ext cx="1390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4" descr="Tàng-Tàng">
            <a:extLst>
              <a:ext uri="{FF2B5EF4-FFF2-40B4-BE49-F238E27FC236}">
                <a16:creationId xmlns:a16="http://schemas.microsoft.com/office/drawing/2014/main" id="{780AF440-1A76-2F82-02C2-00C9796F346D}"/>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2" descr="Bellcoll">
            <a:hlinkClick r:id="" action="ppaction://hlinkshowjump?jump=firstslide"/>
            <a:extLst>
              <a:ext uri="{FF2B5EF4-FFF2-40B4-BE49-F238E27FC236}">
                <a16:creationId xmlns:a16="http://schemas.microsoft.com/office/drawing/2014/main" id="{8DD0E69C-682E-BA97-2C02-FBC4889E30E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609725" y="-4763"/>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
            <a:extLst>
              <a:ext uri="{FF2B5EF4-FFF2-40B4-BE49-F238E27FC236}">
                <a16:creationId xmlns:a16="http://schemas.microsoft.com/office/drawing/2014/main" id="{E514A863-40F3-25BB-53DF-AED90934C84C}"/>
              </a:ext>
            </a:extLst>
          </p:cNvPr>
          <p:cNvSpPr>
            <a:spLocks noChangeArrowheads="1"/>
          </p:cNvSpPr>
          <p:nvPr/>
        </p:nvSpPr>
        <p:spPr bwMode="auto">
          <a:xfrm>
            <a:off x="3219450" y="39689"/>
            <a:ext cx="6477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a:latin typeface="Times New Roman" panose="02020603050405020304" pitchFamily="18" charset="0"/>
              </a:rPr>
              <a:t>Lựa chọn đáp án đúng nhất</a:t>
            </a:r>
            <a:endParaRPr lang="en-US" altLang="en-US" sz="4000" b="1"/>
          </a:p>
          <a:p>
            <a:endParaRPr lang="en-US" altLang="en-US" sz="4000" b="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par>
                          <p:cTn id="66" fill="hold" nodeType="afterGroup">
                            <p:stCondLst>
                              <p:cond delay="4500"/>
                            </p:stCondLst>
                            <p:childTnLst>
                              <p:par>
                                <p:cTn id="67" presetID="9" presetClass="entr" presetSubtype="0" fill="hold" nodeType="afterEffect">
                                  <p:stCondLst>
                                    <p:cond delay="0"/>
                                  </p:stCondLst>
                                  <p:childTnLst>
                                    <p:set>
                                      <p:cBhvr>
                                        <p:cTn id="68" dur="1" fill="hold">
                                          <p:stCondLst>
                                            <p:cond delay="0"/>
                                          </p:stCondLst>
                                        </p:cTn>
                                        <p:tgtEl>
                                          <p:spTgt spid="6193"/>
                                        </p:tgtEl>
                                        <p:attrNameLst>
                                          <p:attrName>style.visibility</p:attrName>
                                        </p:attrNameLst>
                                      </p:cBhvr>
                                      <p:to>
                                        <p:strVal val="visible"/>
                                      </p:to>
                                    </p:set>
                                    <p:animEffect transition="in" filter="dissolve">
                                      <p:cBhvr>
                                        <p:cTn id="69" dur="500"/>
                                        <p:tgtEl>
                                          <p:spTgt spid="6193"/>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par>
                          <p:cTn id="70" fill="hold" nodeType="afterGroup">
                            <p:stCondLst>
                              <p:cond delay="5000"/>
                            </p:stCondLst>
                            <p:childTnLst>
                              <p:par>
                                <p:cTn id="71" presetID="53" presetClass="exit" presetSubtype="0" fill="hold" nodeType="afterEffect">
                                  <p:stCondLst>
                                    <p:cond delay="0"/>
                                  </p:stCondLst>
                                  <p:childTnLst>
                                    <p:anim calcmode="lin" valueType="num">
                                      <p:cBhvr>
                                        <p:cTn id="72" dur="500"/>
                                        <p:tgtEl>
                                          <p:spTgt spid="6193"/>
                                        </p:tgtEl>
                                        <p:attrNameLst>
                                          <p:attrName>ppt_w</p:attrName>
                                        </p:attrNameLst>
                                      </p:cBhvr>
                                      <p:tavLst>
                                        <p:tav tm="0">
                                          <p:val>
                                            <p:strVal val="ppt_w"/>
                                          </p:val>
                                        </p:tav>
                                        <p:tav tm="100000">
                                          <p:val>
                                            <p:fltVal val="0"/>
                                          </p:val>
                                        </p:tav>
                                      </p:tavLst>
                                    </p:anim>
                                    <p:anim calcmode="lin" valueType="num">
                                      <p:cBhvr>
                                        <p:cTn id="73" dur="500"/>
                                        <p:tgtEl>
                                          <p:spTgt spid="6193"/>
                                        </p:tgtEl>
                                        <p:attrNameLst>
                                          <p:attrName>ppt_h</p:attrName>
                                        </p:attrNameLst>
                                      </p:cBhvr>
                                      <p:tavLst>
                                        <p:tav tm="0">
                                          <p:val>
                                            <p:strVal val="ppt_h"/>
                                          </p:val>
                                        </p:tav>
                                        <p:tav tm="100000">
                                          <p:val>
                                            <p:fltVal val="0"/>
                                          </p:val>
                                        </p:tav>
                                      </p:tavLst>
                                    </p:anim>
                                    <p:animEffect transition="out" filter="fade">
                                      <p:cBhvr>
                                        <p:cTn id="74" dur="500"/>
                                        <p:tgtEl>
                                          <p:spTgt spid="6193"/>
                                        </p:tgtEl>
                                      </p:cBhvr>
                                    </p:animEffect>
                                    <p:set>
                                      <p:cBhvr>
                                        <p:cTn id="75" dur="1" fill="hold">
                                          <p:stCondLst>
                                            <p:cond delay="499"/>
                                          </p:stCondLst>
                                        </p:cTn>
                                        <p:tgtEl>
                                          <p:spTgt spid="6193"/>
                                        </p:tgtEl>
                                        <p:attrNameLst>
                                          <p:attrName>style.visibility</p:attrName>
                                        </p:attrNameLst>
                                      </p:cBhvr>
                                      <p:to>
                                        <p:strVal val="hidden"/>
                                      </p:to>
                                    </p:set>
                                  </p:childTnLst>
                                </p:cTn>
                              </p:par>
                            </p:childTnLst>
                          </p:cTn>
                        </p:par>
                        <p:par>
                          <p:cTn id="76" fill="hold" nodeType="afterGroup">
                            <p:stCondLst>
                              <p:cond delay="5500"/>
                            </p:stCondLst>
                            <p:childTnLst>
                              <p:par>
                                <p:cTn id="77" presetID="9" presetClass="entr" presetSubtype="0" fill="hold" nodeType="afterEffect">
                                  <p:stCondLst>
                                    <p:cond delay="0"/>
                                  </p:stCondLst>
                                  <p:childTnLst>
                                    <p:set>
                                      <p:cBhvr>
                                        <p:cTn id="78" dur="1" fill="hold">
                                          <p:stCondLst>
                                            <p:cond delay="0"/>
                                          </p:stCondLst>
                                        </p:cTn>
                                        <p:tgtEl>
                                          <p:spTgt spid="6192"/>
                                        </p:tgtEl>
                                        <p:attrNameLst>
                                          <p:attrName>style.visibility</p:attrName>
                                        </p:attrNameLst>
                                      </p:cBhvr>
                                      <p:to>
                                        <p:strVal val="visible"/>
                                      </p:to>
                                    </p:set>
                                    <p:animEffect transition="in" filter="dissolve">
                                      <p:cBhvr>
                                        <p:cTn id="79" dur="500"/>
                                        <p:tgtEl>
                                          <p:spTgt spid="6192"/>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6000"/>
                            </p:stCondLst>
                            <p:childTnLst>
                              <p:par>
                                <p:cTn id="81" presetID="53" presetClass="exit" presetSubtype="0" fill="hold" nodeType="afterEffect">
                                  <p:stCondLst>
                                    <p:cond delay="0"/>
                                  </p:stCondLst>
                                  <p:childTnLst>
                                    <p:anim calcmode="lin" valueType="num">
                                      <p:cBhvr>
                                        <p:cTn id="82" dur="500"/>
                                        <p:tgtEl>
                                          <p:spTgt spid="6192"/>
                                        </p:tgtEl>
                                        <p:attrNameLst>
                                          <p:attrName>ppt_w</p:attrName>
                                        </p:attrNameLst>
                                      </p:cBhvr>
                                      <p:tavLst>
                                        <p:tav tm="0">
                                          <p:val>
                                            <p:strVal val="ppt_w"/>
                                          </p:val>
                                        </p:tav>
                                        <p:tav tm="100000">
                                          <p:val>
                                            <p:fltVal val="0"/>
                                          </p:val>
                                        </p:tav>
                                      </p:tavLst>
                                    </p:anim>
                                    <p:anim calcmode="lin" valueType="num">
                                      <p:cBhvr>
                                        <p:cTn id="83" dur="500"/>
                                        <p:tgtEl>
                                          <p:spTgt spid="6192"/>
                                        </p:tgtEl>
                                        <p:attrNameLst>
                                          <p:attrName>ppt_h</p:attrName>
                                        </p:attrNameLst>
                                      </p:cBhvr>
                                      <p:tavLst>
                                        <p:tav tm="0">
                                          <p:val>
                                            <p:strVal val="ppt_h"/>
                                          </p:val>
                                        </p:tav>
                                        <p:tav tm="100000">
                                          <p:val>
                                            <p:fltVal val="0"/>
                                          </p:val>
                                        </p:tav>
                                      </p:tavLst>
                                    </p:anim>
                                    <p:animEffect transition="out" filter="fade">
                                      <p:cBhvr>
                                        <p:cTn id="84" dur="500"/>
                                        <p:tgtEl>
                                          <p:spTgt spid="6192"/>
                                        </p:tgtEl>
                                      </p:cBhvr>
                                    </p:animEffect>
                                    <p:set>
                                      <p:cBhvr>
                                        <p:cTn id="85" dur="1" fill="hold">
                                          <p:stCondLst>
                                            <p:cond delay="499"/>
                                          </p:stCondLst>
                                        </p:cTn>
                                        <p:tgtEl>
                                          <p:spTgt spid="6192"/>
                                        </p:tgtEl>
                                        <p:attrNameLst>
                                          <p:attrName>style.visibility</p:attrName>
                                        </p:attrNameLst>
                                      </p:cBhvr>
                                      <p:to>
                                        <p:strVal val="hidden"/>
                                      </p:to>
                                    </p:set>
                                  </p:childTnLst>
                                </p:cTn>
                              </p:par>
                            </p:childTnLst>
                          </p:cTn>
                        </p:par>
                        <p:par>
                          <p:cTn id="86" fill="hold" nodeType="afterGroup">
                            <p:stCondLst>
                              <p:cond delay="6500"/>
                            </p:stCondLst>
                            <p:childTnLst>
                              <p:par>
                                <p:cTn id="87" presetID="9" presetClass="entr" presetSubtype="0" fill="hold" nodeType="afterEffect">
                                  <p:stCondLst>
                                    <p:cond delay="0"/>
                                  </p:stCondLst>
                                  <p:childTnLst>
                                    <p:set>
                                      <p:cBhvr>
                                        <p:cTn id="88" dur="1" fill="hold">
                                          <p:stCondLst>
                                            <p:cond delay="0"/>
                                          </p:stCondLst>
                                        </p:cTn>
                                        <p:tgtEl>
                                          <p:spTgt spid="6190"/>
                                        </p:tgtEl>
                                        <p:attrNameLst>
                                          <p:attrName>style.visibility</p:attrName>
                                        </p:attrNameLst>
                                      </p:cBhvr>
                                      <p:to>
                                        <p:strVal val="visible"/>
                                      </p:to>
                                    </p:set>
                                    <p:animEffect transition="in" filter="dissolve">
                                      <p:cBhvr>
                                        <p:cTn id="89" dur="500"/>
                                        <p:tgtEl>
                                          <p:spTgt spid="6190"/>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nodeType="afterGroup">
                            <p:stCondLst>
                              <p:cond delay="7000"/>
                            </p:stCondLst>
                            <p:childTnLst>
                              <p:par>
                                <p:cTn id="91" presetID="53" presetClass="exit" presetSubtype="0" fill="hold" nodeType="afterEffect">
                                  <p:stCondLst>
                                    <p:cond delay="0"/>
                                  </p:stCondLst>
                                  <p:childTnLst>
                                    <p:anim calcmode="lin" valueType="num">
                                      <p:cBhvr>
                                        <p:cTn id="92" dur="500"/>
                                        <p:tgtEl>
                                          <p:spTgt spid="6190"/>
                                        </p:tgtEl>
                                        <p:attrNameLst>
                                          <p:attrName>ppt_w</p:attrName>
                                        </p:attrNameLst>
                                      </p:cBhvr>
                                      <p:tavLst>
                                        <p:tav tm="0">
                                          <p:val>
                                            <p:strVal val="ppt_w"/>
                                          </p:val>
                                        </p:tav>
                                        <p:tav tm="100000">
                                          <p:val>
                                            <p:fltVal val="0"/>
                                          </p:val>
                                        </p:tav>
                                      </p:tavLst>
                                    </p:anim>
                                    <p:anim calcmode="lin" valueType="num">
                                      <p:cBhvr>
                                        <p:cTn id="93" dur="500"/>
                                        <p:tgtEl>
                                          <p:spTgt spid="6190"/>
                                        </p:tgtEl>
                                        <p:attrNameLst>
                                          <p:attrName>ppt_h</p:attrName>
                                        </p:attrNameLst>
                                      </p:cBhvr>
                                      <p:tavLst>
                                        <p:tav tm="0">
                                          <p:val>
                                            <p:strVal val="ppt_h"/>
                                          </p:val>
                                        </p:tav>
                                        <p:tav tm="100000">
                                          <p:val>
                                            <p:fltVal val="0"/>
                                          </p:val>
                                        </p:tav>
                                      </p:tavLst>
                                    </p:anim>
                                    <p:animEffect transition="out" filter="fade">
                                      <p:cBhvr>
                                        <p:cTn id="94" dur="500"/>
                                        <p:tgtEl>
                                          <p:spTgt spid="6190"/>
                                        </p:tgtEl>
                                      </p:cBhvr>
                                    </p:animEffect>
                                    <p:set>
                                      <p:cBhvr>
                                        <p:cTn id="95" dur="1" fill="hold">
                                          <p:stCondLst>
                                            <p:cond delay="499"/>
                                          </p:stCondLst>
                                        </p:cTn>
                                        <p:tgtEl>
                                          <p:spTgt spid="6190"/>
                                        </p:tgtEl>
                                        <p:attrNameLst>
                                          <p:attrName>style.visibility</p:attrName>
                                        </p:attrNameLst>
                                      </p:cBhvr>
                                      <p:to>
                                        <p:strVal val="hidden"/>
                                      </p:to>
                                    </p:set>
                                  </p:childTnLst>
                                </p:cTn>
                              </p:par>
                            </p:childTnLst>
                          </p:cTn>
                        </p:par>
                        <p:par>
                          <p:cTn id="96" fill="hold" nodeType="afterGroup">
                            <p:stCondLst>
                              <p:cond delay="7500"/>
                            </p:stCondLst>
                            <p:childTnLst>
                              <p:par>
                                <p:cTn id="97" presetID="9" presetClass="entr" presetSubtype="0" fill="hold" nodeType="afterEffect">
                                  <p:stCondLst>
                                    <p:cond delay="0"/>
                                  </p:stCondLst>
                                  <p:childTnLst>
                                    <p:set>
                                      <p:cBhvr>
                                        <p:cTn id="98" dur="1" fill="hold">
                                          <p:stCondLst>
                                            <p:cond delay="0"/>
                                          </p:stCondLst>
                                        </p:cTn>
                                        <p:tgtEl>
                                          <p:spTgt spid="6189"/>
                                        </p:tgtEl>
                                        <p:attrNameLst>
                                          <p:attrName>style.visibility</p:attrName>
                                        </p:attrNameLst>
                                      </p:cBhvr>
                                      <p:to>
                                        <p:strVal val="visible"/>
                                      </p:to>
                                    </p:set>
                                    <p:animEffect transition="in" filter="dissolve">
                                      <p:cBhvr>
                                        <p:cTn id="99" dur="500"/>
                                        <p:tgtEl>
                                          <p:spTgt spid="6189"/>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nodeType="afterGroup">
                            <p:stCondLst>
                              <p:cond delay="8000"/>
                            </p:stCondLst>
                            <p:childTnLst>
                              <p:par>
                                <p:cTn id="101" presetID="53" presetClass="exit" presetSubtype="0" fill="hold" nodeType="afterEffect">
                                  <p:stCondLst>
                                    <p:cond delay="0"/>
                                  </p:stCondLst>
                                  <p:childTnLst>
                                    <p:anim calcmode="lin" valueType="num">
                                      <p:cBhvr>
                                        <p:cTn id="102" dur="500"/>
                                        <p:tgtEl>
                                          <p:spTgt spid="6189"/>
                                        </p:tgtEl>
                                        <p:attrNameLst>
                                          <p:attrName>ppt_w</p:attrName>
                                        </p:attrNameLst>
                                      </p:cBhvr>
                                      <p:tavLst>
                                        <p:tav tm="0">
                                          <p:val>
                                            <p:strVal val="ppt_w"/>
                                          </p:val>
                                        </p:tav>
                                        <p:tav tm="100000">
                                          <p:val>
                                            <p:fltVal val="0"/>
                                          </p:val>
                                        </p:tav>
                                      </p:tavLst>
                                    </p:anim>
                                    <p:anim calcmode="lin" valueType="num">
                                      <p:cBhvr>
                                        <p:cTn id="103" dur="500"/>
                                        <p:tgtEl>
                                          <p:spTgt spid="6189"/>
                                        </p:tgtEl>
                                        <p:attrNameLst>
                                          <p:attrName>ppt_h</p:attrName>
                                        </p:attrNameLst>
                                      </p:cBhvr>
                                      <p:tavLst>
                                        <p:tav tm="0">
                                          <p:val>
                                            <p:strVal val="ppt_h"/>
                                          </p:val>
                                        </p:tav>
                                        <p:tav tm="100000">
                                          <p:val>
                                            <p:fltVal val="0"/>
                                          </p:val>
                                        </p:tav>
                                      </p:tavLst>
                                    </p:anim>
                                    <p:animEffect transition="out" filter="fade">
                                      <p:cBhvr>
                                        <p:cTn id="104" dur="500"/>
                                        <p:tgtEl>
                                          <p:spTgt spid="6189"/>
                                        </p:tgtEl>
                                      </p:cBhvr>
                                    </p:animEffect>
                                    <p:set>
                                      <p:cBhvr>
                                        <p:cTn id="105" dur="1" fill="hold">
                                          <p:stCondLst>
                                            <p:cond delay="499"/>
                                          </p:stCondLst>
                                        </p:cTn>
                                        <p:tgtEl>
                                          <p:spTgt spid="6189"/>
                                        </p:tgtEl>
                                        <p:attrNameLst>
                                          <p:attrName>style.visibility</p:attrName>
                                        </p:attrNameLst>
                                      </p:cBhvr>
                                      <p:to>
                                        <p:strVal val="hidden"/>
                                      </p:to>
                                    </p:set>
                                  </p:childTnLst>
                                </p:cTn>
                              </p:par>
                            </p:childTnLst>
                          </p:cTn>
                        </p:par>
                        <p:par>
                          <p:cTn id="106" fill="hold" nodeType="afterGroup">
                            <p:stCondLst>
                              <p:cond delay="8500"/>
                            </p:stCondLst>
                            <p:childTnLst>
                              <p:par>
                                <p:cTn id="107" presetID="9" presetClass="entr" presetSubtype="0" fill="hold" nodeType="afterEffect">
                                  <p:stCondLst>
                                    <p:cond delay="0"/>
                                  </p:stCondLst>
                                  <p:childTnLst>
                                    <p:set>
                                      <p:cBhvr>
                                        <p:cTn id="108" dur="1" fill="hold">
                                          <p:stCondLst>
                                            <p:cond delay="0"/>
                                          </p:stCondLst>
                                        </p:cTn>
                                        <p:tgtEl>
                                          <p:spTgt spid="6188"/>
                                        </p:tgtEl>
                                        <p:attrNameLst>
                                          <p:attrName>style.visibility</p:attrName>
                                        </p:attrNameLst>
                                      </p:cBhvr>
                                      <p:to>
                                        <p:strVal val="visible"/>
                                      </p:to>
                                    </p:set>
                                    <p:animEffect transition="in" filter="dissolve">
                                      <p:cBhvr>
                                        <p:cTn id="109" dur="500"/>
                                        <p:tgtEl>
                                          <p:spTgt spid="6188"/>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nodeType="afterGroup">
                            <p:stCondLst>
                              <p:cond delay="9000"/>
                            </p:stCondLst>
                            <p:childTnLst>
                              <p:par>
                                <p:cTn id="111" presetID="53" presetClass="exit" presetSubtype="0" fill="hold" nodeType="afterEffect">
                                  <p:stCondLst>
                                    <p:cond delay="0"/>
                                  </p:stCondLst>
                                  <p:childTnLst>
                                    <p:anim calcmode="lin" valueType="num">
                                      <p:cBhvr>
                                        <p:cTn id="112" dur="500"/>
                                        <p:tgtEl>
                                          <p:spTgt spid="6188"/>
                                        </p:tgtEl>
                                        <p:attrNameLst>
                                          <p:attrName>ppt_w</p:attrName>
                                        </p:attrNameLst>
                                      </p:cBhvr>
                                      <p:tavLst>
                                        <p:tav tm="0">
                                          <p:val>
                                            <p:strVal val="ppt_w"/>
                                          </p:val>
                                        </p:tav>
                                        <p:tav tm="100000">
                                          <p:val>
                                            <p:fltVal val="0"/>
                                          </p:val>
                                        </p:tav>
                                      </p:tavLst>
                                    </p:anim>
                                    <p:anim calcmode="lin" valueType="num">
                                      <p:cBhvr>
                                        <p:cTn id="113" dur="500"/>
                                        <p:tgtEl>
                                          <p:spTgt spid="6188"/>
                                        </p:tgtEl>
                                        <p:attrNameLst>
                                          <p:attrName>ppt_h</p:attrName>
                                        </p:attrNameLst>
                                      </p:cBhvr>
                                      <p:tavLst>
                                        <p:tav tm="0">
                                          <p:val>
                                            <p:strVal val="ppt_h"/>
                                          </p:val>
                                        </p:tav>
                                        <p:tav tm="100000">
                                          <p:val>
                                            <p:fltVal val="0"/>
                                          </p:val>
                                        </p:tav>
                                      </p:tavLst>
                                    </p:anim>
                                    <p:animEffect transition="out" filter="fade">
                                      <p:cBhvr>
                                        <p:cTn id="114" dur="500"/>
                                        <p:tgtEl>
                                          <p:spTgt spid="6188"/>
                                        </p:tgtEl>
                                      </p:cBhvr>
                                    </p:animEffect>
                                    <p:set>
                                      <p:cBhvr>
                                        <p:cTn id="115" dur="1" fill="hold">
                                          <p:stCondLst>
                                            <p:cond delay="499"/>
                                          </p:stCondLst>
                                        </p:cTn>
                                        <p:tgtEl>
                                          <p:spTgt spid="6188"/>
                                        </p:tgtEl>
                                        <p:attrNameLst>
                                          <p:attrName>style.visibility</p:attrName>
                                        </p:attrNameLst>
                                      </p:cBhvr>
                                      <p:to>
                                        <p:strVal val="hidden"/>
                                      </p:to>
                                    </p:set>
                                  </p:childTnLst>
                                </p:cTn>
                              </p:par>
                            </p:childTnLst>
                          </p:cTn>
                        </p:par>
                        <p:par>
                          <p:cTn id="116" fill="hold" nodeType="afterGroup">
                            <p:stCondLst>
                              <p:cond delay="9500"/>
                            </p:stCondLst>
                            <p:childTnLst>
                              <p:par>
                                <p:cTn id="117" presetID="9" presetClass="entr" presetSubtype="0" fill="hold" nodeType="afterEffect">
                                  <p:stCondLst>
                                    <p:cond delay="0"/>
                                  </p:stCondLst>
                                  <p:childTnLst>
                                    <p:set>
                                      <p:cBhvr>
                                        <p:cTn id="118" dur="1" fill="hold">
                                          <p:stCondLst>
                                            <p:cond delay="0"/>
                                          </p:stCondLst>
                                        </p:cTn>
                                        <p:tgtEl>
                                          <p:spTgt spid="6187"/>
                                        </p:tgtEl>
                                        <p:attrNameLst>
                                          <p:attrName>style.visibility</p:attrName>
                                        </p:attrNameLst>
                                      </p:cBhvr>
                                      <p:to>
                                        <p:strVal val="visible"/>
                                      </p:to>
                                    </p:set>
                                    <p:animEffect transition="in" filter="dissolve">
                                      <p:cBhvr>
                                        <p:cTn id="119" dur="500"/>
                                        <p:tgtEl>
                                          <p:spTgt spid="6187"/>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nodeType="afterGroup">
                            <p:stCondLst>
                              <p:cond delay="10000"/>
                            </p:stCondLst>
                            <p:childTnLst>
                              <p:par>
                                <p:cTn id="121" presetID="53" presetClass="exit" presetSubtype="0" fill="hold" nodeType="afterEffect">
                                  <p:stCondLst>
                                    <p:cond delay="0"/>
                                  </p:stCondLst>
                                  <p:childTnLst>
                                    <p:anim calcmode="lin" valueType="num">
                                      <p:cBhvr>
                                        <p:cTn id="122" dur="500"/>
                                        <p:tgtEl>
                                          <p:spTgt spid="6187"/>
                                        </p:tgtEl>
                                        <p:attrNameLst>
                                          <p:attrName>ppt_w</p:attrName>
                                        </p:attrNameLst>
                                      </p:cBhvr>
                                      <p:tavLst>
                                        <p:tav tm="0">
                                          <p:val>
                                            <p:strVal val="ppt_w"/>
                                          </p:val>
                                        </p:tav>
                                        <p:tav tm="100000">
                                          <p:val>
                                            <p:fltVal val="0"/>
                                          </p:val>
                                        </p:tav>
                                      </p:tavLst>
                                    </p:anim>
                                    <p:anim calcmode="lin" valueType="num">
                                      <p:cBhvr>
                                        <p:cTn id="123" dur="500"/>
                                        <p:tgtEl>
                                          <p:spTgt spid="6187"/>
                                        </p:tgtEl>
                                        <p:attrNameLst>
                                          <p:attrName>ppt_h</p:attrName>
                                        </p:attrNameLst>
                                      </p:cBhvr>
                                      <p:tavLst>
                                        <p:tav tm="0">
                                          <p:val>
                                            <p:strVal val="ppt_h"/>
                                          </p:val>
                                        </p:tav>
                                        <p:tav tm="100000">
                                          <p:val>
                                            <p:fltVal val="0"/>
                                          </p:val>
                                        </p:tav>
                                      </p:tavLst>
                                    </p:anim>
                                    <p:animEffect transition="out" filter="fade">
                                      <p:cBhvr>
                                        <p:cTn id="124" dur="500"/>
                                        <p:tgtEl>
                                          <p:spTgt spid="6187"/>
                                        </p:tgtEl>
                                      </p:cBhvr>
                                    </p:animEffect>
                                    <p:set>
                                      <p:cBhvr>
                                        <p:cTn id="125" dur="1" fill="hold">
                                          <p:stCondLst>
                                            <p:cond delay="499"/>
                                          </p:stCondLst>
                                        </p:cTn>
                                        <p:tgtEl>
                                          <p:spTgt spid="6187"/>
                                        </p:tgtEl>
                                        <p:attrNameLst>
                                          <p:attrName>style.visibility</p:attrName>
                                        </p:attrNameLst>
                                      </p:cBhvr>
                                      <p:to>
                                        <p:strVal val="hidden"/>
                                      </p:to>
                                    </p:set>
                                  </p:childTnLst>
                                </p:cTn>
                              </p:par>
                            </p:childTnLst>
                          </p:cTn>
                        </p:par>
                        <p:par>
                          <p:cTn id="126" fill="hold" nodeType="afterGroup">
                            <p:stCondLst>
                              <p:cond delay="10500"/>
                            </p:stCondLst>
                            <p:childTnLst>
                              <p:par>
                                <p:cTn id="127" presetID="9" presetClass="entr" presetSubtype="0" fill="hold" nodeType="afterEffect">
                                  <p:stCondLst>
                                    <p:cond delay="0"/>
                                  </p:stCondLst>
                                  <p:childTnLst>
                                    <p:set>
                                      <p:cBhvr>
                                        <p:cTn id="128" dur="1" fill="hold">
                                          <p:stCondLst>
                                            <p:cond delay="0"/>
                                          </p:stCondLst>
                                        </p:cTn>
                                        <p:tgtEl>
                                          <p:spTgt spid="6186"/>
                                        </p:tgtEl>
                                        <p:attrNameLst>
                                          <p:attrName>style.visibility</p:attrName>
                                        </p:attrNameLst>
                                      </p:cBhvr>
                                      <p:to>
                                        <p:strVal val="visible"/>
                                      </p:to>
                                    </p:set>
                                    <p:animEffect transition="in" filter="dissolve">
                                      <p:cBhvr>
                                        <p:cTn id="129" dur="500"/>
                                        <p:tgtEl>
                                          <p:spTgt spid="6186"/>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nodeType="afterGroup">
                            <p:stCondLst>
                              <p:cond delay="11000"/>
                            </p:stCondLst>
                            <p:childTnLst>
                              <p:par>
                                <p:cTn id="131" presetID="53" presetClass="exit" presetSubtype="0" fill="hold" nodeType="afterEffect">
                                  <p:stCondLst>
                                    <p:cond delay="0"/>
                                  </p:stCondLst>
                                  <p:childTnLst>
                                    <p:anim calcmode="lin" valueType="num">
                                      <p:cBhvr>
                                        <p:cTn id="132" dur="500"/>
                                        <p:tgtEl>
                                          <p:spTgt spid="6186"/>
                                        </p:tgtEl>
                                        <p:attrNameLst>
                                          <p:attrName>ppt_w</p:attrName>
                                        </p:attrNameLst>
                                      </p:cBhvr>
                                      <p:tavLst>
                                        <p:tav tm="0">
                                          <p:val>
                                            <p:strVal val="ppt_w"/>
                                          </p:val>
                                        </p:tav>
                                        <p:tav tm="100000">
                                          <p:val>
                                            <p:fltVal val="0"/>
                                          </p:val>
                                        </p:tav>
                                      </p:tavLst>
                                    </p:anim>
                                    <p:anim calcmode="lin" valueType="num">
                                      <p:cBhvr>
                                        <p:cTn id="133" dur="500"/>
                                        <p:tgtEl>
                                          <p:spTgt spid="6186"/>
                                        </p:tgtEl>
                                        <p:attrNameLst>
                                          <p:attrName>ppt_h</p:attrName>
                                        </p:attrNameLst>
                                      </p:cBhvr>
                                      <p:tavLst>
                                        <p:tav tm="0">
                                          <p:val>
                                            <p:strVal val="ppt_h"/>
                                          </p:val>
                                        </p:tav>
                                        <p:tav tm="100000">
                                          <p:val>
                                            <p:fltVal val="0"/>
                                          </p:val>
                                        </p:tav>
                                      </p:tavLst>
                                    </p:anim>
                                    <p:animEffect transition="out" filter="fade">
                                      <p:cBhvr>
                                        <p:cTn id="134" dur="500"/>
                                        <p:tgtEl>
                                          <p:spTgt spid="6186"/>
                                        </p:tgtEl>
                                      </p:cBhvr>
                                    </p:animEffect>
                                    <p:set>
                                      <p:cBhvr>
                                        <p:cTn id="135" dur="1" fill="hold">
                                          <p:stCondLst>
                                            <p:cond delay="499"/>
                                          </p:stCondLst>
                                        </p:cTn>
                                        <p:tgtEl>
                                          <p:spTgt spid="6186"/>
                                        </p:tgtEl>
                                        <p:attrNameLst>
                                          <p:attrName>style.visibility</p:attrName>
                                        </p:attrNameLst>
                                      </p:cBhvr>
                                      <p:to>
                                        <p:strVal val="hidden"/>
                                      </p:to>
                                    </p:set>
                                  </p:childTnLst>
                                </p:cTn>
                              </p:par>
                            </p:childTnLst>
                          </p:cTn>
                        </p:par>
                        <p:par>
                          <p:cTn id="136" fill="hold" nodeType="afterGroup">
                            <p:stCondLst>
                              <p:cond delay="11500"/>
                            </p:stCondLst>
                            <p:childTnLst>
                              <p:par>
                                <p:cTn id="137" presetID="9" presetClass="entr" presetSubtype="0" fill="hold" nodeType="afterEffect">
                                  <p:stCondLst>
                                    <p:cond delay="0"/>
                                  </p:stCondLst>
                                  <p:childTnLst>
                                    <p:set>
                                      <p:cBhvr>
                                        <p:cTn id="138" dur="1" fill="hold">
                                          <p:stCondLst>
                                            <p:cond delay="0"/>
                                          </p:stCondLst>
                                        </p:cTn>
                                        <p:tgtEl>
                                          <p:spTgt spid="6185"/>
                                        </p:tgtEl>
                                        <p:attrNameLst>
                                          <p:attrName>style.visibility</p:attrName>
                                        </p:attrNameLst>
                                      </p:cBhvr>
                                      <p:to>
                                        <p:strVal val="visible"/>
                                      </p:to>
                                    </p:set>
                                    <p:animEffect transition="in" filter="dissolve">
                                      <p:cBhvr>
                                        <p:cTn id="139" dur="500"/>
                                        <p:tgtEl>
                                          <p:spTgt spid="6185"/>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nodeType="afterGroup">
                            <p:stCondLst>
                              <p:cond delay="12000"/>
                            </p:stCondLst>
                            <p:childTnLst>
                              <p:par>
                                <p:cTn id="141" presetID="53" presetClass="exit" presetSubtype="0" fill="hold" nodeType="afterEffect">
                                  <p:stCondLst>
                                    <p:cond delay="0"/>
                                  </p:stCondLst>
                                  <p:childTnLst>
                                    <p:anim calcmode="lin" valueType="num">
                                      <p:cBhvr>
                                        <p:cTn id="142" dur="500"/>
                                        <p:tgtEl>
                                          <p:spTgt spid="6185"/>
                                        </p:tgtEl>
                                        <p:attrNameLst>
                                          <p:attrName>ppt_w</p:attrName>
                                        </p:attrNameLst>
                                      </p:cBhvr>
                                      <p:tavLst>
                                        <p:tav tm="0">
                                          <p:val>
                                            <p:strVal val="ppt_w"/>
                                          </p:val>
                                        </p:tav>
                                        <p:tav tm="100000">
                                          <p:val>
                                            <p:fltVal val="0"/>
                                          </p:val>
                                        </p:tav>
                                      </p:tavLst>
                                    </p:anim>
                                    <p:anim calcmode="lin" valueType="num">
                                      <p:cBhvr>
                                        <p:cTn id="143" dur="500"/>
                                        <p:tgtEl>
                                          <p:spTgt spid="6185"/>
                                        </p:tgtEl>
                                        <p:attrNameLst>
                                          <p:attrName>ppt_h</p:attrName>
                                        </p:attrNameLst>
                                      </p:cBhvr>
                                      <p:tavLst>
                                        <p:tav tm="0">
                                          <p:val>
                                            <p:strVal val="ppt_h"/>
                                          </p:val>
                                        </p:tav>
                                        <p:tav tm="100000">
                                          <p:val>
                                            <p:fltVal val="0"/>
                                          </p:val>
                                        </p:tav>
                                      </p:tavLst>
                                    </p:anim>
                                    <p:animEffect transition="out" filter="fade">
                                      <p:cBhvr>
                                        <p:cTn id="144" dur="500"/>
                                        <p:tgtEl>
                                          <p:spTgt spid="6185"/>
                                        </p:tgtEl>
                                      </p:cBhvr>
                                    </p:animEffect>
                                    <p:set>
                                      <p:cBhvr>
                                        <p:cTn id="145" dur="1" fill="hold">
                                          <p:stCondLst>
                                            <p:cond delay="499"/>
                                          </p:stCondLst>
                                        </p:cTn>
                                        <p:tgtEl>
                                          <p:spTgt spid="6185"/>
                                        </p:tgtEl>
                                        <p:attrNameLst>
                                          <p:attrName>style.visibility</p:attrName>
                                        </p:attrNameLst>
                                      </p:cBhvr>
                                      <p:to>
                                        <p:strVal val="hidden"/>
                                      </p:to>
                                    </p:set>
                                  </p:childTnLst>
                                </p:cTn>
                              </p:par>
                            </p:childTnLst>
                          </p:cTn>
                        </p:par>
                        <p:par>
                          <p:cTn id="146" fill="hold" nodeType="afterGroup">
                            <p:stCondLst>
                              <p:cond delay="12500"/>
                            </p:stCondLst>
                            <p:childTnLst>
                              <p:par>
                                <p:cTn id="147" presetID="9" presetClass="entr" presetSubtype="0" fill="hold" nodeType="afterEffect">
                                  <p:stCondLst>
                                    <p:cond delay="0"/>
                                  </p:stCondLst>
                                  <p:childTnLst>
                                    <p:set>
                                      <p:cBhvr>
                                        <p:cTn id="148" dur="1" fill="hold">
                                          <p:stCondLst>
                                            <p:cond delay="0"/>
                                          </p:stCondLst>
                                        </p:cTn>
                                        <p:tgtEl>
                                          <p:spTgt spid="6184"/>
                                        </p:tgtEl>
                                        <p:attrNameLst>
                                          <p:attrName>style.visibility</p:attrName>
                                        </p:attrNameLst>
                                      </p:cBhvr>
                                      <p:to>
                                        <p:strVal val="visible"/>
                                      </p:to>
                                    </p:set>
                                    <p:animEffect transition="in" filter="dissolve">
                                      <p:cBhvr>
                                        <p:cTn id="149" dur="500"/>
                                        <p:tgtEl>
                                          <p:spTgt spid="6184"/>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nodeType="afterGroup">
                            <p:stCondLst>
                              <p:cond delay="13000"/>
                            </p:stCondLst>
                            <p:childTnLst>
                              <p:par>
                                <p:cTn id="151" presetID="53" presetClass="exit" presetSubtype="0" fill="hold" nodeType="afterEffect">
                                  <p:stCondLst>
                                    <p:cond delay="0"/>
                                  </p:stCondLst>
                                  <p:childTnLst>
                                    <p:anim calcmode="lin" valueType="num">
                                      <p:cBhvr>
                                        <p:cTn id="152" dur="500"/>
                                        <p:tgtEl>
                                          <p:spTgt spid="6184"/>
                                        </p:tgtEl>
                                        <p:attrNameLst>
                                          <p:attrName>ppt_w</p:attrName>
                                        </p:attrNameLst>
                                      </p:cBhvr>
                                      <p:tavLst>
                                        <p:tav tm="0">
                                          <p:val>
                                            <p:strVal val="ppt_w"/>
                                          </p:val>
                                        </p:tav>
                                        <p:tav tm="100000">
                                          <p:val>
                                            <p:fltVal val="0"/>
                                          </p:val>
                                        </p:tav>
                                      </p:tavLst>
                                    </p:anim>
                                    <p:anim calcmode="lin" valueType="num">
                                      <p:cBhvr>
                                        <p:cTn id="153" dur="500"/>
                                        <p:tgtEl>
                                          <p:spTgt spid="6184"/>
                                        </p:tgtEl>
                                        <p:attrNameLst>
                                          <p:attrName>ppt_h</p:attrName>
                                        </p:attrNameLst>
                                      </p:cBhvr>
                                      <p:tavLst>
                                        <p:tav tm="0">
                                          <p:val>
                                            <p:strVal val="ppt_h"/>
                                          </p:val>
                                        </p:tav>
                                        <p:tav tm="100000">
                                          <p:val>
                                            <p:fltVal val="0"/>
                                          </p:val>
                                        </p:tav>
                                      </p:tavLst>
                                    </p:anim>
                                    <p:animEffect transition="out" filter="fade">
                                      <p:cBhvr>
                                        <p:cTn id="154" dur="500"/>
                                        <p:tgtEl>
                                          <p:spTgt spid="6184"/>
                                        </p:tgtEl>
                                      </p:cBhvr>
                                    </p:animEffect>
                                    <p:set>
                                      <p:cBhvr>
                                        <p:cTn id="155" dur="1" fill="hold">
                                          <p:stCondLst>
                                            <p:cond delay="499"/>
                                          </p:stCondLst>
                                        </p:cTn>
                                        <p:tgtEl>
                                          <p:spTgt spid="6184"/>
                                        </p:tgtEl>
                                        <p:attrNameLst>
                                          <p:attrName>style.visibility</p:attrName>
                                        </p:attrNameLst>
                                      </p:cBhvr>
                                      <p:to>
                                        <p:strVal val="hidden"/>
                                      </p:to>
                                    </p:set>
                                  </p:childTnLst>
                                </p:cTn>
                              </p:par>
                            </p:childTnLst>
                          </p:cTn>
                        </p:par>
                        <p:par>
                          <p:cTn id="156" fill="hold" nodeType="afterGroup">
                            <p:stCondLst>
                              <p:cond delay="13500"/>
                            </p:stCondLst>
                            <p:childTnLst>
                              <p:par>
                                <p:cTn id="157" presetID="9" presetClass="entr" presetSubtype="0" fill="hold" nodeType="afterEffect">
                                  <p:stCondLst>
                                    <p:cond delay="0"/>
                                  </p:stCondLst>
                                  <p:childTnLst>
                                    <p:set>
                                      <p:cBhvr>
                                        <p:cTn id="158" dur="1" fill="hold">
                                          <p:stCondLst>
                                            <p:cond delay="0"/>
                                          </p:stCondLst>
                                        </p:cTn>
                                        <p:tgtEl>
                                          <p:spTgt spid="6183"/>
                                        </p:tgtEl>
                                        <p:attrNameLst>
                                          <p:attrName>style.visibility</p:attrName>
                                        </p:attrNameLst>
                                      </p:cBhvr>
                                      <p:to>
                                        <p:strVal val="visible"/>
                                      </p:to>
                                    </p:set>
                                    <p:animEffect transition="in" filter="dissolve">
                                      <p:cBhvr>
                                        <p:cTn id="159" dur="500"/>
                                        <p:tgtEl>
                                          <p:spTgt spid="6183"/>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nodeType="afterGroup">
                            <p:stCondLst>
                              <p:cond delay="14000"/>
                            </p:stCondLst>
                            <p:childTnLst>
                              <p:par>
                                <p:cTn id="161" presetID="53" presetClass="exit" presetSubtype="0" fill="hold" nodeType="afterEffect">
                                  <p:stCondLst>
                                    <p:cond delay="0"/>
                                  </p:stCondLst>
                                  <p:childTnLst>
                                    <p:anim calcmode="lin" valueType="num">
                                      <p:cBhvr>
                                        <p:cTn id="162" dur="500"/>
                                        <p:tgtEl>
                                          <p:spTgt spid="6183"/>
                                        </p:tgtEl>
                                        <p:attrNameLst>
                                          <p:attrName>ppt_w</p:attrName>
                                        </p:attrNameLst>
                                      </p:cBhvr>
                                      <p:tavLst>
                                        <p:tav tm="0">
                                          <p:val>
                                            <p:strVal val="ppt_w"/>
                                          </p:val>
                                        </p:tav>
                                        <p:tav tm="100000">
                                          <p:val>
                                            <p:fltVal val="0"/>
                                          </p:val>
                                        </p:tav>
                                      </p:tavLst>
                                    </p:anim>
                                    <p:anim calcmode="lin" valueType="num">
                                      <p:cBhvr>
                                        <p:cTn id="163" dur="500"/>
                                        <p:tgtEl>
                                          <p:spTgt spid="6183"/>
                                        </p:tgtEl>
                                        <p:attrNameLst>
                                          <p:attrName>ppt_h</p:attrName>
                                        </p:attrNameLst>
                                      </p:cBhvr>
                                      <p:tavLst>
                                        <p:tav tm="0">
                                          <p:val>
                                            <p:strVal val="ppt_h"/>
                                          </p:val>
                                        </p:tav>
                                        <p:tav tm="100000">
                                          <p:val>
                                            <p:fltVal val="0"/>
                                          </p:val>
                                        </p:tav>
                                      </p:tavLst>
                                    </p:anim>
                                    <p:animEffect transition="out" filter="fade">
                                      <p:cBhvr>
                                        <p:cTn id="164" dur="500"/>
                                        <p:tgtEl>
                                          <p:spTgt spid="6183"/>
                                        </p:tgtEl>
                                      </p:cBhvr>
                                    </p:animEffect>
                                    <p:set>
                                      <p:cBhvr>
                                        <p:cTn id="165" dur="1" fill="hold">
                                          <p:stCondLst>
                                            <p:cond delay="499"/>
                                          </p:stCondLst>
                                        </p:cTn>
                                        <p:tgtEl>
                                          <p:spTgt spid="6183"/>
                                        </p:tgtEl>
                                        <p:attrNameLst>
                                          <p:attrName>style.visibility</p:attrName>
                                        </p:attrNameLst>
                                      </p:cBhvr>
                                      <p:to>
                                        <p:strVal val="hidden"/>
                                      </p:to>
                                    </p:set>
                                  </p:childTnLst>
                                </p:cTn>
                              </p:par>
                            </p:childTnLst>
                          </p:cTn>
                        </p:par>
                        <p:par>
                          <p:cTn id="166" fill="hold" nodeType="afterGroup">
                            <p:stCondLst>
                              <p:cond delay="14500"/>
                            </p:stCondLst>
                            <p:childTnLst>
                              <p:par>
                                <p:cTn id="167" presetID="9" presetClass="entr" presetSubtype="0" fill="hold" nodeType="afterEffect">
                                  <p:stCondLst>
                                    <p:cond delay="0"/>
                                  </p:stCondLst>
                                  <p:childTnLst>
                                    <p:set>
                                      <p:cBhvr>
                                        <p:cTn id="168" dur="1" fill="hold">
                                          <p:stCondLst>
                                            <p:cond delay="0"/>
                                          </p:stCondLst>
                                        </p:cTn>
                                        <p:tgtEl>
                                          <p:spTgt spid="6182"/>
                                        </p:tgtEl>
                                        <p:attrNameLst>
                                          <p:attrName>style.visibility</p:attrName>
                                        </p:attrNameLst>
                                      </p:cBhvr>
                                      <p:to>
                                        <p:strVal val="visible"/>
                                      </p:to>
                                    </p:set>
                                    <p:animEffect transition="in" filter="dissolve">
                                      <p:cBhvr>
                                        <p:cTn id="169" dur="500"/>
                                        <p:tgtEl>
                                          <p:spTgt spid="6182"/>
                                        </p:tgtEl>
                                      </p:cBhvr>
                                    </p:animEffect>
                                  </p:childTnLst>
                                  <p:subTnLst>
                                    <p:audio>
                                      <p:cMediaNode>
                                        <p:cTn display="0" masterRel="sameClick">
                                          <p:stCondLst>
                                            <p:cond evt="begin" delay="0">
                                              <p:tn val="167"/>
                                            </p:cond>
                                          </p:stCondLst>
                                          <p:endCondLst>
                                            <p:cond evt="onStopAudio" delay="0">
                                              <p:tgtEl>
                                                <p:sldTgt/>
                                              </p:tgtEl>
                                            </p:cond>
                                          </p:endCondLst>
                                        </p:cTn>
                                        <p:tgtEl>
                                          <p:sndTgt r:embed="rId5" name="camera.wav"/>
                                        </p:tgtEl>
                                      </p:cMediaNode>
                                    </p:audio>
                                  </p:subTnLst>
                                </p:cTn>
                              </p:par>
                            </p:childTnLst>
                          </p:cTn>
                        </p:par>
                        <p:par>
                          <p:cTn id="170" fill="hold" nodeType="afterGroup">
                            <p:stCondLst>
                              <p:cond delay="15000"/>
                            </p:stCondLst>
                            <p:childTnLst>
                              <p:par>
                                <p:cTn id="171" presetID="53" presetClass="exit" presetSubtype="0" fill="hold" nodeType="afterEffect">
                                  <p:stCondLst>
                                    <p:cond delay="0"/>
                                  </p:stCondLst>
                                  <p:childTnLst>
                                    <p:anim calcmode="lin" valueType="num">
                                      <p:cBhvr>
                                        <p:cTn id="172" dur="500"/>
                                        <p:tgtEl>
                                          <p:spTgt spid="6182"/>
                                        </p:tgtEl>
                                        <p:attrNameLst>
                                          <p:attrName>ppt_w</p:attrName>
                                        </p:attrNameLst>
                                      </p:cBhvr>
                                      <p:tavLst>
                                        <p:tav tm="0">
                                          <p:val>
                                            <p:strVal val="ppt_w"/>
                                          </p:val>
                                        </p:tav>
                                        <p:tav tm="100000">
                                          <p:val>
                                            <p:fltVal val="0"/>
                                          </p:val>
                                        </p:tav>
                                      </p:tavLst>
                                    </p:anim>
                                    <p:anim calcmode="lin" valueType="num">
                                      <p:cBhvr>
                                        <p:cTn id="173" dur="500"/>
                                        <p:tgtEl>
                                          <p:spTgt spid="6182"/>
                                        </p:tgtEl>
                                        <p:attrNameLst>
                                          <p:attrName>ppt_h</p:attrName>
                                        </p:attrNameLst>
                                      </p:cBhvr>
                                      <p:tavLst>
                                        <p:tav tm="0">
                                          <p:val>
                                            <p:strVal val="ppt_h"/>
                                          </p:val>
                                        </p:tav>
                                        <p:tav tm="100000">
                                          <p:val>
                                            <p:fltVal val="0"/>
                                          </p:val>
                                        </p:tav>
                                      </p:tavLst>
                                    </p:anim>
                                    <p:animEffect transition="out" filter="fade">
                                      <p:cBhvr>
                                        <p:cTn id="174" dur="500"/>
                                        <p:tgtEl>
                                          <p:spTgt spid="6182"/>
                                        </p:tgtEl>
                                      </p:cBhvr>
                                    </p:animEffect>
                                    <p:set>
                                      <p:cBhvr>
                                        <p:cTn id="175" dur="1" fill="hold">
                                          <p:stCondLst>
                                            <p:cond delay="499"/>
                                          </p:stCondLst>
                                        </p:cTn>
                                        <p:tgtEl>
                                          <p:spTgt spid="6182"/>
                                        </p:tgtEl>
                                        <p:attrNameLst>
                                          <p:attrName>style.visibility</p:attrName>
                                        </p:attrNameLst>
                                      </p:cBhvr>
                                      <p:to>
                                        <p:strVal val="hidden"/>
                                      </p:to>
                                    </p:set>
                                  </p:childTnLst>
                                </p:cTn>
                              </p:par>
                            </p:childTnLst>
                          </p:cTn>
                        </p:par>
                        <p:par>
                          <p:cTn id="176" fill="hold" nodeType="afterGroup">
                            <p:stCondLst>
                              <p:cond delay="15500"/>
                            </p:stCondLst>
                            <p:childTnLst>
                              <p:par>
                                <p:cTn id="177" presetID="9" presetClass="entr" presetSubtype="0" fill="hold" nodeType="afterEffect">
                                  <p:stCondLst>
                                    <p:cond delay="0"/>
                                  </p:stCondLst>
                                  <p:childTnLst>
                                    <p:set>
                                      <p:cBhvr>
                                        <p:cTn id="178" dur="1" fill="hold">
                                          <p:stCondLst>
                                            <p:cond delay="0"/>
                                          </p:stCondLst>
                                        </p:cTn>
                                        <p:tgtEl>
                                          <p:spTgt spid="6181"/>
                                        </p:tgtEl>
                                        <p:attrNameLst>
                                          <p:attrName>style.visibility</p:attrName>
                                        </p:attrNameLst>
                                      </p:cBhvr>
                                      <p:to>
                                        <p:strVal val="visible"/>
                                      </p:to>
                                    </p:set>
                                    <p:animEffect transition="in" filter="dissolve">
                                      <p:cBhvr>
                                        <p:cTn id="179" dur="500"/>
                                        <p:tgtEl>
                                          <p:spTgt spid="6181"/>
                                        </p:tgtEl>
                                      </p:cBhvr>
                                    </p:animEffect>
                                  </p:childTnLst>
                                  <p:subTnLst>
                                    <p:audio>
                                      <p:cMediaNode>
                                        <p:cTn display="0" masterRel="sameClick">
                                          <p:stCondLst>
                                            <p:cond evt="begin" delay="0">
                                              <p:tn val="177"/>
                                            </p:cond>
                                          </p:stCondLst>
                                          <p:endCondLst>
                                            <p:cond evt="onStopAudio" delay="0">
                                              <p:tgtEl>
                                                <p:sldTgt/>
                                              </p:tgtEl>
                                            </p:cond>
                                          </p:endCondLst>
                                        </p:cTn>
                                        <p:tgtEl>
                                          <p:sndTgt r:embed="rId5" name="camera.wav"/>
                                        </p:tgtEl>
                                      </p:cMediaNode>
                                    </p:audio>
                                  </p:subTnLst>
                                </p:cTn>
                              </p:par>
                            </p:childTnLst>
                          </p:cTn>
                        </p:par>
                        <p:par>
                          <p:cTn id="180" fill="hold" nodeType="afterGroup">
                            <p:stCondLst>
                              <p:cond delay="16000"/>
                            </p:stCondLst>
                            <p:childTnLst>
                              <p:par>
                                <p:cTn id="181" presetID="53" presetClass="exit" presetSubtype="0" fill="hold" nodeType="afterEffect">
                                  <p:stCondLst>
                                    <p:cond delay="0"/>
                                  </p:stCondLst>
                                  <p:childTnLst>
                                    <p:anim calcmode="lin" valueType="num">
                                      <p:cBhvr>
                                        <p:cTn id="182" dur="500"/>
                                        <p:tgtEl>
                                          <p:spTgt spid="6181"/>
                                        </p:tgtEl>
                                        <p:attrNameLst>
                                          <p:attrName>ppt_w</p:attrName>
                                        </p:attrNameLst>
                                      </p:cBhvr>
                                      <p:tavLst>
                                        <p:tav tm="0">
                                          <p:val>
                                            <p:strVal val="ppt_w"/>
                                          </p:val>
                                        </p:tav>
                                        <p:tav tm="100000">
                                          <p:val>
                                            <p:fltVal val="0"/>
                                          </p:val>
                                        </p:tav>
                                      </p:tavLst>
                                    </p:anim>
                                    <p:anim calcmode="lin" valueType="num">
                                      <p:cBhvr>
                                        <p:cTn id="183" dur="500"/>
                                        <p:tgtEl>
                                          <p:spTgt spid="6181"/>
                                        </p:tgtEl>
                                        <p:attrNameLst>
                                          <p:attrName>ppt_h</p:attrName>
                                        </p:attrNameLst>
                                      </p:cBhvr>
                                      <p:tavLst>
                                        <p:tav tm="0">
                                          <p:val>
                                            <p:strVal val="ppt_h"/>
                                          </p:val>
                                        </p:tav>
                                        <p:tav tm="100000">
                                          <p:val>
                                            <p:fltVal val="0"/>
                                          </p:val>
                                        </p:tav>
                                      </p:tavLst>
                                    </p:anim>
                                    <p:animEffect transition="out" filter="fade">
                                      <p:cBhvr>
                                        <p:cTn id="184" dur="500"/>
                                        <p:tgtEl>
                                          <p:spTgt spid="6181"/>
                                        </p:tgtEl>
                                      </p:cBhvr>
                                    </p:animEffect>
                                    <p:set>
                                      <p:cBhvr>
                                        <p:cTn id="185" dur="1" fill="hold">
                                          <p:stCondLst>
                                            <p:cond delay="499"/>
                                          </p:stCondLst>
                                        </p:cTn>
                                        <p:tgtEl>
                                          <p:spTgt spid="6181"/>
                                        </p:tgtEl>
                                        <p:attrNameLst>
                                          <p:attrName>style.visibility</p:attrName>
                                        </p:attrNameLst>
                                      </p:cBhvr>
                                      <p:to>
                                        <p:strVal val="hidden"/>
                                      </p:to>
                                    </p:set>
                                  </p:childTnLst>
                                </p:cTn>
                              </p:par>
                            </p:childTnLst>
                          </p:cTn>
                        </p:par>
                        <p:par>
                          <p:cTn id="186" fill="hold" nodeType="afterGroup">
                            <p:stCondLst>
                              <p:cond delay="16500"/>
                            </p:stCondLst>
                            <p:childTnLst>
                              <p:par>
                                <p:cTn id="187" presetID="9" presetClass="entr" presetSubtype="0" fill="hold" nodeType="afterEffect">
                                  <p:stCondLst>
                                    <p:cond delay="0"/>
                                  </p:stCondLst>
                                  <p:childTnLst>
                                    <p:set>
                                      <p:cBhvr>
                                        <p:cTn id="188" dur="1" fill="hold">
                                          <p:stCondLst>
                                            <p:cond delay="0"/>
                                          </p:stCondLst>
                                        </p:cTn>
                                        <p:tgtEl>
                                          <p:spTgt spid="6180"/>
                                        </p:tgtEl>
                                        <p:attrNameLst>
                                          <p:attrName>style.visibility</p:attrName>
                                        </p:attrNameLst>
                                      </p:cBhvr>
                                      <p:to>
                                        <p:strVal val="visible"/>
                                      </p:to>
                                    </p:set>
                                    <p:animEffect transition="in" filter="dissolve">
                                      <p:cBhvr>
                                        <p:cTn id="189" dur="500"/>
                                        <p:tgtEl>
                                          <p:spTgt spid="6180"/>
                                        </p:tgtEl>
                                      </p:cBhvr>
                                    </p:animEffect>
                                  </p:childTnLst>
                                  <p:subTnLst>
                                    <p:audio>
                                      <p:cMediaNode>
                                        <p:cTn display="0" masterRel="sameClick">
                                          <p:stCondLst>
                                            <p:cond evt="begin" delay="0">
                                              <p:tn val="187"/>
                                            </p:cond>
                                          </p:stCondLst>
                                          <p:endCondLst>
                                            <p:cond evt="onStopAudio" delay="0">
                                              <p:tgtEl>
                                                <p:sldTgt/>
                                              </p:tgtEl>
                                            </p:cond>
                                          </p:endCondLst>
                                        </p:cTn>
                                        <p:tgtEl>
                                          <p:sndTgt r:embed="rId5" name="camera.wav"/>
                                        </p:tgtEl>
                                      </p:cMediaNode>
                                    </p:audio>
                                  </p:subTnLst>
                                </p:cTn>
                              </p:par>
                            </p:childTnLst>
                          </p:cTn>
                        </p:par>
                        <p:par>
                          <p:cTn id="190" fill="hold" nodeType="afterGroup">
                            <p:stCondLst>
                              <p:cond delay="17000"/>
                            </p:stCondLst>
                            <p:childTnLst>
                              <p:par>
                                <p:cTn id="191" presetID="53" presetClass="exit" presetSubtype="0" fill="hold" nodeType="afterEffect">
                                  <p:stCondLst>
                                    <p:cond delay="0"/>
                                  </p:stCondLst>
                                  <p:childTnLst>
                                    <p:anim calcmode="lin" valueType="num">
                                      <p:cBhvr>
                                        <p:cTn id="192" dur="500"/>
                                        <p:tgtEl>
                                          <p:spTgt spid="6180"/>
                                        </p:tgtEl>
                                        <p:attrNameLst>
                                          <p:attrName>ppt_w</p:attrName>
                                        </p:attrNameLst>
                                      </p:cBhvr>
                                      <p:tavLst>
                                        <p:tav tm="0">
                                          <p:val>
                                            <p:strVal val="ppt_w"/>
                                          </p:val>
                                        </p:tav>
                                        <p:tav tm="100000">
                                          <p:val>
                                            <p:fltVal val="0"/>
                                          </p:val>
                                        </p:tav>
                                      </p:tavLst>
                                    </p:anim>
                                    <p:anim calcmode="lin" valueType="num">
                                      <p:cBhvr>
                                        <p:cTn id="193" dur="500"/>
                                        <p:tgtEl>
                                          <p:spTgt spid="6180"/>
                                        </p:tgtEl>
                                        <p:attrNameLst>
                                          <p:attrName>ppt_h</p:attrName>
                                        </p:attrNameLst>
                                      </p:cBhvr>
                                      <p:tavLst>
                                        <p:tav tm="0">
                                          <p:val>
                                            <p:strVal val="ppt_h"/>
                                          </p:val>
                                        </p:tav>
                                        <p:tav tm="100000">
                                          <p:val>
                                            <p:fltVal val="0"/>
                                          </p:val>
                                        </p:tav>
                                      </p:tavLst>
                                    </p:anim>
                                    <p:animEffect transition="out" filter="fade">
                                      <p:cBhvr>
                                        <p:cTn id="194" dur="500"/>
                                        <p:tgtEl>
                                          <p:spTgt spid="6180"/>
                                        </p:tgtEl>
                                      </p:cBhvr>
                                    </p:animEffect>
                                    <p:set>
                                      <p:cBhvr>
                                        <p:cTn id="195" dur="1" fill="hold">
                                          <p:stCondLst>
                                            <p:cond delay="499"/>
                                          </p:stCondLst>
                                        </p:cTn>
                                        <p:tgtEl>
                                          <p:spTgt spid="6180"/>
                                        </p:tgtEl>
                                        <p:attrNameLst>
                                          <p:attrName>style.visibility</p:attrName>
                                        </p:attrNameLst>
                                      </p:cBhvr>
                                      <p:to>
                                        <p:strVal val="hidden"/>
                                      </p:to>
                                    </p:set>
                                  </p:childTnLst>
                                </p:cTn>
                              </p:par>
                              <p:par>
                                <p:cTn id="196" presetID="53" presetClass="entr" presetSubtype="0" fill="hold" nodeType="withEffect">
                                  <p:stCondLst>
                                    <p:cond delay="0"/>
                                  </p:stCondLst>
                                  <p:childTnLst>
                                    <p:set>
                                      <p:cBhvr>
                                        <p:cTn id="197" dur="1" fill="hold">
                                          <p:stCondLst>
                                            <p:cond delay="0"/>
                                          </p:stCondLst>
                                        </p:cTn>
                                        <p:tgtEl>
                                          <p:spTgt spid="26"/>
                                        </p:tgtEl>
                                        <p:attrNameLst>
                                          <p:attrName>style.visibility</p:attrName>
                                        </p:attrNameLst>
                                      </p:cBhvr>
                                      <p:to>
                                        <p:strVal val="visible"/>
                                      </p:to>
                                    </p:set>
                                    <p:anim calcmode="lin" valueType="num">
                                      <p:cBhvr>
                                        <p:cTn id="198" dur="500" fill="hold"/>
                                        <p:tgtEl>
                                          <p:spTgt spid="26"/>
                                        </p:tgtEl>
                                        <p:attrNameLst>
                                          <p:attrName>ppt_w</p:attrName>
                                        </p:attrNameLst>
                                      </p:cBhvr>
                                      <p:tavLst>
                                        <p:tav tm="0">
                                          <p:val>
                                            <p:fltVal val="0"/>
                                          </p:val>
                                        </p:tav>
                                        <p:tav tm="100000">
                                          <p:val>
                                            <p:strVal val="#ppt_w"/>
                                          </p:val>
                                        </p:tav>
                                      </p:tavLst>
                                    </p:anim>
                                    <p:anim calcmode="lin" valueType="num">
                                      <p:cBhvr>
                                        <p:cTn id="199" dur="500" fill="hold"/>
                                        <p:tgtEl>
                                          <p:spTgt spid="26"/>
                                        </p:tgtEl>
                                        <p:attrNameLst>
                                          <p:attrName>ppt_h</p:attrName>
                                        </p:attrNameLst>
                                      </p:cBhvr>
                                      <p:tavLst>
                                        <p:tav tm="0">
                                          <p:val>
                                            <p:fltVal val="0"/>
                                          </p:val>
                                        </p:tav>
                                        <p:tav tm="100000">
                                          <p:val>
                                            <p:strVal val="#ppt_h"/>
                                          </p:val>
                                        </p:tav>
                                      </p:tavLst>
                                    </p:anim>
                                    <p:animEffect transition="in" filter="fade">
                                      <p:cBhvr>
                                        <p:cTn id="200" dur="500"/>
                                        <p:tgtEl>
                                          <p:spTgt spid="26"/>
                                        </p:tgtEl>
                                      </p:cBhvr>
                                    </p:animEffect>
                                  </p:childTnLst>
                                  <p:subTnLst>
                                    <p:audio>
                                      <p:cMediaNode>
                                        <p:cTn display="0" masterRel="sameClick">
                                          <p:stCondLst>
                                            <p:cond evt="begin" delay="0">
                                              <p:tn val="196"/>
                                            </p:cond>
                                          </p:stCondLst>
                                          <p:endCondLst>
                                            <p:cond evt="onStopAudio" delay="0">
                                              <p:tgtEl>
                                                <p:sldTgt/>
                                              </p:tgtEl>
                                            </p:cond>
                                          </p:endCondLst>
                                        </p:cTn>
                                        <p:tgtEl>
                                          <p:sndTgt r:embed="rId6" name="chimes.wav"/>
                                        </p:tgtEl>
                                      </p:cMediaNode>
                                    </p:audio>
                                  </p:subTnLst>
                                </p:cTn>
                              </p:par>
                            </p:childTnLst>
                          </p:cTn>
                        </p:par>
                      </p:childTnLst>
                    </p:cTn>
                  </p:par>
                  <p:par>
                    <p:cTn id="201" fill="hold" nodeType="clickPar">
                      <p:stCondLst>
                        <p:cond delay="indefinite"/>
                      </p:stCondLst>
                      <p:childTnLst>
                        <p:par>
                          <p:cTn id="202" fill="hold" nodeType="withGroup">
                            <p:stCondLst>
                              <p:cond delay="0"/>
                            </p:stCondLst>
                            <p:childTnLst>
                              <p:par>
                                <p:cTn id="203" presetID="2" presetClass="exit" presetSubtype="2" fill="hold" nodeType="clickEffect">
                                  <p:stCondLst>
                                    <p:cond delay="0"/>
                                  </p:stCondLst>
                                  <p:childTnLst>
                                    <p:anim calcmode="lin" valueType="num">
                                      <p:cBhvr additive="base">
                                        <p:cTn id="204" dur="500"/>
                                        <p:tgtEl>
                                          <p:spTgt spid="26"/>
                                        </p:tgtEl>
                                        <p:attrNameLst>
                                          <p:attrName>ppt_x</p:attrName>
                                        </p:attrNameLst>
                                      </p:cBhvr>
                                      <p:tavLst>
                                        <p:tav tm="0">
                                          <p:val>
                                            <p:strVal val="ppt_x"/>
                                          </p:val>
                                        </p:tav>
                                        <p:tav tm="100000">
                                          <p:val>
                                            <p:strVal val="1+ppt_w/2"/>
                                          </p:val>
                                        </p:tav>
                                      </p:tavLst>
                                    </p:anim>
                                    <p:anim calcmode="lin" valueType="num">
                                      <p:cBhvr additive="base">
                                        <p:cTn id="205" dur="500"/>
                                        <p:tgtEl>
                                          <p:spTgt spid="26"/>
                                        </p:tgtEl>
                                        <p:attrNameLst>
                                          <p:attrName>ppt_y</p:attrName>
                                        </p:attrNameLst>
                                      </p:cBhvr>
                                      <p:tavLst>
                                        <p:tav tm="0">
                                          <p:val>
                                            <p:strVal val="ppt_y"/>
                                          </p:val>
                                        </p:tav>
                                        <p:tav tm="100000">
                                          <p:val>
                                            <p:strVal val="ppt_y"/>
                                          </p:val>
                                        </p:tav>
                                      </p:tavLst>
                                    </p:anim>
                                    <p:set>
                                      <p:cBhvr>
                                        <p:cTn id="206" dur="1" fill="hold">
                                          <p:stCondLst>
                                            <p:cond delay="499"/>
                                          </p:stCondLst>
                                        </p:cTn>
                                        <p:tgtEl>
                                          <p:spTgt spid="26"/>
                                        </p:tgtEl>
                                        <p:attrNameLst>
                                          <p:attrName>style.visibility</p:attrName>
                                        </p:attrNameLst>
                                      </p:cBhvr>
                                      <p:to>
                                        <p:strVal val="hidden"/>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23" presetClass="emph" presetSubtype="0" fill="hold" nodeType="clickEffect">
                                  <p:stCondLst>
                                    <p:cond delay="0"/>
                                  </p:stCondLst>
                                  <p:iterate type="lt">
                                    <p:tmPct val="0"/>
                                  </p:iterate>
                                  <p:childTnLst>
                                    <p:animClr clrSpc="hsl" dir="cw">
                                      <p:cBhvr override="childStyle">
                                        <p:cTn id="210" dur="500" fill="hold"/>
                                        <p:tgtEl>
                                          <p:spTgt spid="3"/>
                                        </p:tgtEl>
                                        <p:attrNameLst>
                                          <p:attrName>style.color</p:attrName>
                                        </p:attrNameLst>
                                      </p:cBhvr>
                                      <p:by>
                                        <p:hsl h="10842353" s="0" l="0"/>
                                      </p:by>
                                    </p:animClr>
                                    <p:animClr clrSpc="hsl" dir="cw">
                                      <p:cBhvr>
                                        <p:cTn id="211" dur="500" fill="hold"/>
                                        <p:tgtEl>
                                          <p:spTgt spid="3"/>
                                        </p:tgtEl>
                                        <p:attrNameLst>
                                          <p:attrName>fillcolor</p:attrName>
                                        </p:attrNameLst>
                                      </p:cBhvr>
                                      <p:by>
                                        <p:hsl h="10842353" s="0" l="0"/>
                                      </p:by>
                                    </p:animClr>
                                    <p:animClr clrSpc="hsl" dir="cw">
                                      <p:cBhvr>
                                        <p:cTn id="212" dur="500" fill="hold"/>
                                        <p:tgtEl>
                                          <p:spTgt spid="3"/>
                                        </p:tgtEl>
                                        <p:attrNameLst>
                                          <p:attrName>stroke.color</p:attrName>
                                        </p:attrNameLst>
                                      </p:cBhvr>
                                      <p:by>
                                        <p:hsl h="10842353" s="0" l="0"/>
                                      </p:by>
                                    </p:animClr>
                                    <p:set>
                                      <p:cBhvr>
                                        <p:cTn id="213" dur="500" fill="hold"/>
                                        <p:tgtEl>
                                          <p:spTgt spid="3"/>
                                        </p:tgtEl>
                                        <p:attrNameLst>
                                          <p:attrName>fill.type</p:attrName>
                                        </p:attrNameLst>
                                      </p:cBhvr>
                                      <p:to>
                                        <p:strVal val="solid"/>
                                      </p:to>
                                    </p:set>
                                  </p:childTnLst>
                                  <p:subTnLst>
                                    <p:audio>
                                      <p:cMediaNode>
                                        <p:cTn display="0" masterRel="sameClick">
                                          <p:stCondLst>
                                            <p:cond evt="begin" delay="0">
                                              <p:tn val="209"/>
                                            </p:cond>
                                          </p:stCondLst>
                                          <p:endCondLst>
                                            <p:cond evt="onStopAudio" delay="0">
                                              <p:tgtEl>
                                                <p:sldTgt/>
                                              </p:tgtEl>
                                            </p:cond>
                                          </p:endCondLst>
                                        </p:cTn>
                                        <p:tgtEl>
                                          <p:sndTgt r:embed="rId7" name="FELIZ2.WAV"/>
                                        </p:tgtEl>
                                      </p:cMediaNode>
                                    </p:audio>
                                  </p:subTnLst>
                                </p:cTn>
                              </p:par>
                              <p:par>
                                <p:cTn id="214" presetID="34" presetClass="emph" presetSubtype="0" fill="hold" nodeType="withEffect">
                                  <p:stCondLst>
                                    <p:cond delay="0"/>
                                  </p:stCondLst>
                                  <p:iterate type="lt">
                                    <p:tmPct val="10000"/>
                                  </p:iterate>
                                  <p:childTnLst>
                                    <p:animMotion origin="layout" path="M 0.0 0.0 L 0.0 -0.07213" pathEditMode="relative" ptsTypes="">
                                      <p:cBhvr>
                                        <p:cTn id="215" dur="250" accel="50000" decel="50000" autoRev="1" fill="hold">
                                          <p:stCondLst>
                                            <p:cond delay="0"/>
                                          </p:stCondLst>
                                        </p:cTn>
                                        <p:tgtEl>
                                          <p:spTgt spid="3"/>
                                        </p:tgtEl>
                                        <p:attrNameLst>
                                          <p:attrName>ppt_x</p:attrName>
                                          <p:attrName>ppt_y</p:attrName>
                                        </p:attrNameLst>
                                      </p:cBhvr>
                                    </p:animMotion>
                                    <p:animRot by="1500000">
                                      <p:cBhvr>
                                        <p:cTn id="216" dur="125" fill="hold">
                                          <p:stCondLst>
                                            <p:cond delay="0"/>
                                          </p:stCondLst>
                                        </p:cTn>
                                        <p:tgtEl>
                                          <p:spTgt spid="3"/>
                                        </p:tgtEl>
                                        <p:attrNameLst>
                                          <p:attrName>r</p:attrName>
                                        </p:attrNameLst>
                                      </p:cBhvr>
                                    </p:animRot>
                                    <p:animRot by="-1500000">
                                      <p:cBhvr>
                                        <p:cTn id="217" dur="125" fill="hold">
                                          <p:stCondLst>
                                            <p:cond delay="125"/>
                                          </p:stCondLst>
                                        </p:cTn>
                                        <p:tgtEl>
                                          <p:spTgt spid="3"/>
                                        </p:tgtEl>
                                        <p:attrNameLst>
                                          <p:attrName>r</p:attrName>
                                        </p:attrNameLst>
                                      </p:cBhvr>
                                    </p:animRot>
                                    <p:animRot by="-1500000">
                                      <p:cBhvr>
                                        <p:cTn id="218" dur="125" fill="hold">
                                          <p:stCondLst>
                                            <p:cond delay="250"/>
                                          </p:stCondLst>
                                        </p:cTn>
                                        <p:tgtEl>
                                          <p:spTgt spid="3"/>
                                        </p:tgtEl>
                                        <p:attrNameLst>
                                          <p:attrName>r</p:attrName>
                                        </p:attrNameLst>
                                      </p:cBhvr>
                                    </p:animRot>
                                    <p:animRot by="1500000">
                                      <p:cBhvr>
                                        <p:cTn id="219" dur="125" fill="hold">
                                          <p:stCondLst>
                                            <p:cond delay="375"/>
                                          </p:stCondLst>
                                        </p:cTn>
                                        <p:tgtEl>
                                          <p:spTgt spid="3"/>
                                        </p:tgtEl>
                                        <p:attrNameLst>
                                          <p:attrName>r</p:attrName>
                                        </p:attrNameLst>
                                      </p:cBhvr>
                                    </p:animRot>
                                  </p:childTnLst>
                                  <p:subTnLst>
                                    <p:audio>
                                      <p:cMediaNode>
                                        <p:cTn display="0" masterRel="sameClick">
                                          <p:stCondLst>
                                            <p:cond evt="begin" delay="0">
                                              <p:tn val="214"/>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171" grpId="0" animBg="1"/>
      <p:bldP spid="617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04295E18-5E5C-8724-FC03-809A475F7047}"/>
              </a:ext>
            </a:extLst>
          </p:cNvPr>
          <p:cNvSpPr>
            <a:spLocks noChangeArrowheads="1"/>
          </p:cNvSpPr>
          <p:nvPr/>
        </p:nvSpPr>
        <p:spPr bwMode="auto">
          <a:xfrm>
            <a:off x="3200400" y="1411288"/>
            <a:ext cx="8745794" cy="1166812"/>
          </a:xfrm>
          <a:prstGeom prst="roundRect">
            <a:avLst>
              <a:gd name="adj" fmla="val 16667"/>
            </a:avLst>
          </a:prstGeom>
          <a:solidFill>
            <a:srgbClr val="C00000"/>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chemeClr val="bg1"/>
                </a:solidFill>
                <a:latin typeface="Times New Roman" panose="02020603050405020304" pitchFamily="18" charset="0"/>
                <a:cs typeface="Times New Roman" panose="02020603050405020304" pitchFamily="18" charset="0"/>
              </a:rPr>
              <a:t>    </a:t>
            </a:r>
            <a:r>
              <a:rPr lang="vi-VN" altLang="en-US" sz="2800" b="1" dirty="0">
                <a:solidFill>
                  <a:schemeClr val="bg1"/>
                </a:solidFill>
                <a:latin typeface="Times New Roman" panose="02020603050405020304" pitchFamily="18" charset="0"/>
                <a:cs typeface="Times New Roman" panose="02020603050405020304" pitchFamily="18" charset="0"/>
              </a:rPr>
              <a:t>Nếu em không biết quan tâm đến hàng xóm láng giềng</a:t>
            </a:r>
          </a:p>
          <a:p>
            <a:r>
              <a:rPr lang="vi-VN" altLang="en-US" sz="2800" b="1" dirty="0">
                <a:solidFill>
                  <a:schemeClr val="bg1"/>
                </a:solidFill>
                <a:latin typeface="Times New Roman" panose="02020603050405020304" pitchFamily="18" charset="0"/>
                <a:cs typeface="Times New Roman" panose="02020603050405020304" pitchFamily="18" charset="0"/>
              </a:rPr>
              <a:t>thì sẽ như thế nào?</a:t>
            </a:r>
            <a:endParaRPr lang="en-US" altLang="en-US" sz="2800" b="1" dirty="0">
              <a:solidFill>
                <a:schemeClr val="bg1"/>
              </a:solidFill>
              <a:latin typeface="Times New Roman" panose="02020603050405020304" pitchFamily="18" charset="0"/>
              <a:cs typeface="Times New Roman" panose="02020603050405020304" pitchFamily="18" charset="0"/>
            </a:endParaRPr>
          </a:p>
        </p:txBody>
      </p:sp>
      <p:grpSp>
        <p:nvGrpSpPr>
          <p:cNvPr id="7171" name="Group 51">
            <a:extLst>
              <a:ext uri="{FF2B5EF4-FFF2-40B4-BE49-F238E27FC236}">
                <a16:creationId xmlns:a16="http://schemas.microsoft.com/office/drawing/2014/main" id="{9E58976A-B047-14FC-44EF-7DF6056069C3}"/>
              </a:ext>
            </a:extLst>
          </p:cNvPr>
          <p:cNvGrpSpPr>
            <a:grpSpLocks/>
          </p:cNvGrpSpPr>
          <p:nvPr/>
        </p:nvGrpSpPr>
        <p:grpSpPr bwMode="auto">
          <a:xfrm>
            <a:off x="1781176" y="14288"/>
            <a:ext cx="320675" cy="6858000"/>
            <a:chOff x="202295" y="-322943"/>
            <a:chExt cx="319314" cy="7180943"/>
          </a:xfrm>
        </p:grpSpPr>
        <p:sp>
          <p:nvSpPr>
            <p:cNvPr id="10" name="Rectangle 9">
              <a:extLst>
                <a:ext uri="{FF2B5EF4-FFF2-40B4-BE49-F238E27FC236}">
                  <a16:creationId xmlns:a16="http://schemas.microsoft.com/office/drawing/2014/main" id="{804FD9B0-C41F-6DE4-A497-598C5BBB354D}"/>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7214" name="Rectangle 10">
              <a:extLst>
                <a:ext uri="{FF2B5EF4-FFF2-40B4-BE49-F238E27FC236}">
                  <a16:creationId xmlns:a16="http://schemas.microsoft.com/office/drawing/2014/main" id="{93FF9088-1757-924D-59EC-282370E07E27}"/>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14" name="Rectangle 13">
              <a:extLst>
                <a:ext uri="{FF2B5EF4-FFF2-40B4-BE49-F238E27FC236}">
                  <a16:creationId xmlns:a16="http://schemas.microsoft.com/office/drawing/2014/main" id="{D01090D3-F3C6-B5A6-E354-CE29EC1F535E}"/>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C2D09E8-0ECD-8242-2FF5-4CD6A8C47710}"/>
              </a:ext>
            </a:extLst>
          </p:cNvPr>
          <p:cNvSpPr>
            <a:spLocks noChangeArrowheads="1"/>
          </p:cNvSpPr>
          <p:nvPr/>
        </p:nvSpPr>
        <p:spPr bwMode="auto">
          <a:xfrm>
            <a:off x="3200401" y="2747963"/>
            <a:ext cx="8991600"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100" dirty="0">
                <a:solidFill>
                  <a:schemeClr val="bg1"/>
                </a:solidFill>
              </a:rPr>
              <a:t>  </a:t>
            </a:r>
            <a:r>
              <a:rPr lang="vi-VN" altLang="en-US" sz="3100" dirty="0">
                <a:solidFill>
                  <a:schemeClr val="bg1"/>
                </a:solidFill>
              </a:rPr>
              <a:t> </a:t>
            </a:r>
            <a:r>
              <a:rPr lang="vi-VN" altLang="en-US" sz="2400" b="1" dirty="0">
                <a:solidFill>
                  <a:schemeClr val="bg1"/>
                </a:solidFill>
                <a:latin typeface="Times New Roman" panose="02020603050405020304" pitchFamily="18" charset="0"/>
                <a:cs typeface="Times New Roman" panose="02020603050405020304" pitchFamily="18" charset="0"/>
              </a:rPr>
              <a:t>Không được mọi người yêu quý và giúp đỡ những lúc khó khăn. </a:t>
            </a:r>
            <a:endParaRPr lang="en-US" altLang="en-US" sz="2400" b="1" dirty="0">
              <a:latin typeface="Times New Roman" panose="02020603050405020304" pitchFamily="18" charset="0"/>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C6570F46-9CD2-8A54-48CD-423B2BC6613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1014" y="29384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AB60675F-7C1B-A6A4-FD99-CE99E5F22A4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32014" y="27162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B8496568-4C75-37E3-FB46-87D07B46BC02}"/>
              </a:ext>
            </a:extLst>
          </p:cNvPr>
          <p:cNvSpPr>
            <a:spLocks noChangeArrowheads="1"/>
          </p:cNvSpPr>
          <p:nvPr/>
        </p:nvSpPr>
        <p:spPr bwMode="auto">
          <a:xfrm>
            <a:off x="2132013" y="280987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1044" name="WordArt 226">
            <a:extLst>
              <a:ext uri="{FF2B5EF4-FFF2-40B4-BE49-F238E27FC236}">
                <a16:creationId xmlns:a16="http://schemas.microsoft.com/office/drawing/2014/main" id="{421C6E46-9142-387C-D0E4-857B5D53ACB3}"/>
              </a:ext>
            </a:extLst>
          </p:cNvPr>
          <p:cNvSpPr>
            <a:spLocks noChangeArrowheads="1" noChangeShapeType="1" noTextEdit="1"/>
          </p:cNvSpPr>
          <p:nvPr/>
        </p:nvSpPr>
        <p:spPr bwMode="auto">
          <a:xfrm>
            <a:off x="2414589" y="29019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 name="AutoShape 51">
            <a:extLst>
              <a:ext uri="{FF2B5EF4-FFF2-40B4-BE49-F238E27FC236}">
                <a16:creationId xmlns:a16="http://schemas.microsoft.com/office/drawing/2014/main" id="{F7EAF1C7-7995-FB47-5501-C9F9B8B17150}"/>
              </a:ext>
            </a:extLst>
          </p:cNvPr>
          <p:cNvSpPr>
            <a:spLocks noChangeArrowheads="1"/>
          </p:cNvSpPr>
          <p:nvPr/>
        </p:nvSpPr>
        <p:spPr bwMode="auto">
          <a:xfrm>
            <a:off x="3409156" y="3709988"/>
            <a:ext cx="5200650"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400" b="1" dirty="0">
                <a:solidFill>
                  <a:schemeClr val="bg1"/>
                </a:solidFill>
                <a:latin typeface="Times New Roman" panose="02020603050405020304" pitchFamily="18" charset="0"/>
                <a:cs typeface="Times New Roman" panose="02020603050405020304" pitchFamily="18" charset="0"/>
              </a:rPr>
              <a:t>Không được mọi người yêu quý.</a:t>
            </a:r>
            <a:endParaRPr lang="en-US" altLang="en-US" sz="2400" b="1" dirty="0">
              <a:latin typeface="Times New Roman" panose="02020603050405020304" pitchFamily="18" charset="0"/>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F4657960-849B-2BE0-D88E-89A3F7F320C4}"/>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1964" y="39290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05161018-FD4D-C0A9-FF35-5399E105566B}"/>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55826" y="3706814"/>
            <a:ext cx="1273175"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792F3A0A-6A64-AA61-DBD7-CC6E7739A866}"/>
              </a:ext>
            </a:extLst>
          </p:cNvPr>
          <p:cNvSpPr>
            <a:spLocks noChangeArrowheads="1"/>
          </p:cNvSpPr>
          <p:nvPr/>
        </p:nvSpPr>
        <p:spPr bwMode="auto">
          <a:xfrm>
            <a:off x="2189163" y="38163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8" name="WordArt 226">
            <a:extLst>
              <a:ext uri="{FF2B5EF4-FFF2-40B4-BE49-F238E27FC236}">
                <a16:creationId xmlns:a16="http://schemas.microsoft.com/office/drawing/2014/main" id="{43FF14D3-D35F-9061-5D82-639990F2686A}"/>
              </a:ext>
            </a:extLst>
          </p:cNvPr>
          <p:cNvSpPr>
            <a:spLocks noChangeArrowheads="1" noChangeShapeType="1" noTextEdit="1"/>
          </p:cNvSpPr>
          <p:nvPr/>
        </p:nvSpPr>
        <p:spPr bwMode="auto">
          <a:xfrm>
            <a:off x="2395539" y="3929064"/>
            <a:ext cx="460375" cy="350837"/>
          </a:xfrm>
          <a:prstGeom prst="rect">
            <a:avLst/>
          </a:prstGeom>
        </p:spPr>
        <p:txBody>
          <a:bodyPr wrap="none" fromWordArt="1">
            <a:prstTxWarp prst="textInflate">
              <a:avLst>
                <a:gd name="adj" fmla="val 13634"/>
              </a:avLst>
            </a:prstTxWarp>
          </a:bodyPr>
          <a:lstStyle/>
          <a:p>
            <a:pPr algn="ctr"/>
            <a:r>
              <a:rPr lang="vi-VN" sz="3600" kern="10" dirty="0">
                <a:ln w="9525">
                  <a:solidFill>
                    <a:srgbClr val="FFFF00"/>
                  </a:solidFill>
                  <a:round/>
                  <a:headEnd/>
                  <a:tailEnd/>
                </a:ln>
                <a:solidFill>
                  <a:srgbClr val="FFFF00"/>
                </a:solidFill>
                <a:latin typeface=".VnTimeH"/>
              </a:rPr>
              <a:t>B</a:t>
            </a:r>
            <a:endParaRPr lang="en-US" sz="3600" kern="10" dirty="0">
              <a:ln w="9525">
                <a:solidFill>
                  <a:srgbClr val="FFFF00"/>
                </a:solidFill>
                <a:round/>
                <a:headEnd/>
                <a:tailEnd/>
              </a:ln>
              <a:solidFill>
                <a:srgbClr val="FFFF00"/>
              </a:solidFill>
              <a:latin typeface=".VnTimeH"/>
            </a:endParaRPr>
          </a:p>
        </p:txBody>
      </p:sp>
      <p:sp>
        <p:nvSpPr>
          <p:cNvPr id="9" name="AutoShape 51">
            <a:extLst>
              <a:ext uri="{FF2B5EF4-FFF2-40B4-BE49-F238E27FC236}">
                <a16:creationId xmlns:a16="http://schemas.microsoft.com/office/drawing/2014/main" id="{CA9A939A-8001-CD28-C1B5-347CC703B2F0}"/>
              </a:ext>
            </a:extLst>
          </p:cNvPr>
          <p:cNvSpPr>
            <a:spLocks noChangeArrowheads="1"/>
          </p:cNvSpPr>
          <p:nvPr/>
        </p:nvSpPr>
        <p:spPr bwMode="auto">
          <a:xfrm>
            <a:off x="3365499" y="4702175"/>
            <a:ext cx="5264151"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100" dirty="0">
                <a:solidFill>
                  <a:schemeClr val="bg1"/>
                </a:solidFill>
              </a:rPr>
              <a:t> </a:t>
            </a:r>
            <a:r>
              <a:rPr lang="vi-VN" altLang="en-US" sz="2400" b="1" dirty="0">
                <a:solidFill>
                  <a:schemeClr val="bg1"/>
                </a:solidFill>
                <a:latin typeface="Times New Roman" panose="02020603050405020304" pitchFamily="18" charset="0"/>
                <a:cs typeface="Times New Roman" panose="02020603050405020304" pitchFamily="18" charset="0"/>
              </a:rPr>
              <a:t>Không được mọi người giúp đỡ</a:t>
            </a:r>
            <a:r>
              <a:rPr lang="en-US" altLang="en-US" sz="2400" b="1" dirty="0">
                <a:solidFill>
                  <a:schemeClr val="bg1"/>
                </a:solidFill>
                <a:latin typeface="Times New Roman" panose="02020603050405020304" pitchFamily="18" charset="0"/>
                <a:cs typeface="Times New Roman" panose="02020603050405020304" pitchFamily="18" charset="0"/>
              </a:rPr>
              <a:t>.</a:t>
            </a:r>
          </a:p>
        </p:txBody>
      </p:sp>
      <p:pic>
        <p:nvPicPr>
          <p:cNvPr id="11" name="Picture 37" descr="Blue_chapterlist">
            <a:extLst>
              <a:ext uri="{FF2B5EF4-FFF2-40B4-BE49-F238E27FC236}">
                <a16:creationId xmlns:a16="http://schemas.microsoft.com/office/drawing/2014/main" id="{32E6BACF-64E8-5329-7EB9-E13B4087961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1964" y="49196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36AB1C1D-212D-EA3C-5AA9-DC161CD147EC}"/>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12964" y="46974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a16="http://schemas.microsoft.com/office/drawing/2014/main" id="{F554C1BE-2717-8D25-6620-3A54E1286241}"/>
              </a:ext>
            </a:extLst>
          </p:cNvPr>
          <p:cNvSpPr>
            <a:spLocks noChangeArrowheads="1"/>
          </p:cNvSpPr>
          <p:nvPr/>
        </p:nvSpPr>
        <p:spPr bwMode="auto">
          <a:xfrm>
            <a:off x="2189163" y="47704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15" name="WordArt 226">
            <a:extLst>
              <a:ext uri="{FF2B5EF4-FFF2-40B4-BE49-F238E27FC236}">
                <a16:creationId xmlns:a16="http://schemas.microsoft.com/office/drawing/2014/main" id="{9AA5B2D5-E113-5A2F-BBB7-5F8D3CAFDFA9}"/>
              </a:ext>
            </a:extLst>
          </p:cNvPr>
          <p:cNvSpPr>
            <a:spLocks noChangeArrowheads="1" noChangeShapeType="1" noTextEdit="1"/>
          </p:cNvSpPr>
          <p:nvPr/>
        </p:nvSpPr>
        <p:spPr bwMode="auto">
          <a:xfrm>
            <a:off x="2395539" y="48831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20" name="WordArt 226">
            <a:extLst>
              <a:ext uri="{FF2B5EF4-FFF2-40B4-BE49-F238E27FC236}">
                <a16:creationId xmlns:a16="http://schemas.microsoft.com/office/drawing/2014/main" id="{8CCB758F-5611-9FC8-ACEC-C7CEE7492E9F}"/>
              </a:ext>
            </a:extLst>
          </p:cNvPr>
          <p:cNvSpPr>
            <a:spLocks noChangeArrowheads="1" noChangeShapeType="1" noTextEdit="1"/>
          </p:cNvSpPr>
          <p:nvPr/>
        </p:nvSpPr>
        <p:spPr bwMode="auto">
          <a:xfrm>
            <a:off x="2395539" y="5873750"/>
            <a:ext cx="460375" cy="387350"/>
          </a:xfrm>
          <a:prstGeom prst="rect">
            <a:avLst/>
          </a:prstGeom>
        </p:spPr>
        <p:txBody>
          <a:bodyPr wrap="none" fromWordArt="1">
            <a:prstTxWarp prst="textInflate">
              <a:avLst>
                <a:gd name="adj" fmla="val 13634"/>
              </a:avLst>
            </a:prstTxWarp>
          </a:bodyPr>
          <a:lstStyle/>
          <a:p>
            <a:pPr algn="ctr"/>
            <a:endParaRPr lang="en-US" sz="3600" kern="10">
              <a:ln w="9525">
                <a:solidFill>
                  <a:srgbClr val="FFFF00"/>
                </a:solidFill>
                <a:round/>
                <a:headEnd/>
                <a:tailEnd/>
              </a:ln>
              <a:solidFill>
                <a:srgbClr val="FFFF00"/>
              </a:solidFill>
              <a:latin typeface=".VnTimeH"/>
            </a:endParaRPr>
          </a:p>
        </p:txBody>
      </p:sp>
      <p:sp>
        <p:nvSpPr>
          <p:cNvPr id="6171" name="AutoShape 27">
            <a:extLst>
              <a:ext uri="{FF2B5EF4-FFF2-40B4-BE49-F238E27FC236}">
                <a16:creationId xmlns:a16="http://schemas.microsoft.com/office/drawing/2014/main" id="{56C25B07-8820-8740-0204-073BA05BE39B}"/>
              </a:ext>
            </a:extLst>
          </p:cNvPr>
          <p:cNvSpPr>
            <a:spLocks noChangeArrowheads="1"/>
          </p:cNvSpPr>
          <p:nvPr/>
        </p:nvSpPr>
        <p:spPr bwMode="auto">
          <a:xfrm>
            <a:off x="1905000" y="1219200"/>
            <a:ext cx="15240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172" name="WordArt 28">
            <a:extLst>
              <a:ext uri="{FF2B5EF4-FFF2-40B4-BE49-F238E27FC236}">
                <a16:creationId xmlns:a16="http://schemas.microsoft.com/office/drawing/2014/main" id="{BBB19FA9-6475-A2E0-52DA-C4C825372CD8}"/>
              </a:ext>
            </a:extLst>
          </p:cNvPr>
          <p:cNvSpPr>
            <a:spLocks noChangeArrowheads="1" noChangeShapeType="1" noTextEdit="1"/>
          </p:cNvSpPr>
          <p:nvPr/>
        </p:nvSpPr>
        <p:spPr bwMode="auto">
          <a:xfrm>
            <a:off x="2325688" y="1490663"/>
            <a:ext cx="762000" cy="723900"/>
          </a:xfrm>
          <a:prstGeom prst="rect">
            <a:avLst/>
          </a:prstGeom>
        </p:spPr>
        <p:txBody>
          <a:bodyPr wrap="none" fromWordArt="1">
            <a:prstTxWarp prst="textPlain">
              <a:avLst>
                <a:gd name="adj" fmla="val 50000"/>
              </a:avLst>
            </a:prstTxWarp>
          </a:bodyPr>
          <a:lstStyle/>
          <a:p>
            <a:pPr algn="ctr"/>
            <a:r>
              <a:rPr lang="en-US" sz="3600" b="1" kern="1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7190" name="Picture 29" descr="Picture1">
            <a:extLst>
              <a:ext uri="{FF2B5EF4-FFF2-40B4-BE49-F238E27FC236}">
                <a16:creationId xmlns:a16="http://schemas.microsoft.com/office/drawing/2014/main" id="{2792DE23-AA4C-1B01-D376-BCC2E2C069F3}"/>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2413" y="769938"/>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31" descr="people008">
            <a:extLst>
              <a:ext uri="{FF2B5EF4-FFF2-40B4-BE49-F238E27FC236}">
                <a16:creationId xmlns:a16="http://schemas.microsoft.com/office/drawing/2014/main" id="{6EDADD26-C37F-3B92-ED2F-0AD34C8DF707}"/>
              </a:ext>
            </a:extLst>
          </p:cNvPr>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32" descr="Bellcoll">
            <a:hlinkClick r:id="" action="ppaction://hlinkshowjump?jump=firstslide"/>
            <a:extLst>
              <a:ext uri="{FF2B5EF4-FFF2-40B4-BE49-F238E27FC236}">
                <a16:creationId xmlns:a16="http://schemas.microsoft.com/office/drawing/2014/main" id="{B4973B69-3975-129A-093C-76CA261CD353}"/>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457325" y="-157163"/>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B79BEF0A-0E3A-D80E-D756-34310CEFC8D6}"/>
              </a:ext>
            </a:extLst>
          </p:cNvPr>
          <p:cNvGrpSpPr>
            <a:grpSpLocks/>
          </p:cNvGrpSpPr>
          <p:nvPr/>
        </p:nvGrpSpPr>
        <p:grpSpPr bwMode="auto">
          <a:xfrm>
            <a:off x="10079038" y="3898901"/>
            <a:ext cx="1752600" cy="1752600"/>
            <a:chOff x="5997" y="3763"/>
            <a:chExt cx="1104" cy="1104"/>
          </a:xfrm>
        </p:grpSpPr>
        <p:sp>
          <p:nvSpPr>
            <p:cNvPr id="7211" name="AutoShape 34">
              <a:extLst>
                <a:ext uri="{FF2B5EF4-FFF2-40B4-BE49-F238E27FC236}">
                  <a16:creationId xmlns:a16="http://schemas.microsoft.com/office/drawing/2014/main" id="{CEAF0566-EAEC-AA85-5E83-2D584CA3B664}"/>
                </a:ext>
              </a:extLst>
            </p:cNvPr>
            <p:cNvSpPr>
              <a:spLocks noChangeArrowheads="1"/>
            </p:cNvSpPr>
            <p:nvPr/>
          </p:nvSpPr>
          <p:spPr bwMode="auto">
            <a:xfrm>
              <a:off x="5997" y="3763"/>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6000" b="1" dirty="0">
                <a:solidFill>
                  <a:srgbClr val="FF0066"/>
                </a:solidFill>
                <a:latin typeface=".VnHelvetInsH" pitchFamily="34" charset="0"/>
              </a:endParaRPr>
            </a:p>
          </p:txBody>
        </p:sp>
        <p:sp>
          <p:nvSpPr>
            <p:cNvPr id="7212" name="WordArt 35">
              <a:extLst>
                <a:ext uri="{FF2B5EF4-FFF2-40B4-BE49-F238E27FC236}">
                  <a16:creationId xmlns:a16="http://schemas.microsoft.com/office/drawing/2014/main" id="{1BE573E5-8907-7928-0C37-6E49A484CB5C}"/>
                </a:ext>
              </a:extLst>
            </p:cNvPr>
            <p:cNvSpPr>
              <a:spLocks noChangeArrowheads="1" noChangeShapeType="1" noTextEdit="1"/>
            </p:cNvSpPr>
            <p:nvPr/>
          </p:nvSpPr>
          <p:spPr bwMode="auto">
            <a:xfrm>
              <a:off x="6129" y="4097"/>
              <a:ext cx="820" cy="530"/>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a:t>
              </a:r>
              <a:r>
                <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giờ</a:t>
              </a:r>
              <a:endPar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sp>
        <p:nvSpPr>
          <p:cNvPr id="6180" name="WordArt 36">
            <a:extLst>
              <a:ext uri="{FF2B5EF4-FFF2-40B4-BE49-F238E27FC236}">
                <a16:creationId xmlns:a16="http://schemas.microsoft.com/office/drawing/2014/main" id="{B1ADE7B8-8062-6648-1BC5-9C74616D6F53}"/>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9CF59051-210F-76A7-33DE-DDB55BC3EF56}"/>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D258DCDE-C8F5-7183-E399-F3716107564F}"/>
              </a:ext>
            </a:extLst>
          </p:cNvPr>
          <p:cNvSpPr>
            <a:spLocks noChangeArrowheads="1" noChangeShapeType="1" noTextEdit="1"/>
          </p:cNvSpPr>
          <p:nvPr/>
        </p:nvSpPr>
        <p:spPr bwMode="auto">
          <a:xfrm>
            <a:off x="9478963" y="338296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DF1AE54A-7DC8-4EC5-C4C1-EE543E12948A}"/>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A53B930C-378E-E525-2DB6-FF03E63A9C20}"/>
              </a:ext>
            </a:extLst>
          </p:cNvPr>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D3423300-EFE2-321C-3C5F-253C45B5FBC0}"/>
              </a:ext>
            </a:extLst>
          </p:cNvPr>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777A1D75-06E1-591B-D92B-C6472F03FB05}"/>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095E4E6A-2C26-3653-73CD-689C6537D0B1}"/>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BBA84114-5159-628C-7EB8-DBC7599E3E54}"/>
              </a:ext>
            </a:extLst>
          </p:cNvPr>
          <p:cNvSpPr>
            <a:spLocks noChangeArrowheads="1" noChangeShapeType="1" noTextEdit="1"/>
          </p:cNvSpPr>
          <p:nvPr/>
        </p:nvSpPr>
        <p:spPr bwMode="auto">
          <a:xfrm>
            <a:off x="9486900" y="336232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B7C1A7FD-6E79-2CDE-6B9C-65C036BCECA6}"/>
              </a:ext>
            </a:extLst>
          </p:cNvPr>
          <p:cNvSpPr>
            <a:spLocks noChangeArrowheads="1" noChangeShapeType="1" noTextEdit="1"/>
          </p:cNvSpPr>
          <p:nvPr/>
        </p:nvSpPr>
        <p:spPr bwMode="auto">
          <a:xfrm>
            <a:off x="9639300" y="33639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0CACE831-D760-7D16-40DA-B8D564857754}"/>
              </a:ext>
            </a:extLst>
          </p:cNvPr>
          <p:cNvSpPr>
            <a:spLocks noChangeArrowheads="1" noChangeShapeType="1" noTextEdit="1"/>
          </p:cNvSpPr>
          <p:nvPr/>
        </p:nvSpPr>
        <p:spPr bwMode="auto">
          <a:xfrm>
            <a:off x="9696450" y="34575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6192" name="WordArt 48">
            <a:extLst>
              <a:ext uri="{FF2B5EF4-FFF2-40B4-BE49-F238E27FC236}">
                <a16:creationId xmlns:a16="http://schemas.microsoft.com/office/drawing/2014/main" id="{DD51674C-6FEE-99FC-BB12-F3F869CB6E69}"/>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6193" name="WordArt 49">
            <a:extLst>
              <a:ext uri="{FF2B5EF4-FFF2-40B4-BE49-F238E27FC236}">
                <a16:creationId xmlns:a16="http://schemas.microsoft.com/office/drawing/2014/main" id="{B2C030BF-6F19-893D-EBEA-71304B9F5A5A}"/>
              </a:ext>
            </a:extLst>
          </p:cNvPr>
          <p:cNvSpPr>
            <a:spLocks noChangeArrowheads="1" noChangeShapeType="1" noTextEdit="1"/>
          </p:cNvSpPr>
          <p:nvPr/>
        </p:nvSpPr>
        <p:spPr bwMode="auto">
          <a:xfrm>
            <a:off x="8324850" y="5038725"/>
            <a:ext cx="666750" cy="742950"/>
          </a:xfrm>
          <a:prstGeom prst="rect">
            <a:avLst/>
          </a:prstGeom>
        </p:spPr>
        <p:txBody>
          <a:bodyPr wrap="none" fromWordArt="1">
            <a:prstTxWarp prst="textPlain">
              <a:avLst>
                <a:gd name="adj" fmla="val 50000"/>
              </a:avLst>
            </a:prstTxWarp>
          </a:bodyPr>
          <a:lstStyle/>
          <a:p>
            <a:pPr algn="ct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pic>
        <p:nvPicPr>
          <p:cNvPr id="7207" name="Picture 53" descr="avatar320552_1043153">
            <a:extLst>
              <a:ext uri="{FF2B5EF4-FFF2-40B4-BE49-F238E27FC236}">
                <a16:creationId xmlns:a16="http://schemas.microsoft.com/office/drawing/2014/main" id="{82AC963A-70BF-F19A-40A5-988BE0179AE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277350" y="0"/>
            <a:ext cx="1390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8" name="Picture 54" descr="Tàng-Tàng">
            <a:extLst>
              <a:ext uri="{FF2B5EF4-FFF2-40B4-BE49-F238E27FC236}">
                <a16:creationId xmlns:a16="http://schemas.microsoft.com/office/drawing/2014/main" id="{164D3037-C7EE-B246-0761-9470D31F79CD}"/>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9" name="Picture 32" descr="Bellcoll">
            <a:hlinkClick r:id="" action="ppaction://hlinkshowjump?jump=firstslide"/>
            <a:extLst>
              <a:ext uri="{FF2B5EF4-FFF2-40B4-BE49-F238E27FC236}">
                <a16:creationId xmlns:a16="http://schemas.microsoft.com/office/drawing/2014/main" id="{98C34CCF-006C-7378-C734-1B7101BB376B}"/>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609725" y="-4763"/>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0" name="TextBox 1">
            <a:extLst>
              <a:ext uri="{FF2B5EF4-FFF2-40B4-BE49-F238E27FC236}">
                <a16:creationId xmlns:a16="http://schemas.microsoft.com/office/drawing/2014/main" id="{4D872BAF-DC07-D7EA-1AB6-243DEA13AFAF}"/>
              </a:ext>
            </a:extLst>
          </p:cNvPr>
          <p:cNvSpPr txBox="1">
            <a:spLocks noChangeArrowheads="1"/>
          </p:cNvSpPr>
          <p:nvPr/>
        </p:nvSpPr>
        <p:spPr bwMode="auto">
          <a:xfrm>
            <a:off x="3200400" y="71438"/>
            <a:ext cx="6496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chemeClr val="bg1"/>
                </a:solidFill>
                <a:latin typeface="Times New Roman" panose="02020603050405020304" pitchFamily="18" charset="0"/>
              </a:rPr>
              <a:t> </a:t>
            </a:r>
            <a:r>
              <a:rPr lang="en-US" altLang="en-US" sz="4000" b="1" dirty="0" err="1">
                <a:latin typeface="Times New Roman" panose="02020603050405020304" pitchFamily="18" charset="0"/>
              </a:rPr>
              <a:t>Lựa</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chọn</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đáp</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án</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đúng</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nhất</a:t>
            </a:r>
            <a:endParaRPr lang="en-US" altLang="en-US" sz="4000"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par>
                                <p:cTn id="66" presetID="5" presetClass="entr" presetSubtype="10" fill="hold" nodeType="withEffect">
                                  <p:stCondLst>
                                    <p:cond delay="5000"/>
                                  </p:stCondLst>
                                  <p:childTnLst>
                                    <p:set>
                                      <p:cBhvr>
                                        <p:cTn id="67" dur="1" fill="hold">
                                          <p:stCondLst>
                                            <p:cond delay="0"/>
                                          </p:stCondLst>
                                        </p:cTn>
                                        <p:tgtEl>
                                          <p:spTgt spid="20"/>
                                        </p:tgtEl>
                                        <p:attrNameLst>
                                          <p:attrName>style.visibility</p:attrName>
                                        </p:attrNameLst>
                                      </p:cBhvr>
                                      <p:to>
                                        <p:strVal val="visible"/>
                                      </p:to>
                                    </p:set>
                                    <p:animEffect transition="in" filter="checkerboard(across)">
                                      <p:cBhvr>
                                        <p:cTn id="68" dur="500"/>
                                        <p:tgtEl>
                                          <p:spTgt spid="20"/>
                                        </p:tgtEl>
                                      </p:cBhvr>
                                    </p:animEffect>
                                  </p:childTnLst>
                                </p:cTn>
                              </p:par>
                            </p:childTnLst>
                          </p:cTn>
                        </p:par>
                        <p:par>
                          <p:cTn id="69" fill="hold" nodeType="afterGroup">
                            <p:stCondLst>
                              <p:cond delay="5500"/>
                            </p:stCondLst>
                            <p:childTnLst>
                              <p:par>
                                <p:cTn id="70" presetID="9" presetClass="entr" presetSubtype="0" fill="hold" nodeType="afterEffect">
                                  <p:stCondLst>
                                    <p:cond delay="0"/>
                                  </p:stCondLst>
                                  <p:childTnLst>
                                    <p:set>
                                      <p:cBhvr>
                                        <p:cTn id="71" dur="1" fill="hold">
                                          <p:stCondLst>
                                            <p:cond delay="0"/>
                                          </p:stCondLst>
                                        </p:cTn>
                                        <p:tgtEl>
                                          <p:spTgt spid="6193"/>
                                        </p:tgtEl>
                                        <p:attrNameLst>
                                          <p:attrName>style.visibility</p:attrName>
                                        </p:attrNameLst>
                                      </p:cBhvr>
                                      <p:to>
                                        <p:strVal val="visible"/>
                                      </p:to>
                                    </p:set>
                                    <p:animEffect transition="in" filter="dissolve">
                                      <p:cBhvr>
                                        <p:cTn id="72" dur="500"/>
                                        <p:tgtEl>
                                          <p:spTgt spid="6193"/>
                                        </p:tgtEl>
                                      </p:cBhvr>
                                    </p:animEffect>
                                  </p:childTnLst>
                                  <p:subTnLst>
                                    <p:audio>
                                      <p:cMediaNode>
                                        <p:cTn display="0" masterRel="sameClick">
                                          <p:stCondLst>
                                            <p:cond evt="begin" delay="0">
                                              <p:tn val="70"/>
                                            </p:cond>
                                          </p:stCondLst>
                                          <p:endCondLst>
                                            <p:cond evt="onStopAudio" delay="0">
                                              <p:tgtEl>
                                                <p:sldTgt/>
                                              </p:tgtEl>
                                            </p:cond>
                                          </p:endCondLst>
                                        </p:cTn>
                                        <p:tgtEl>
                                          <p:sndTgt r:embed="rId5" name="camera.wav"/>
                                        </p:tgtEl>
                                      </p:cMediaNode>
                                    </p:audio>
                                  </p:subTnLst>
                                </p:cTn>
                              </p:par>
                            </p:childTnLst>
                          </p:cTn>
                        </p:par>
                        <p:par>
                          <p:cTn id="73" fill="hold" nodeType="afterGroup">
                            <p:stCondLst>
                              <p:cond delay="6000"/>
                            </p:stCondLst>
                            <p:childTnLst>
                              <p:par>
                                <p:cTn id="74" presetID="53" presetClass="exit" presetSubtype="0" fill="hold" nodeType="afterEffect">
                                  <p:stCondLst>
                                    <p:cond delay="0"/>
                                  </p:stCondLst>
                                  <p:childTnLst>
                                    <p:anim calcmode="lin" valueType="num">
                                      <p:cBhvr>
                                        <p:cTn id="75" dur="500"/>
                                        <p:tgtEl>
                                          <p:spTgt spid="6193"/>
                                        </p:tgtEl>
                                        <p:attrNameLst>
                                          <p:attrName>ppt_w</p:attrName>
                                        </p:attrNameLst>
                                      </p:cBhvr>
                                      <p:tavLst>
                                        <p:tav tm="0">
                                          <p:val>
                                            <p:strVal val="ppt_w"/>
                                          </p:val>
                                        </p:tav>
                                        <p:tav tm="100000">
                                          <p:val>
                                            <p:fltVal val="0"/>
                                          </p:val>
                                        </p:tav>
                                      </p:tavLst>
                                    </p:anim>
                                    <p:anim calcmode="lin" valueType="num">
                                      <p:cBhvr>
                                        <p:cTn id="76" dur="500"/>
                                        <p:tgtEl>
                                          <p:spTgt spid="6193"/>
                                        </p:tgtEl>
                                        <p:attrNameLst>
                                          <p:attrName>ppt_h</p:attrName>
                                        </p:attrNameLst>
                                      </p:cBhvr>
                                      <p:tavLst>
                                        <p:tav tm="0">
                                          <p:val>
                                            <p:strVal val="ppt_h"/>
                                          </p:val>
                                        </p:tav>
                                        <p:tav tm="100000">
                                          <p:val>
                                            <p:fltVal val="0"/>
                                          </p:val>
                                        </p:tav>
                                      </p:tavLst>
                                    </p:anim>
                                    <p:animEffect transition="out" filter="fade">
                                      <p:cBhvr>
                                        <p:cTn id="77" dur="500"/>
                                        <p:tgtEl>
                                          <p:spTgt spid="6193"/>
                                        </p:tgtEl>
                                      </p:cBhvr>
                                    </p:animEffect>
                                    <p:set>
                                      <p:cBhvr>
                                        <p:cTn id="78" dur="1" fill="hold">
                                          <p:stCondLst>
                                            <p:cond delay="499"/>
                                          </p:stCondLst>
                                        </p:cTn>
                                        <p:tgtEl>
                                          <p:spTgt spid="6193"/>
                                        </p:tgtEl>
                                        <p:attrNameLst>
                                          <p:attrName>style.visibility</p:attrName>
                                        </p:attrNameLst>
                                      </p:cBhvr>
                                      <p:to>
                                        <p:strVal val="hidden"/>
                                      </p:to>
                                    </p:set>
                                  </p:childTnLst>
                                </p:cTn>
                              </p:par>
                            </p:childTnLst>
                          </p:cTn>
                        </p:par>
                        <p:par>
                          <p:cTn id="79" fill="hold" nodeType="afterGroup">
                            <p:stCondLst>
                              <p:cond delay="6500"/>
                            </p:stCondLst>
                            <p:childTnLst>
                              <p:par>
                                <p:cTn id="80" presetID="9" presetClass="entr" presetSubtype="0" fill="hold" nodeType="afterEffect">
                                  <p:stCondLst>
                                    <p:cond delay="0"/>
                                  </p:stCondLst>
                                  <p:childTnLst>
                                    <p:set>
                                      <p:cBhvr>
                                        <p:cTn id="81" dur="1" fill="hold">
                                          <p:stCondLst>
                                            <p:cond delay="0"/>
                                          </p:stCondLst>
                                        </p:cTn>
                                        <p:tgtEl>
                                          <p:spTgt spid="6192"/>
                                        </p:tgtEl>
                                        <p:attrNameLst>
                                          <p:attrName>style.visibility</p:attrName>
                                        </p:attrNameLst>
                                      </p:cBhvr>
                                      <p:to>
                                        <p:strVal val="visible"/>
                                      </p:to>
                                    </p:set>
                                    <p:animEffect transition="in" filter="dissolve">
                                      <p:cBhvr>
                                        <p:cTn id="82" dur="500"/>
                                        <p:tgtEl>
                                          <p:spTgt spid="6192"/>
                                        </p:tgtEl>
                                      </p:cBhvr>
                                    </p:animEffect>
                                  </p:childTnLst>
                                  <p:subTnLst>
                                    <p:audio>
                                      <p:cMediaNode>
                                        <p:cTn display="0" masterRel="sameClick">
                                          <p:stCondLst>
                                            <p:cond evt="begin" delay="0">
                                              <p:tn val="80"/>
                                            </p:cond>
                                          </p:stCondLst>
                                          <p:endCondLst>
                                            <p:cond evt="onStopAudio" delay="0">
                                              <p:tgtEl>
                                                <p:sldTgt/>
                                              </p:tgtEl>
                                            </p:cond>
                                          </p:endCondLst>
                                        </p:cTn>
                                        <p:tgtEl>
                                          <p:sndTgt r:embed="rId5" name="camera.wav"/>
                                        </p:tgtEl>
                                      </p:cMediaNode>
                                    </p:audio>
                                  </p:subTnLst>
                                </p:cTn>
                              </p:par>
                            </p:childTnLst>
                          </p:cTn>
                        </p:par>
                        <p:par>
                          <p:cTn id="83" fill="hold" nodeType="afterGroup">
                            <p:stCondLst>
                              <p:cond delay="7000"/>
                            </p:stCondLst>
                            <p:childTnLst>
                              <p:par>
                                <p:cTn id="84" presetID="53" presetClass="exit" presetSubtype="0" fill="hold" nodeType="afterEffect">
                                  <p:stCondLst>
                                    <p:cond delay="0"/>
                                  </p:stCondLst>
                                  <p:childTnLst>
                                    <p:anim calcmode="lin" valueType="num">
                                      <p:cBhvr>
                                        <p:cTn id="85" dur="500"/>
                                        <p:tgtEl>
                                          <p:spTgt spid="6192"/>
                                        </p:tgtEl>
                                        <p:attrNameLst>
                                          <p:attrName>ppt_w</p:attrName>
                                        </p:attrNameLst>
                                      </p:cBhvr>
                                      <p:tavLst>
                                        <p:tav tm="0">
                                          <p:val>
                                            <p:strVal val="ppt_w"/>
                                          </p:val>
                                        </p:tav>
                                        <p:tav tm="100000">
                                          <p:val>
                                            <p:fltVal val="0"/>
                                          </p:val>
                                        </p:tav>
                                      </p:tavLst>
                                    </p:anim>
                                    <p:anim calcmode="lin" valueType="num">
                                      <p:cBhvr>
                                        <p:cTn id="86" dur="500"/>
                                        <p:tgtEl>
                                          <p:spTgt spid="6192"/>
                                        </p:tgtEl>
                                        <p:attrNameLst>
                                          <p:attrName>ppt_h</p:attrName>
                                        </p:attrNameLst>
                                      </p:cBhvr>
                                      <p:tavLst>
                                        <p:tav tm="0">
                                          <p:val>
                                            <p:strVal val="ppt_h"/>
                                          </p:val>
                                        </p:tav>
                                        <p:tav tm="100000">
                                          <p:val>
                                            <p:fltVal val="0"/>
                                          </p:val>
                                        </p:tav>
                                      </p:tavLst>
                                    </p:anim>
                                    <p:animEffect transition="out" filter="fade">
                                      <p:cBhvr>
                                        <p:cTn id="87" dur="500"/>
                                        <p:tgtEl>
                                          <p:spTgt spid="6192"/>
                                        </p:tgtEl>
                                      </p:cBhvr>
                                    </p:animEffect>
                                    <p:set>
                                      <p:cBhvr>
                                        <p:cTn id="88" dur="1" fill="hold">
                                          <p:stCondLst>
                                            <p:cond delay="499"/>
                                          </p:stCondLst>
                                        </p:cTn>
                                        <p:tgtEl>
                                          <p:spTgt spid="6192"/>
                                        </p:tgtEl>
                                        <p:attrNameLst>
                                          <p:attrName>style.visibility</p:attrName>
                                        </p:attrNameLst>
                                      </p:cBhvr>
                                      <p:to>
                                        <p:strVal val="hidden"/>
                                      </p:to>
                                    </p:set>
                                  </p:childTnLst>
                                </p:cTn>
                              </p:par>
                            </p:childTnLst>
                          </p:cTn>
                        </p:par>
                        <p:par>
                          <p:cTn id="89" fill="hold" nodeType="afterGroup">
                            <p:stCondLst>
                              <p:cond delay="7500"/>
                            </p:stCondLst>
                            <p:childTnLst>
                              <p:par>
                                <p:cTn id="90" presetID="9" presetClass="entr" presetSubtype="0" fill="hold" nodeType="afterEffect">
                                  <p:stCondLst>
                                    <p:cond delay="0"/>
                                  </p:stCondLst>
                                  <p:childTnLst>
                                    <p:set>
                                      <p:cBhvr>
                                        <p:cTn id="91" dur="1" fill="hold">
                                          <p:stCondLst>
                                            <p:cond delay="0"/>
                                          </p:stCondLst>
                                        </p:cTn>
                                        <p:tgtEl>
                                          <p:spTgt spid="6190"/>
                                        </p:tgtEl>
                                        <p:attrNameLst>
                                          <p:attrName>style.visibility</p:attrName>
                                        </p:attrNameLst>
                                      </p:cBhvr>
                                      <p:to>
                                        <p:strVal val="visible"/>
                                      </p:to>
                                    </p:set>
                                    <p:animEffect transition="in" filter="dissolve">
                                      <p:cBhvr>
                                        <p:cTn id="92" dur="500"/>
                                        <p:tgtEl>
                                          <p:spTgt spid="6190"/>
                                        </p:tgtEl>
                                      </p:cBhvr>
                                    </p:animEffect>
                                  </p:childTnLst>
                                  <p:subTnLst>
                                    <p:audio>
                                      <p:cMediaNode>
                                        <p:cTn display="0" masterRel="sameClick">
                                          <p:stCondLst>
                                            <p:cond evt="begin" delay="0">
                                              <p:tn val="90"/>
                                            </p:cond>
                                          </p:stCondLst>
                                          <p:endCondLst>
                                            <p:cond evt="onStopAudio" delay="0">
                                              <p:tgtEl>
                                                <p:sldTgt/>
                                              </p:tgtEl>
                                            </p:cond>
                                          </p:endCondLst>
                                        </p:cTn>
                                        <p:tgtEl>
                                          <p:sndTgt r:embed="rId5" name="camera.wav"/>
                                        </p:tgtEl>
                                      </p:cMediaNode>
                                    </p:audio>
                                  </p:subTnLst>
                                </p:cTn>
                              </p:par>
                            </p:childTnLst>
                          </p:cTn>
                        </p:par>
                        <p:par>
                          <p:cTn id="93" fill="hold" nodeType="afterGroup">
                            <p:stCondLst>
                              <p:cond delay="8000"/>
                            </p:stCondLst>
                            <p:childTnLst>
                              <p:par>
                                <p:cTn id="94" presetID="53" presetClass="exit" presetSubtype="0" fill="hold" nodeType="afterEffect">
                                  <p:stCondLst>
                                    <p:cond delay="0"/>
                                  </p:stCondLst>
                                  <p:childTnLst>
                                    <p:anim calcmode="lin" valueType="num">
                                      <p:cBhvr>
                                        <p:cTn id="95" dur="500"/>
                                        <p:tgtEl>
                                          <p:spTgt spid="6190"/>
                                        </p:tgtEl>
                                        <p:attrNameLst>
                                          <p:attrName>ppt_w</p:attrName>
                                        </p:attrNameLst>
                                      </p:cBhvr>
                                      <p:tavLst>
                                        <p:tav tm="0">
                                          <p:val>
                                            <p:strVal val="ppt_w"/>
                                          </p:val>
                                        </p:tav>
                                        <p:tav tm="100000">
                                          <p:val>
                                            <p:fltVal val="0"/>
                                          </p:val>
                                        </p:tav>
                                      </p:tavLst>
                                    </p:anim>
                                    <p:anim calcmode="lin" valueType="num">
                                      <p:cBhvr>
                                        <p:cTn id="96" dur="500"/>
                                        <p:tgtEl>
                                          <p:spTgt spid="6190"/>
                                        </p:tgtEl>
                                        <p:attrNameLst>
                                          <p:attrName>ppt_h</p:attrName>
                                        </p:attrNameLst>
                                      </p:cBhvr>
                                      <p:tavLst>
                                        <p:tav tm="0">
                                          <p:val>
                                            <p:strVal val="ppt_h"/>
                                          </p:val>
                                        </p:tav>
                                        <p:tav tm="100000">
                                          <p:val>
                                            <p:fltVal val="0"/>
                                          </p:val>
                                        </p:tav>
                                      </p:tavLst>
                                    </p:anim>
                                    <p:animEffect transition="out" filter="fade">
                                      <p:cBhvr>
                                        <p:cTn id="97" dur="500"/>
                                        <p:tgtEl>
                                          <p:spTgt spid="6190"/>
                                        </p:tgtEl>
                                      </p:cBhvr>
                                    </p:animEffect>
                                    <p:set>
                                      <p:cBhvr>
                                        <p:cTn id="98" dur="1" fill="hold">
                                          <p:stCondLst>
                                            <p:cond delay="499"/>
                                          </p:stCondLst>
                                        </p:cTn>
                                        <p:tgtEl>
                                          <p:spTgt spid="6190"/>
                                        </p:tgtEl>
                                        <p:attrNameLst>
                                          <p:attrName>style.visibility</p:attrName>
                                        </p:attrNameLst>
                                      </p:cBhvr>
                                      <p:to>
                                        <p:strVal val="hidden"/>
                                      </p:to>
                                    </p:set>
                                  </p:childTnLst>
                                </p:cTn>
                              </p:par>
                            </p:childTnLst>
                          </p:cTn>
                        </p:par>
                        <p:par>
                          <p:cTn id="99" fill="hold" nodeType="afterGroup">
                            <p:stCondLst>
                              <p:cond delay="8500"/>
                            </p:stCondLst>
                            <p:childTnLst>
                              <p:par>
                                <p:cTn id="100" presetID="9" presetClass="entr" presetSubtype="0" fill="hold" nodeType="afterEffect">
                                  <p:stCondLst>
                                    <p:cond delay="0"/>
                                  </p:stCondLst>
                                  <p:childTnLst>
                                    <p:set>
                                      <p:cBhvr>
                                        <p:cTn id="101" dur="1" fill="hold">
                                          <p:stCondLst>
                                            <p:cond delay="0"/>
                                          </p:stCondLst>
                                        </p:cTn>
                                        <p:tgtEl>
                                          <p:spTgt spid="6189"/>
                                        </p:tgtEl>
                                        <p:attrNameLst>
                                          <p:attrName>style.visibility</p:attrName>
                                        </p:attrNameLst>
                                      </p:cBhvr>
                                      <p:to>
                                        <p:strVal val="visible"/>
                                      </p:to>
                                    </p:set>
                                    <p:animEffect transition="in" filter="dissolve">
                                      <p:cBhvr>
                                        <p:cTn id="102" dur="500"/>
                                        <p:tgtEl>
                                          <p:spTgt spid="6189"/>
                                        </p:tgtEl>
                                      </p:cBhvr>
                                    </p:animEffect>
                                  </p:childTnLst>
                                  <p:subTnLst>
                                    <p:audio>
                                      <p:cMediaNode>
                                        <p:cTn display="0" masterRel="sameClick">
                                          <p:stCondLst>
                                            <p:cond evt="begin" delay="0">
                                              <p:tn val="100"/>
                                            </p:cond>
                                          </p:stCondLst>
                                          <p:endCondLst>
                                            <p:cond evt="onStopAudio" delay="0">
                                              <p:tgtEl>
                                                <p:sldTgt/>
                                              </p:tgtEl>
                                            </p:cond>
                                          </p:endCondLst>
                                        </p:cTn>
                                        <p:tgtEl>
                                          <p:sndTgt r:embed="rId5" name="camera.wav"/>
                                        </p:tgtEl>
                                      </p:cMediaNode>
                                    </p:audio>
                                  </p:subTnLst>
                                </p:cTn>
                              </p:par>
                            </p:childTnLst>
                          </p:cTn>
                        </p:par>
                        <p:par>
                          <p:cTn id="103" fill="hold" nodeType="afterGroup">
                            <p:stCondLst>
                              <p:cond delay="9000"/>
                            </p:stCondLst>
                            <p:childTnLst>
                              <p:par>
                                <p:cTn id="104" presetID="53" presetClass="exit" presetSubtype="0" fill="hold" nodeType="afterEffect">
                                  <p:stCondLst>
                                    <p:cond delay="0"/>
                                  </p:stCondLst>
                                  <p:childTnLst>
                                    <p:anim calcmode="lin" valueType="num">
                                      <p:cBhvr>
                                        <p:cTn id="105" dur="500"/>
                                        <p:tgtEl>
                                          <p:spTgt spid="6189"/>
                                        </p:tgtEl>
                                        <p:attrNameLst>
                                          <p:attrName>ppt_w</p:attrName>
                                        </p:attrNameLst>
                                      </p:cBhvr>
                                      <p:tavLst>
                                        <p:tav tm="0">
                                          <p:val>
                                            <p:strVal val="ppt_w"/>
                                          </p:val>
                                        </p:tav>
                                        <p:tav tm="100000">
                                          <p:val>
                                            <p:fltVal val="0"/>
                                          </p:val>
                                        </p:tav>
                                      </p:tavLst>
                                    </p:anim>
                                    <p:anim calcmode="lin" valueType="num">
                                      <p:cBhvr>
                                        <p:cTn id="106" dur="500"/>
                                        <p:tgtEl>
                                          <p:spTgt spid="6189"/>
                                        </p:tgtEl>
                                        <p:attrNameLst>
                                          <p:attrName>ppt_h</p:attrName>
                                        </p:attrNameLst>
                                      </p:cBhvr>
                                      <p:tavLst>
                                        <p:tav tm="0">
                                          <p:val>
                                            <p:strVal val="ppt_h"/>
                                          </p:val>
                                        </p:tav>
                                        <p:tav tm="100000">
                                          <p:val>
                                            <p:fltVal val="0"/>
                                          </p:val>
                                        </p:tav>
                                      </p:tavLst>
                                    </p:anim>
                                    <p:animEffect transition="out" filter="fade">
                                      <p:cBhvr>
                                        <p:cTn id="107" dur="500"/>
                                        <p:tgtEl>
                                          <p:spTgt spid="6189"/>
                                        </p:tgtEl>
                                      </p:cBhvr>
                                    </p:animEffect>
                                    <p:set>
                                      <p:cBhvr>
                                        <p:cTn id="108" dur="1" fill="hold">
                                          <p:stCondLst>
                                            <p:cond delay="499"/>
                                          </p:stCondLst>
                                        </p:cTn>
                                        <p:tgtEl>
                                          <p:spTgt spid="6189"/>
                                        </p:tgtEl>
                                        <p:attrNameLst>
                                          <p:attrName>style.visibility</p:attrName>
                                        </p:attrNameLst>
                                      </p:cBhvr>
                                      <p:to>
                                        <p:strVal val="hidden"/>
                                      </p:to>
                                    </p:set>
                                  </p:childTnLst>
                                </p:cTn>
                              </p:par>
                            </p:childTnLst>
                          </p:cTn>
                        </p:par>
                        <p:par>
                          <p:cTn id="109" fill="hold" nodeType="afterGroup">
                            <p:stCondLst>
                              <p:cond delay="9500"/>
                            </p:stCondLst>
                            <p:childTnLst>
                              <p:par>
                                <p:cTn id="110" presetID="9" presetClass="entr" presetSubtype="0" fill="hold" nodeType="afterEffect">
                                  <p:stCondLst>
                                    <p:cond delay="0"/>
                                  </p:stCondLst>
                                  <p:childTnLst>
                                    <p:set>
                                      <p:cBhvr>
                                        <p:cTn id="111" dur="1" fill="hold">
                                          <p:stCondLst>
                                            <p:cond delay="0"/>
                                          </p:stCondLst>
                                        </p:cTn>
                                        <p:tgtEl>
                                          <p:spTgt spid="6188"/>
                                        </p:tgtEl>
                                        <p:attrNameLst>
                                          <p:attrName>style.visibility</p:attrName>
                                        </p:attrNameLst>
                                      </p:cBhvr>
                                      <p:to>
                                        <p:strVal val="visible"/>
                                      </p:to>
                                    </p:set>
                                    <p:animEffect transition="in" filter="dissolve">
                                      <p:cBhvr>
                                        <p:cTn id="112" dur="500"/>
                                        <p:tgtEl>
                                          <p:spTgt spid="6188"/>
                                        </p:tgtEl>
                                      </p:cBhvr>
                                    </p:animEffect>
                                  </p:childTnLst>
                                  <p:subTnLst>
                                    <p:audio>
                                      <p:cMediaNode>
                                        <p:cTn display="0" masterRel="sameClick">
                                          <p:stCondLst>
                                            <p:cond evt="begin" delay="0">
                                              <p:tn val="110"/>
                                            </p:cond>
                                          </p:stCondLst>
                                          <p:endCondLst>
                                            <p:cond evt="onStopAudio" delay="0">
                                              <p:tgtEl>
                                                <p:sldTgt/>
                                              </p:tgtEl>
                                            </p:cond>
                                          </p:endCondLst>
                                        </p:cTn>
                                        <p:tgtEl>
                                          <p:sndTgt r:embed="rId5" name="camera.wav"/>
                                        </p:tgtEl>
                                      </p:cMediaNode>
                                    </p:audio>
                                  </p:subTnLst>
                                </p:cTn>
                              </p:par>
                            </p:childTnLst>
                          </p:cTn>
                        </p:par>
                        <p:par>
                          <p:cTn id="113" fill="hold" nodeType="afterGroup">
                            <p:stCondLst>
                              <p:cond delay="10000"/>
                            </p:stCondLst>
                            <p:childTnLst>
                              <p:par>
                                <p:cTn id="114" presetID="53" presetClass="exit" presetSubtype="0" fill="hold" nodeType="afterEffect">
                                  <p:stCondLst>
                                    <p:cond delay="0"/>
                                  </p:stCondLst>
                                  <p:childTnLst>
                                    <p:anim calcmode="lin" valueType="num">
                                      <p:cBhvr>
                                        <p:cTn id="115" dur="500"/>
                                        <p:tgtEl>
                                          <p:spTgt spid="6188"/>
                                        </p:tgtEl>
                                        <p:attrNameLst>
                                          <p:attrName>ppt_w</p:attrName>
                                        </p:attrNameLst>
                                      </p:cBhvr>
                                      <p:tavLst>
                                        <p:tav tm="0">
                                          <p:val>
                                            <p:strVal val="ppt_w"/>
                                          </p:val>
                                        </p:tav>
                                        <p:tav tm="100000">
                                          <p:val>
                                            <p:fltVal val="0"/>
                                          </p:val>
                                        </p:tav>
                                      </p:tavLst>
                                    </p:anim>
                                    <p:anim calcmode="lin" valueType="num">
                                      <p:cBhvr>
                                        <p:cTn id="116" dur="500"/>
                                        <p:tgtEl>
                                          <p:spTgt spid="6188"/>
                                        </p:tgtEl>
                                        <p:attrNameLst>
                                          <p:attrName>ppt_h</p:attrName>
                                        </p:attrNameLst>
                                      </p:cBhvr>
                                      <p:tavLst>
                                        <p:tav tm="0">
                                          <p:val>
                                            <p:strVal val="ppt_h"/>
                                          </p:val>
                                        </p:tav>
                                        <p:tav tm="100000">
                                          <p:val>
                                            <p:fltVal val="0"/>
                                          </p:val>
                                        </p:tav>
                                      </p:tavLst>
                                    </p:anim>
                                    <p:animEffect transition="out" filter="fade">
                                      <p:cBhvr>
                                        <p:cTn id="117" dur="500"/>
                                        <p:tgtEl>
                                          <p:spTgt spid="6188"/>
                                        </p:tgtEl>
                                      </p:cBhvr>
                                    </p:animEffect>
                                    <p:set>
                                      <p:cBhvr>
                                        <p:cTn id="118" dur="1" fill="hold">
                                          <p:stCondLst>
                                            <p:cond delay="499"/>
                                          </p:stCondLst>
                                        </p:cTn>
                                        <p:tgtEl>
                                          <p:spTgt spid="6188"/>
                                        </p:tgtEl>
                                        <p:attrNameLst>
                                          <p:attrName>style.visibility</p:attrName>
                                        </p:attrNameLst>
                                      </p:cBhvr>
                                      <p:to>
                                        <p:strVal val="hidden"/>
                                      </p:to>
                                    </p:set>
                                  </p:childTnLst>
                                </p:cTn>
                              </p:par>
                            </p:childTnLst>
                          </p:cTn>
                        </p:par>
                        <p:par>
                          <p:cTn id="119" fill="hold" nodeType="afterGroup">
                            <p:stCondLst>
                              <p:cond delay="10500"/>
                            </p:stCondLst>
                            <p:childTnLst>
                              <p:par>
                                <p:cTn id="120" presetID="9" presetClass="entr" presetSubtype="0" fill="hold" nodeType="afterEffect">
                                  <p:stCondLst>
                                    <p:cond delay="0"/>
                                  </p:stCondLst>
                                  <p:childTnLst>
                                    <p:set>
                                      <p:cBhvr>
                                        <p:cTn id="121" dur="1" fill="hold">
                                          <p:stCondLst>
                                            <p:cond delay="0"/>
                                          </p:stCondLst>
                                        </p:cTn>
                                        <p:tgtEl>
                                          <p:spTgt spid="6187"/>
                                        </p:tgtEl>
                                        <p:attrNameLst>
                                          <p:attrName>style.visibility</p:attrName>
                                        </p:attrNameLst>
                                      </p:cBhvr>
                                      <p:to>
                                        <p:strVal val="visible"/>
                                      </p:to>
                                    </p:set>
                                    <p:animEffect transition="in" filter="dissolve">
                                      <p:cBhvr>
                                        <p:cTn id="122" dur="500"/>
                                        <p:tgtEl>
                                          <p:spTgt spid="6187"/>
                                        </p:tgtEl>
                                      </p:cBhvr>
                                    </p:animEffect>
                                  </p:childTnLst>
                                  <p:subTnLst>
                                    <p:audio>
                                      <p:cMediaNode>
                                        <p:cTn display="0" masterRel="sameClick">
                                          <p:stCondLst>
                                            <p:cond evt="begin" delay="0">
                                              <p:tn val="120"/>
                                            </p:cond>
                                          </p:stCondLst>
                                          <p:endCondLst>
                                            <p:cond evt="onStopAudio" delay="0">
                                              <p:tgtEl>
                                                <p:sldTgt/>
                                              </p:tgtEl>
                                            </p:cond>
                                          </p:endCondLst>
                                        </p:cTn>
                                        <p:tgtEl>
                                          <p:sndTgt r:embed="rId5" name="camera.wav"/>
                                        </p:tgtEl>
                                      </p:cMediaNode>
                                    </p:audio>
                                  </p:subTnLst>
                                </p:cTn>
                              </p:par>
                            </p:childTnLst>
                          </p:cTn>
                        </p:par>
                        <p:par>
                          <p:cTn id="123" fill="hold" nodeType="afterGroup">
                            <p:stCondLst>
                              <p:cond delay="11000"/>
                            </p:stCondLst>
                            <p:childTnLst>
                              <p:par>
                                <p:cTn id="124" presetID="53" presetClass="exit" presetSubtype="0" fill="hold" nodeType="afterEffect">
                                  <p:stCondLst>
                                    <p:cond delay="0"/>
                                  </p:stCondLst>
                                  <p:childTnLst>
                                    <p:anim calcmode="lin" valueType="num">
                                      <p:cBhvr>
                                        <p:cTn id="125" dur="500"/>
                                        <p:tgtEl>
                                          <p:spTgt spid="6187"/>
                                        </p:tgtEl>
                                        <p:attrNameLst>
                                          <p:attrName>ppt_w</p:attrName>
                                        </p:attrNameLst>
                                      </p:cBhvr>
                                      <p:tavLst>
                                        <p:tav tm="0">
                                          <p:val>
                                            <p:strVal val="ppt_w"/>
                                          </p:val>
                                        </p:tav>
                                        <p:tav tm="100000">
                                          <p:val>
                                            <p:fltVal val="0"/>
                                          </p:val>
                                        </p:tav>
                                      </p:tavLst>
                                    </p:anim>
                                    <p:anim calcmode="lin" valueType="num">
                                      <p:cBhvr>
                                        <p:cTn id="126" dur="500"/>
                                        <p:tgtEl>
                                          <p:spTgt spid="6187"/>
                                        </p:tgtEl>
                                        <p:attrNameLst>
                                          <p:attrName>ppt_h</p:attrName>
                                        </p:attrNameLst>
                                      </p:cBhvr>
                                      <p:tavLst>
                                        <p:tav tm="0">
                                          <p:val>
                                            <p:strVal val="ppt_h"/>
                                          </p:val>
                                        </p:tav>
                                        <p:tav tm="100000">
                                          <p:val>
                                            <p:fltVal val="0"/>
                                          </p:val>
                                        </p:tav>
                                      </p:tavLst>
                                    </p:anim>
                                    <p:animEffect transition="out" filter="fade">
                                      <p:cBhvr>
                                        <p:cTn id="127" dur="500"/>
                                        <p:tgtEl>
                                          <p:spTgt spid="6187"/>
                                        </p:tgtEl>
                                      </p:cBhvr>
                                    </p:animEffect>
                                    <p:set>
                                      <p:cBhvr>
                                        <p:cTn id="128" dur="1" fill="hold">
                                          <p:stCondLst>
                                            <p:cond delay="499"/>
                                          </p:stCondLst>
                                        </p:cTn>
                                        <p:tgtEl>
                                          <p:spTgt spid="6187"/>
                                        </p:tgtEl>
                                        <p:attrNameLst>
                                          <p:attrName>style.visibility</p:attrName>
                                        </p:attrNameLst>
                                      </p:cBhvr>
                                      <p:to>
                                        <p:strVal val="hidden"/>
                                      </p:to>
                                    </p:set>
                                  </p:childTnLst>
                                </p:cTn>
                              </p:par>
                            </p:childTnLst>
                          </p:cTn>
                        </p:par>
                        <p:par>
                          <p:cTn id="129" fill="hold" nodeType="afterGroup">
                            <p:stCondLst>
                              <p:cond delay="11500"/>
                            </p:stCondLst>
                            <p:childTnLst>
                              <p:par>
                                <p:cTn id="130" presetID="9" presetClass="entr" presetSubtype="0" fill="hold" nodeType="afterEffect">
                                  <p:stCondLst>
                                    <p:cond delay="0"/>
                                  </p:stCondLst>
                                  <p:childTnLst>
                                    <p:set>
                                      <p:cBhvr>
                                        <p:cTn id="131" dur="1" fill="hold">
                                          <p:stCondLst>
                                            <p:cond delay="0"/>
                                          </p:stCondLst>
                                        </p:cTn>
                                        <p:tgtEl>
                                          <p:spTgt spid="6186"/>
                                        </p:tgtEl>
                                        <p:attrNameLst>
                                          <p:attrName>style.visibility</p:attrName>
                                        </p:attrNameLst>
                                      </p:cBhvr>
                                      <p:to>
                                        <p:strVal val="visible"/>
                                      </p:to>
                                    </p:set>
                                    <p:animEffect transition="in" filter="dissolve">
                                      <p:cBhvr>
                                        <p:cTn id="132" dur="500"/>
                                        <p:tgtEl>
                                          <p:spTgt spid="6186"/>
                                        </p:tgtEl>
                                      </p:cBhvr>
                                    </p:animEffect>
                                  </p:childTnLst>
                                  <p:subTnLst>
                                    <p:audio>
                                      <p:cMediaNode>
                                        <p:cTn display="0" masterRel="sameClick">
                                          <p:stCondLst>
                                            <p:cond evt="begin" delay="0">
                                              <p:tn val="130"/>
                                            </p:cond>
                                          </p:stCondLst>
                                          <p:endCondLst>
                                            <p:cond evt="onStopAudio" delay="0">
                                              <p:tgtEl>
                                                <p:sldTgt/>
                                              </p:tgtEl>
                                            </p:cond>
                                          </p:endCondLst>
                                        </p:cTn>
                                        <p:tgtEl>
                                          <p:sndTgt r:embed="rId5" name="camera.wav"/>
                                        </p:tgtEl>
                                      </p:cMediaNode>
                                    </p:audio>
                                  </p:subTnLst>
                                </p:cTn>
                              </p:par>
                            </p:childTnLst>
                          </p:cTn>
                        </p:par>
                        <p:par>
                          <p:cTn id="133" fill="hold" nodeType="afterGroup">
                            <p:stCondLst>
                              <p:cond delay="12000"/>
                            </p:stCondLst>
                            <p:childTnLst>
                              <p:par>
                                <p:cTn id="134" presetID="53" presetClass="exit" presetSubtype="0" fill="hold" nodeType="afterEffect">
                                  <p:stCondLst>
                                    <p:cond delay="0"/>
                                  </p:stCondLst>
                                  <p:childTnLst>
                                    <p:anim calcmode="lin" valueType="num">
                                      <p:cBhvr>
                                        <p:cTn id="135" dur="500"/>
                                        <p:tgtEl>
                                          <p:spTgt spid="6186"/>
                                        </p:tgtEl>
                                        <p:attrNameLst>
                                          <p:attrName>ppt_w</p:attrName>
                                        </p:attrNameLst>
                                      </p:cBhvr>
                                      <p:tavLst>
                                        <p:tav tm="0">
                                          <p:val>
                                            <p:strVal val="ppt_w"/>
                                          </p:val>
                                        </p:tav>
                                        <p:tav tm="100000">
                                          <p:val>
                                            <p:fltVal val="0"/>
                                          </p:val>
                                        </p:tav>
                                      </p:tavLst>
                                    </p:anim>
                                    <p:anim calcmode="lin" valueType="num">
                                      <p:cBhvr>
                                        <p:cTn id="136" dur="500"/>
                                        <p:tgtEl>
                                          <p:spTgt spid="6186"/>
                                        </p:tgtEl>
                                        <p:attrNameLst>
                                          <p:attrName>ppt_h</p:attrName>
                                        </p:attrNameLst>
                                      </p:cBhvr>
                                      <p:tavLst>
                                        <p:tav tm="0">
                                          <p:val>
                                            <p:strVal val="ppt_h"/>
                                          </p:val>
                                        </p:tav>
                                        <p:tav tm="100000">
                                          <p:val>
                                            <p:fltVal val="0"/>
                                          </p:val>
                                        </p:tav>
                                      </p:tavLst>
                                    </p:anim>
                                    <p:animEffect transition="out" filter="fade">
                                      <p:cBhvr>
                                        <p:cTn id="137" dur="500"/>
                                        <p:tgtEl>
                                          <p:spTgt spid="6186"/>
                                        </p:tgtEl>
                                      </p:cBhvr>
                                    </p:animEffect>
                                    <p:set>
                                      <p:cBhvr>
                                        <p:cTn id="138" dur="1" fill="hold">
                                          <p:stCondLst>
                                            <p:cond delay="499"/>
                                          </p:stCondLst>
                                        </p:cTn>
                                        <p:tgtEl>
                                          <p:spTgt spid="6186"/>
                                        </p:tgtEl>
                                        <p:attrNameLst>
                                          <p:attrName>style.visibility</p:attrName>
                                        </p:attrNameLst>
                                      </p:cBhvr>
                                      <p:to>
                                        <p:strVal val="hidden"/>
                                      </p:to>
                                    </p:set>
                                  </p:childTnLst>
                                </p:cTn>
                              </p:par>
                            </p:childTnLst>
                          </p:cTn>
                        </p:par>
                        <p:par>
                          <p:cTn id="139" fill="hold" nodeType="afterGroup">
                            <p:stCondLst>
                              <p:cond delay="12500"/>
                            </p:stCondLst>
                            <p:childTnLst>
                              <p:par>
                                <p:cTn id="140" presetID="9" presetClass="entr" presetSubtype="0" fill="hold" nodeType="afterEffect">
                                  <p:stCondLst>
                                    <p:cond delay="0"/>
                                  </p:stCondLst>
                                  <p:childTnLst>
                                    <p:set>
                                      <p:cBhvr>
                                        <p:cTn id="141" dur="1" fill="hold">
                                          <p:stCondLst>
                                            <p:cond delay="0"/>
                                          </p:stCondLst>
                                        </p:cTn>
                                        <p:tgtEl>
                                          <p:spTgt spid="6185"/>
                                        </p:tgtEl>
                                        <p:attrNameLst>
                                          <p:attrName>style.visibility</p:attrName>
                                        </p:attrNameLst>
                                      </p:cBhvr>
                                      <p:to>
                                        <p:strVal val="visible"/>
                                      </p:to>
                                    </p:set>
                                    <p:animEffect transition="in" filter="dissolve">
                                      <p:cBhvr>
                                        <p:cTn id="142" dur="500"/>
                                        <p:tgtEl>
                                          <p:spTgt spid="6185"/>
                                        </p:tgtEl>
                                      </p:cBhvr>
                                    </p:animEffect>
                                  </p:childTnLst>
                                  <p:subTnLst>
                                    <p:audio>
                                      <p:cMediaNode>
                                        <p:cTn display="0" masterRel="sameClick">
                                          <p:stCondLst>
                                            <p:cond evt="begin" delay="0">
                                              <p:tn val="140"/>
                                            </p:cond>
                                          </p:stCondLst>
                                          <p:endCondLst>
                                            <p:cond evt="onStopAudio" delay="0">
                                              <p:tgtEl>
                                                <p:sldTgt/>
                                              </p:tgtEl>
                                            </p:cond>
                                          </p:endCondLst>
                                        </p:cTn>
                                        <p:tgtEl>
                                          <p:sndTgt r:embed="rId5" name="camera.wav"/>
                                        </p:tgtEl>
                                      </p:cMediaNode>
                                    </p:audio>
                                  </p:subTnLst>
                                </p:cTn>
                              </p:par>
                            </p:childTnLst>
                          </p:cTn>
                        </p:par>
                        <p:par>
                          <p:cTn id="143" fill="hold" nodeType="afterGroup">
                            <p:stCondLst>
                              <p:cond delay="13000"/>
                            </p:stCondLst>
                            <p:childTnLst>
                              <p:par>
                                <p:cTn id="144" presetID="53" presetClass="exit" presetSubtype="0" fill="hold" nodeType="afterEffect">
                                  <p:stCondLst>
                                    <p:cond delay="0"/>
                                  </p:stCondLst>
                                  <p:childTnLst>
                                    <p:anim calcmode="lin" valueType="num">
                                      <p:cBhvr>
                                        <p:cTn id="145" dur="500"/>
                                        <p:tgtEl>
                                          <p:spTgt spid="6185"/>
                                        </p:tgtEl>
                                        <p:attrNameLst>
                                          <p:attrName>ppt_w</p:attrName>
                                        </p:attrNameLst>
                                      </p:cBhvr>
                                      <p:tavLst>
                                        <p:tav tm="0">
                                          <p:val>
                                            <p:strVal val="ppt_w"/>
                                          </p:val>
                                        </p:tav>
                                        <p:tav tm="100000">
                                          <p:val>
                                            <p:fltVal val="0"/>
                                          </p:val>
                                        </p:tav>
                                      </p:tavLst>
                                    </p:anim>
                                    <p:anim calcmode="lin" valueType="num">
                                      <p:cBhvr>
                                        <p:cTn id="146" dur="500"/>
                                        <p:tgtEl>
                                          <p:spTgt spid="6185"/>
                                        </p:tgtEl>
                                        <p:attrNameLst>
                                          <p:attrName>ppt_h</p:attrName>
                                        </p:attrNameLst>
                                      </p:cBhvr>
                                      <p:tavLst>
                                        <p:tav tm="0">
                                          <p:val>
                                            <p:strVal val="ppt_h"/>
                                          </p:val>
                                        </p:tav>
                                        <p:tav tm="100000">
                                          <p:val>
                                            <p:fltVal val="0"/>
                                          </p:val>
                                        </p:tav>
                                      </p:tavLst>
                                    </p:anim>
                                    <p:animEffect transition="out" filter="fade">
                                      <p:cBhvr>
                                        <p:cTn id="147" dur="500"/>
                                        <p:tgtEl>
                                          <p:spTgt spid="6185"/>
                                        </p:tgtEl>
                                      </p:cBhvr>
                                    </p:animEffect>
                                    <p:set>
                                      <p:cBhvr>
                                        <p:cTn id="148" dur="1" fill="hold">
                                          <p:stCondLst>
                                            <p:cond delay="499"/>
                                          </p:stCondLst>
                                        </p:cTn>
                                        <p:tgtEl>
                                          <p:spTgt spid="6185"/>
                                        </p:tgtEl>
                                        <p:attrNameLst>
                                          <p:attrName>style.visibility</p:attrName>
                                        </p:attrNameLst>
                                      </p:cBhvr>
                                      <p:to>
                                        <p:strVal val="hidden"/>
                                      </p:to>
                                    </p:set>
                                  </p:childTnLst>
                                </p:cTn>
                              </p:par>
                            </p:childTnLst>
                          </p:cTn>
                        </p:par>
                        <p:par>
                          <p:cTn id="149" fill="hold" nodeType="afterGroup">
                            <p:stCondLst>
                              <p:cond delay="13500"/>
                            </p:stCondLst>
                            <p:childTnLst>
                              <p:par>
                                <p:cTn id="150" presetID="9" presetClass="entr" presetSubtype="0" fill="hold" nodeType="afterEffect">
                                  <p:stCondLst>
                                    <p:cond delay="0"/>
                                  </p:stCondLst>
                                  <p:childTnLst>
                                    <p:set>
                                      <p:cBhvr>
                                        <p:cTn id="151" dur="1" fill="hold">
                                          <p:stCondLst>
                                            <p:cond delay="0"/>
                                          </p:stCondLst>
                                        </p:cTn>
                                        <p:tgtEl>
                                          <p:spTgt spid="6184"/>
                                        </p:tgtEl>
                                        <p:attrNameLst>
                                          <p:attrName>style.visibility</p:attrName>
                                        </p:attrNameLst>
                                      </p:cBhvr>
                                      <p:to>
                                        <p:strVal val="visible"/>
                                      </p:to>
                                    </p:set>
                                    <p:animEffect transition="in" filter="dissolve">
                                      <p:cBhvr>
                                        <p:cTn id="152" dur="500"/>
                                        <p:tgtEl>
                                          <p:spTgt spid="6184"/>
                                        </p:tgtEl>
                                      </p:cBhvr>
                                    </p:animEffect>
                                  </p:childTnLst>
                                  <p:subTnLst>
                                    <p:audio>
                                      <p:cMediaNode>
                                        <p:cTn display="0" masterRel="sameClick">
                                          <p:stCondLst>
                                            <p:cond evt="begin" delay="0">
                                              <p:tn val="150"/>
                                            </p:cond>
                                          </p:stCondLst>
                                          <p:endCondLst>
                                            <p:cond evt="onStopAudio" delay="0">
                                              <p:tgtEl>
                                                <p:sldTgt/>
                                              </p:tgtEl>
                                            </p:cond>
                                          </p:endCondLst>
                                        </p:cTn>
                                        <p:tgtEl>
                                          <p:sndTgt r:embed="rId5" name="camera.wav"/>
                                        </p:tgtEl>
                                      </p:cMediaNode>
                                    </p:audio>
                                  </p:subTnLst>
                                </p:cTn>
                              </p:par>
                            </p:childTnLst>
                          </p:cTn>
                        </p:par>
                        <p:par>
                          <p:cTn id="153" fill="hold" nodeType="afterGroup">
                            <p:stCondLst>
                              <p:cond delay="14000"/>
                            </p:stCondLst>
                            <p:childTnLst>
                              <p:par>
                                <p:cTn id="154" presetID="53" presetClass="exit" presetSubtype="0" fill="hold" nodeType="afterEffect">
                                  <p:stCondLst>
                                    <p:cond delay="0"/>
                                  </p:stCondLst>
                                  <p:childTnLst>
                                    <p:anim calcmode="lin" valueType="num">
                                      <p:cBhvr>
                                        <p:cTn id="155" dur="500"/>
                                        <p:tgtEl>
                                          <p:spTgt spid="6184"/>
                                        </p:tgtEl>
                                        <p:attrNameLst>
                                          <p:attrName>ppt_w</p:attrName>
                                        </p:attrNameLst>
                                      </p:cBhvr>
                                      <p:tavLst>
                                        <p:tav tm="0">
                                          <p:val>
                                            <p:strVal val="ppt_w"/>
                                          </p:val>
                                        </p:tav>
                                        <p:tav tm="100000">
                                          <p:val>
                                            <p:fltVal val="0"/>
                                          </p:val>
                                        </p:tav>
                                      </p:tavLst>
                                    </p:anim>
                                    <p:anim calcmode="lin" valueType="num">
                                      <p:cBhvr>
                                        <p:cTn id="156" dur="500"/>
                                        <p:tgtEl>
                                          <p:spTgt spid="6184"/>
                                        </p:tgtEl>
                                        <p:attrNameLst>
                                          <p:attrName>ppt_h</p:attrName>
                                        </p:attrNameLst>
                                      </p:cBhvr>
                                      <p:tavLst>
                                        <p:tav tm="0">
                                          <p:val>
                                            <p:strVal val="ppt_h"/>
                                          </p:val>
                                        </p:tav>
                                        <p:tav tm="100000">
                                          <p:val>
                                            <p:fltVal val="0"/>
                                          </p:val>
                                        </p:tav>
                                      </p:tavLst>
                                    </p:anim>
                                    <p:animEffect transition="out" filter="fade">
                                      <p:cBhvr>
                                        <p:cTn id="157" dur="500"/>
                                        <p:tgtEl>
                                          <p:spTgt spid="6184"/>
                                        </p:tgtEl>
                                      </p:cBhvr>
                                    </p:animEffect>
                                    <p:set>
                                      <p:cBhvr>
                                        <p:cTn id="158" dur="1" fill="hold">
                                          <p:stCondLst>
                                            <p:cond delay="499"/>
                                          </p:stCondLst>
                                        </p:cTn>
                                        <p:tgtEl>
                                          <p:spTgt spid="6184"/>
                                        </p:tgtEl>
                                        <p:attrNameLst>
                                          <p:attrName>style.visibility</p:attrName>
                                        </p:attrNameLst>
                                      </p:cBhvr>
                                      <p:to>
                                        <p:strVal val="hidden"/>
                                      </p:to>
                                    </p:set>
                                  </p:childTnLst>
                                </p:cTn>
                              </p:par>
                            </p:childTnLst>
                          </p:cTn>
                        </p:par>
                        <p:par>
                          <p:cTn id="159" fill="hold" nodeType="afterGroup">
                            <p:stCondLst>
                              <p:cond delay="14500"/>
                            </p:stCondLst>
                            <p:childTnLst>
                              <p:par>
                                <p:cTn id="160" presetID="9" presetClass="entr" presetSubtype="0" fill="hold" nodeType="afterEffect">
                                  <p:stCondLst>
                                    <p:cond delay="0"/>
                                  </p:stCondLst>
                                  <p:childTnLst>
                                    <p:set>
                                      <p:cBhvr>
                                        <p:cTn id="161" dur="1" fill="hold">
                                          <p:stCondLst>
                                            <p:cond delay="0"/>
                                          </p:stCondLst>
                                        </p:cTn>
                                        <p:tgtEl>
                                          <p:spTgt spid="6183"/>
                                        </p:tgtEl>
                                        <p:attrNameLst>
                                          <p:attrName>style.visibility</p:attrName>
                                        </p:attrNameLst>
                                      </p:cBhvr>
                                      <p:to>
                                        <p:strVal val="visible"/>
                                      </p:to>
                                    </p:set>
                                    <p:animEffect transition="in" filter="dissolve">
                                      <p:cBhvr>
                                        <p:cTn id="162" dur="500"/>
                                        <p:tgtEl>
                                          <p:spTgt spid="6183"/>
                                        </p:tgtEl>
                                      </p:cBhvr>
                                    </p:animEffect>
                                  </p:childTnLst>
                                  <p:subTnLst>
                                    <p:audio>
                                      <p:cMediaNode>
                                        <p:cTn display="0" masterRel="sameClick">
                                          <p:stCondLst>
                                            <p:cond evt="begin" delay="0">
                                              <p:tn val="160"/>
                                            </p:cond>
                                          </p:stCondLst>
                                          <p:endCondLst>
                                            <p:cond evt="onStopAudio" delay="0">
                                              <p:tgtEl>
                                                <p:sldTgt/>
                                              </p:tgtEl>
                                            </p:cond>
                                          </p:endCondLst>
                                        </p:cTn>
                                        <p:tgtEl>
                                          <p:sndTgt r:embed="rId5" name="camera.wav"/>
                                        </p:tgtEl>
                                      </p:cMediaNode>
                                    </p:audio>
                                  </p:subTnLst>
                                </p:cTn>
                              </p:par>
                            </p:childTnLst>
                          </p:cTn>
                        </p:par>
                        <p:par>
                          <p:cTn id="163" fill="hold" nodeType="afterGroup">
                            <p:stCondLst>
                              <p:cond delay="15000"/>
                            </p:stCondLst>
                            <p:childTnLst>
                              <p:par>
                                <p:cTn id="164" presetID="53" presetClass="exit" presetSubtype="0" fill="hold" nodeType="afterEffect">
                                  <p:stCondLst>
                                    <p:cond delay="0"/>
                                  </p:stCondLst>
                                  <p:childTnLst>
                                    <p:anim calcmode="lin" valueType="num">
                                      <p:cBhvr>
                                        <p:cTn id="165" dur="500"/>
                                        <p:tgtEl>
                                          <p:spTgt spid="6183"/>
                                        </p:tgtEl>
                                        <p:attrNameLst>
                                          <p:attrName>ppt_w</p:attrName>
                                        </p:attrNameLst>
                                      </p:cBhvr>
                                      <p:tavLst>
                                        <p:tav tm="0">
                                          <p:val>
                                            <p:strVal val="ppt_w"/>
                                          </p:val>
                                        </p:tav>
                                        <p:tav tm="100000">
                                          <p:val>
                                            <p:fltVal val="0"/>
                                          </p:val>
                                        </p:tav>
                                      </p:tavLst>
                                    </p:anim>
                                    <p:anim calcmode="lin" valueType="num">
                                      <p:cBhvr>
                                        <p:cTn id="166" dur="500"/>
                                        <p:tgtEl>
                                          <p:spTgt spid="6183"/>
                                        </p:tgtEl>
                                        <p:attrNameLst>
                                          <p:attrName>ppt_h</p:attrName>
                                        </p:attrNameLst>
                                      </p:cBhvr>
                                      <p:tavLst>
                                        <p:tav tm="0">
                                          <p:val>
                                            <p:strVal val="ppt_h"/>
                                          </p:val>
                                        </p:tav>
                                        <p:tav tm="100000">
                                          <p:val>
                                            <p:fltVal val="0"/>
                                          </p:val>
                                        </p:tav>
                                      </p:tavLst>
                                    </p:anim>
                                    <p:animEffect transition="out" filter="fade">
                                      <p:cBhvr>
                                        <p:cTn id="167" dur="500"/>
                                        <p:tgtEl>
                                          <p:spTgt spid="6183"/>
                                        </p:tgtEl>
                                      </p:cBhvr>
                                    </p:animEffect>
                                    <p:set>
                                      <p:cBhvr>
                                        <p:cTn id="168" dur="1" fill="hold">
                                          <p:stCondLst>
                                            <p:cond delay="499"/>
                                          </p:stCondLst>
                                        </p:cTn>
                                        <p:tgtEl>
                                          <p:spTgt spid="6183"/>
                                        </p:tgtEl>
                                        <p:attrNameLst>
                                          <p:attrName>style.visibility</p:attrName>
                                        </p:attrNameLst>
                                      </p:cBhvr>
                                      <p:to>
                                        <p:strVal val="hidden"/>
                                      </p:to>
                                    </p:set>
                                  </p:childTnLst>
                                </p:cTn>
                              </p:par>
                            </p:childTnLst>
                          </p:cTn>
                        </p:par>
                        <p:par>
                          <p:cTn id="169" fill="hold" nodeType="afterGroup">
                            <p:stCondLst>
                              <p:cond delay="15500"/>
                            </p:stCondLst>
                            <p:childTnLst>
                              <p:par>
                                <p:cTn id="170" presetID="9" presetClass="entr" presetSubtype="0" fill="hold" nodeType="afterEffect">
                                  <p:stCondLst>
                                    <p:cond delay="0"/>
                                  </p:stCondLst>
                                  <p:childTnLst>
                                    <p:set>
                                      <p:cBhvr>
                                        <p:cTn id="171" dur="1" fill="hold">
                                          <p:stCondLst>
                                            <p:cond delay="0"/>
                                          </p:stCondLst>
                                        </p:cTn>
                                        <p:tgtEl>
                                          <p:spTgt spid="6182"/>
                                        </p:tgtEl>
                                        <p:attrNameLst>
                                          <p:attrName>style.visibility</p:attrName>
                                        </p:attrNameLst>
                                      </p:cBhvr>
                                      <p:to>
                                        <p:strVal val="visible"/>
                                      </p:to>
                                    </p:set>
                                    <p:animEffect transition="in" filter="dissolve">
                                      <p:cBhvr>
                                        <p:cTn id="172" dur="500"/>
                                        <p:tgtEl>
                                          <p:spTgt spid="6182"/>
                                        </p:tgtEl>
                                      </p:cBhvr>
                                    </p:animEffect>
                                  </p:childTnLst>
                                  <p:subTnLst>
                                    <p:audio>
                                      <p:cMediaNode>
                                        <p:cTn display="0" masterRel="sameClick">
                                          <p:stCondLst>
                                            <p:cond evt="begin" delay="0">
                                              <p:tn val="170"/>
                                            </p:cond>
                                          </p:stCondLst>
                                          <p:endCondLst>
                                            <p:cond evt="onStopAudio" delay="0">
                                              <p:tgtEl>
                                                <p:sldTgt/>
                                              </p:tgtEl>
                                            </p:cond>
                                          </p:endCondLst>
                                        </p:cTn>
                                        <p:tgtEl>
                                          <p:sndTgt r:embed="rId5" name="camera.wav"/>
                                        </p:tgtEl>
                                      </p:cMediaNode>
                                    </p:audio>
                                  </p:subTnLst>
                                </p:cTn>
                              </p:par>
                            </p:childTnLst>
                          </p:cTn>
                        </p:par>
                        <p:par>
                          <p:cTn id="173" fill="hold" nodeType="afterGroup">
                            <p:stCondLst>
                              <p:cond delay="16000"/>
                            </p:stCondLst>
                            <p:childTnLst>
                              <p:par>
                                <p:cTn id="174" presetID="53" presetClass="exit" presetSubtype="0" fill="hold" nodeType="afterEffect">
                                  <p:stCondLst>
                                    <p:cond delay="0"/>
                                  </p:stCondLst>
                                  <p:childTnLst>
                                    <p:anim calcmode="lin" valueType="num">
                                      <p:cBhvr>
                                        <p:cTn id="175" dur="500"/>
                                        <p:tgtEl>
                                          <p:spTgt spid="6182"/>
                                        </p:tgtEl>
                                        <p:attrNameLst>
                                          <p:attrName>ppt_w</p:attrName>
                                        </p:attrNameLst>
                                      </p:cBhvr>
                                      <p:tavLst>
                                        <p:tav tm="0">
                                          <p:val>
                                            <p:strVal val="ppt_w"/>
                                          </p:val>
                                        </p:tav>
                                        <p:tav tm="100000">
                                          <p:val>
                                            <p:fltVal val="0"/>
                                          </p:val>
                                        </p:tav>
                                      </p:tavLst>
                                    </p:anim>
                                    <p:anim calcmode="lin" valueType="num">
                                      <p:cBhvr>
                                        <p:cTn id="176" dur="500"/>
                                        <p:tgtEl>
                                          <p:spTgt spid="6182"/>
                                        </p:tgtEl>
                                        <p:attrNameLst>
                                          <p:attrName>ppt_h</p:attrName>
                                        </p:attrNameLst>
                                      </p:cBhvr>
                                      <p:tavLst>
                                        <p:tav tm="0">
                                          <p:val>
                                            <p:strVal val="ppt_h"/>
                                          </p:val>
                                        </p:tav>
                                        <p:tav tm="100000">
                                          <p:val>
                                            <p:fltVal val="0"/>
                                          </p:val>
                                        </p:tav>
                                      </p:tavLst>
                                    </p:anim>
                                    <p:animEffect transition="out" filter="fade">
                                      <p:cBhvr>
                                        <p:cTn id="177" dur="500"/>
                                        <p:tgtEl>
                                          <p:spTgt spid="6182"/>
                                        </p:tgtEl>
                                      </p:cBhvr>
                                    </p:animEffect>
                                    <p:set>
                                      <p:cBhvr>
                                        <p:cTn id="178" dur="1" fill="hold">
                                          <p:stCondLst>
                                            <p:cond delay="499"/>
                                          </p:stCondLst>
                                        </p:cTn>
                                        <p:tgtEl>
                                          <p:spTgt spid="6182"/>
                                        </p:tgtEl>
                                        <p:attrNameLst>
                                          <p:attrName>style.visibility</p:attrName>
                                        </p:attrNameLst>
                                      </p:cBhvr>
                                      <p:to>
                                        <p:strVal val="hidden"/>
                                      </p:to>
                                    </p:set>
                                  </p:childTnLst>
                                </p:cTn>
                              </p:par>
                            </p:childTnLst>
                          </p:cTn>
                        </p:par>
                        <p:par>
                          <p:cTn id="179" fill="hold" nodeType="afterGroup">
                            <p:stCondLst>
                              <p:cond delay="16500"/>
                            </p:stCondLst>
                            <p:childTnLst>
                              <p:par>
                                <p:cTn id="180" presetID="9" presetClass="entr" presetSubtype="0" fill="hold" nodeType="afterEffect">
                                  <p:stCondLst>
                                    <p:cond delay="0"/>
                                  </p:stCondLst>
                                  <p:childTnLst>
                                    <p:set>
                                      <p:cBhvr>
                                        <p:cTn id="181" dur="1" fill="hold">
                                          <p:stCondLst>
                                            <p:cond delay="0"/>
                                          </p:stCondLst>
                                        </p:cTn>
                                        <p:tgtEl>
                                          <p:spTgt spid="6181"/>
                                        </p:tgtEl>
                                        <p:attrNameLst>
                                          <p:attrName>style.visibility</p:attrName>
                                        </p:attrNameLst>
                                      </p:cBhvr>
                                      <p:to>
                                        <p:strVal val="visible"/>
                                      </p:to>
                                    </p:set>
                                    <p:animEffect transition="in" filter="dissolve">
                                      <p:cBhvr>
                                        <p:cTn id="182" dur="500"/>
                                        <p:tgtEl>
                                          <p:spTgt spid="6181"/>
                                        </p:tgtEl>
                                      </p:cBhvr>
                                    </p:animEffect>
                                  </p:childTnLst>
                                  <p:subTnLst>
                                    <p:audio>
                                      <p:cMediaNode>
                                        <p:cTn display="0" masterRel="sameClick">
                                          <p:stCondLst>
                                            <p:cond evt="begin" delay="0">
                                              <p:tn val="180"/>
                                            </p:cond>
                                          </p:stCondLst>
                                          <p:endCondLst>
                                            <p:cond evt="onStopAudio" delay="0">
                                              <p:tgtEl>
                                                <p:sldTgt/>
                                              </p:tgtEl>
                                            </p:cond>
                                          </p:endCondLst>
                                        </p:cTn>
                                        <p:tgtEl>
                                          <p:sndTgt r:embed="rId5" name="camera.wav"/>
                                        </p:tgtEl>
                                      </p:cMediaNode>
                                    </p:audio>
                                  </p:subTnLst>
                                </p:cTn>
                              </p:par>
                            </p:childTnLst>
                          </p:cTn>
                        </p:par>
                        <p:par>
                          <p:cTn id="183" fill="hold" nodeType="afterGroup">
                            <p:stCondLst>
                              <p:cond delay="17000"/>
                            </p:stCondLst>
                            <p:childTnLst>
                              <p:par>
                                <p:cTn id="184" presetID="53" presetClass="exit" presetSubtype="0" fill="hold" nodeType="afterEffect">
                                  <p:stCondLst>
                                    <p:cond delay="0"/>
                                  </p:stCondLst>
                                  <p:childTnLst>
                                    <p:anim calcmode="lin" valueType="num">
                                      <p:cBhvr>
                                        <p:cTn id="185" dur="500"/>
                                        <p:tgtEl>
                                          <p:spTgt spid="6181"/>
                                        </p:tgtEl>
                                        <p:attrNameLst>
                                          <p:attrName>ppt_w</p:attrName>
                                        </p:attrNameLst>
                                      </p:cBhvr>
                                      <p:tavLst>
                                        <p:tav tm="0">
                                          <p:val>
                                            <p:strVal val="ppt_w"/>
                                          </p:val>
                                        </p:tav>
                                        <p:tav tm="100000">
                                          <p:val>
                                            <p:fltVal val="0"/>
                                          </p:val>
                                        </p:tav>
                                      </p:tavLst>
                                    </p:anim>
                                    <p:anim calcmode="lin" valueType="num">
                                      <p:cBhvr>
                                        <p:cTn id="186" dur="500"/>
                                        <p:tgtEl>
                                          <p:spTgt spid="6181"/>
                                        </p:tgtEl>
                                        <p:attrNameLst>
                                          <p:attrName>ppt_h</p:attrName>
                                        </p:attrNameLst>
                                      </p:cBhvr>
                                      <p:tavLst>
                                        <p:tav tm="0">
                                          <p:val>
                                            <p:strVal val="ppt_h"/>
                                          </p:val>
                                        </p:tav>
                                        <p:tav tm="100000">
                                          <p:val>
                                            <p:fltVal val="0"/>
                                          </p:val>
                                        </p:tav>
                                      </p:tavLst>
                                    </p:anim>
                                    <p:animEffect transition="out" filter="fade">
                                      <p:cBhvr>
                                        <p:cTn id="187" dur="500"/>
                                        <p:tgtEl>
                                          <p:spTgt spid="6181"/>
                                        </p:tgtEl>
                                      </p:cBhvr>
                                    </p:animEffect>
                                    <p:set>
                                      <p:cBhvr>
                                        <p:cTn id="188" dur="1" fill="hold">
                                          <p:stCondLst>
                                            <p:cond delay="499"/>
                                          </p:stCondLst>
                                        </p:cTn>
                                        <p:tgtEl>
                                          <p:spTgt spid="6181"/>
                                        </p:tgtEl>
                                        <p:attrNameLst>
                                          <p:attrName>style.visibility</p:attrName>
                                        </p:attrNameLst>
                                      </p:cBhvr>
                                      <p:to>
                                        <p:strVal val="hidden"/>
                                      </p:to>
                                    </p:set>
                                  </p:childTnLst>
                                </p:cTn>
                              </p:par>
                            </p:childTnLst>
                          </p:cTn>
                        </p:par>
                        <p:par>
                          <p:cTn id="189" fill="hold" nodeType="afterGroup">
                            <p:stCondLst>
                              <p:cond delay="17500"/>
                            </p:stCondLst>
                            <p:childTnLst>
                              <p:par>
                                <p:cTn id="190" presetID="9" presetClass="entr" presetSubtype="0" fill="hold" nodeType="afterEffect">
                                  <p:stCondLst>
                                    <p:cond delay="0"/>
                                  </p:stCondLst>
                                  <p:childTnLst>
                                    <p:set>
                                      <p:cBhvr>
                                        <p:cTn id="191" dur="1" fill="hold">
                                          <p:stCondLst>
                                            <p:cond delay="0"/>
                                          </p:stCondLst>
                                        </p:cTn>
                                        <p:tgtEl>
                                          <p:spTgt spid="6180"/>
                                        </p:tgtEl>
                                        <p:attrNameLst>
                                          <p:attrName>style.visibility</p:attrName>
                                        </p:attrNameLst>
                                      </p:cBhvr>
                                      <p:to>
                                        <p:strVal val="visible"/>
                                      </p:to>
                                    </p:set>
                                    <p:animEffect transition="in" filter="dissolve">
                                      <p:cBhvr>
                                        <p:cTn id="192" dur="500"/>
                                        <p:tgtEl>
                                          <p:spTgt spid="6180"/>
                                        </p:tgtEl>
                                      </p:cBhvr>
                                    </p:animEffect>
                                  </p:childTnLst>
                                  <p:subTnLst>
                                    <p:audio>
                                      <p:cMediaNode>
                                        <p:cTn display="0" masterRel="sameClick">
                                          <p:stCondLst>
                                            <p:cond evt="begin" delay="0">
                                              <p:tn val="190"/>
                                            </p:cond>
                                          </p:stCondLst>
                                          <p:endCondLst>
                                            <p:cond evt="onStopAudio" delay="0">
                                              <p:tgtEl>
                                                <p:sldTgt/>
                                              </p:tgtEl>
                                            </p:cond>
                                          </p:endCondLst>
                                        </p:cTn>
                                        <p:tgtEl>
                                          <p:sndTgt r:embed="rId5" name="camera.wav"/>
                                        </p:tgtEl>
                                      </p:cMediaNode>
                                    </p:audio>
                                  </p:subTnLst>
                                </p:cTn>
                              </p:par>
                            </p:childTnLst>
                          </p:cTn>
                        </p:par>
                        <p:par>
                          <p:cTn id="193" fill="hold" nodeType="afterGroup">
                            <p:stCondLst>
                              <p:cond delay="18000"/>
                            </p:stCondLst>
                            <p:childTnLst>
                              <p:par>
                                <p:cTn id="194" presetID="53" presetClass="exit" presetSubtype="0" fill="hold" nodeType="afterEffect">
                                  <p:stCondLst>
                                    <p:cond delay="0"/>
                                  </p:stCondLst>
                                  <p:childTnLst>
                                    <p:anim calcmode="lin" valueType="num">
                                      <p:cBhvr>
                                        <p:cTn id="195" dur="500"/>
                                        <p:tgtEl>
                                          <p:spTgt spid="6180"/>
                                        </p:tgtEl>
                                        <p:attrNameLst>
                                          <p:attrName>ppt_w</p:attrName>
                                        </p:attrNameLst>
                                      </p:cBhvr>
                                      <p:tavLst>
                                        <p:tav tm="0">
                                          <p:val>
                                            <p:strVal val="ppt_w"/>
                                          </p:val>
                                        </p:tav>
                                        <p:tav tm="100000">
                                          <p:val>
                                            <p:fltVal val="0"/>
                                          </p:val>
                                        </p:tav>
                                      </p:tavLst>
                                    </p:anim>
                                    <p:anim calcmode="lin" valueType="num">
                                      <p:cBhvr>
                                        <p:cTn id="196" dur="500"/>
                                        <p:tgtEl>
                                          <p:spTgt spid="6180"/>
                                        </p:tgtEl>
                                        <p:attrNameLst>
                                          <p:attrName>ppt_h</p:attrName>
                                        </p:attrNameLst>
                                      </p:cBhvr>
                                      <p:tavLst>
                                        <p:tav tm="0">
                                          <p:val>
                                            <p:strVal val="ppt_h"/>
                                          </p:val>
                                        </p:tav>
                                        <p:tav tm="100000">
                                          <p:val>
                                            <p:fltVal val="0"/>
                                          </p:val>
                                        </p:tav>
                                      </p:tavLst>
                                    </p:anim>
                                    <p:animEffect transition="out" filter="fade">
                                      <p:cBhvr>
                                        <p:cTn id="197" dur="500"/>
                                        <p:tgtEl>
                                          <p:spTgt spid="6180"/>
                                        </p:tgtEl>
                                      </p:cBhvr>
                                    </p:animEffect>
                                    <p:set>
                                      <p:cBhvr>
                                        <p:cTn id="198" dur="1" fill="hold">
                                          <p:stCondLst>
                                            <p:cond delay="499"/>
                                          </p:stCondLst>
                                        </p:cTn>
                                        <p:tgtEl>
                                          <p:spTgt spid="6180"/>
                                        </p:tgtEl>
                                        <p:attrNameLst>
                                          <p:attrName>style.visibility</p:attrName>
                                        </p:attrNameLst>
                                      </p:cBhvr>
                                      <p:to>
                                        <p:strVal val="hidden"/>
                                      </p:to>
                                    </p:set>
                                  </p:childTnLst>
                                </p:cTn>
                              </p:par>
                              <p:par>
                                <p:cTn id="199" presetID="53" presetClass="entr" presetSubtype="0" fill="hold" nodeType="withEffect">
                                  <p:stCondLst>
                                    <p:cond delay="0"/>
                                  </p:stCondLst>
                                  <p:childTnLst>
                                    <p:set>
                                      <p:cBhvr>
                                        <p:cTn id="200" dur="1" fill="hold">
                                          <p:stCondLst>
                                            <p:cond delay="0"/>
                                          </p:stCondLst>
                                        </p:cTn>
                                        <p:tgtEl>
                                          <p:spTgt spid="26"/>
                                        </p:tgtEl>
                                        <p:attrNameLst>
                                          <p:attrName>style.visibility</p:attrName>
                                        </p:attrNameLst>
                                      </p:cBhvr>
                                      <p:to>
                                        <p:strVal val="visible"/>
                                      </p:to>
                                    </p:set>
                                    <p:anim calcmode="lin" valueType="num">
                                      <p:cBhvr>
                                        <p:cTn id="201" dur="500" fill="hold"/>
                                        <p:tgtEl>
                                          <p:spTgt spid="26"/>
                                        </p:tgtEl>
                                        <p:attrNameLst>
                                          <p:attrName>ppt_w</p:attrName>
                                        </p:attrNameLst>
                                      </p:cBhvr>
                                      <p:tavLst>
                                        <p:tav tm="0">
                                          <p:val>
                                            <p:fltVal val="0"/>
                                          </p:val>
                                        </p:tav>
                                        <p:tav tm="100000">
                                          <p:val>
                                            <p:strVal val="#ppt_w"/>
                                          </p:val>
                                        </p:tav>
                                      </p:tavLst>
                                    </p:anim>
                                    <p:anim calcmode="lin" valueType="num">
                                      <p:cBhvr>
                                        <p:cTn id="202" dur="500" fill="hold"/>
                                        <p:tgtEl>
                                          <p:spTgt spid="26"/>
                                        </p:tgtEl>
                                        <p:attrNameLst>
                                          <p:attrName>ppt_h</p:attrName>
                                        </p:attrNameLst>
                                      </p:cBhvr>
                                      <p:tavLst>
                                        <p:tav tm="0">
                                          <p:val>
                                            <p:fltVal val="0"/>
                                          </p:val>
                                        </p:tav>
                                        <p:tav tm="100000">
                                          <p:val>
                                            <p:strVal val="#ppt_h"/>
                                          </p:val>
                                        </p:tav>
                                      </p:tavLst>
                                    </p:anim>
                                    <p:animEffect transition="in" filter="fade">
                                      <p:cBhvr>
                                        <p:cTn id="203" dur="500"/>
                                        <p:tgtEl>
                                          <p:spTgt spid="26"/>
                                        </p:tgtEl>
                                      </p:cBhvr>
                                    </p:animEffect>
                                  </p:childTnLst>
                                  <p:subTnLst>
                                    <p:audio>
                                      <p:cMediaNode>
                                        <p:cTn display="0" masterRel="sameClick">
                                          <p:stCondLst>
                                            <p:cond evt="begin" delay="0">
                                              <p:tn val="199"/>
                                            </p:cond>
                                          </p:stCondLst>
                                          <p:endCondLst>
                                            <p:cond evt="onStopAudio" delay="0">
                                              <p:tgtEl>
                                                <p:sldTgt/>
                                              </p:tgtEl>
                                            </p:cond>
                                          </p:endCondLst>
                                        </p:cTn>
                                        <p:tgtEl>
                                          <p:sndTgt r:embed="rId6" name="chimes.wav"/>
                                        </p:tgtEl>
                                      </p:cMediaNode>
                                    </p:audio>
                                  </p:subTnLst>
                                </p:cTn>
                              </p:par>
                            </p:childTnLst>
                          </p:cTn>
                        </p:par>
                      </p:childTnLst>
                    </p:cTn>
                  </p:par>
                  <p:par>
                    <p:cTn id="204" fill="hold" nodeType="clickPar">
                      <p:stCondLst>
                        <p:cond delay="indefinite"/>
                      </p:stCondLst>
                      <p:childTnLst>
                        <p:par>
                          <p:cTn id="205" fill="hold" nodeType="withGroup">
                            <p:stCondLst>
                              <p:cond delay="0"/>
                            </p:stCondLst>
                            <p:childTnLst>
                              <p:par>
                                <p:cTn id="206" presetID="2" presetClass="exit" presetSubtype="2" fill="hold" nodeType="clickEffect">
                                  <p:stCondLst>
                                    <p:cond delay="0"/>
                                  </p:stCondLst>
                                  <p:childTnLst>
                                    <p:anim calcmode="lin" valueType="num">
                                      <p:cBhvr additive="base">
                                        <p:cTn id="207" dur="500"/>
                                        <p:tgtEl>
                                          <p:spTgt spid="26"/>
                                        </p:tgtEl>
                                        <p:attrNameLst>
                                          <p:attrName>ppt_x</p:attrName>
                                        </p:attrNameLst>
                                      </p:cBhvr>
                                      <p:tavLst>
                                        <p:tav tm="0">
                                          <p:val>
                                            <p:strVal val="ppt_x"/>
                                          </p:val>
                                        </p:tav>
                                        <p:tav tm="100000">
                                          <p:val>
                                            <p:strVal val="1+ppt_w/2"/>
                                          </p:val>
                                        </p:tav>
                                      </p:tavLst>
                                    </p:anim>
                                    <p:anim calcmode="lin" valueType="num">
                                      <p:cBhvr additive="base">
                                        <p:cTn id="208" dur="500"/>
                                        <p:tgtEl>
                                          <p:spTgt spid="26"/>
                                        </p:tgtEl>
                                        <p:attrNameLst>
                                          <p:attrName>ppt_y</p:attrName>
                                        </p:attrNameLst>
                                      </p:cBhvr>
                                      <p:tavLst>
                                        <p:tav tm="0">
                                          <p:val>
                                            <p:strVal val="ppt_y"/>
                                          </p:val>
                                        </p:tav>
                                        <p:tav tm="100000">
                                          <p:val>
                                            <p:strVal val="ppt_y"/>
                                          </p:val>
                                        </p:tav>
                                      </p:tavLst>
                                    </p:anim>
                                    <p:set>
                                      <p:cBhvr>
                                        <p:cTn id="209" dur="1" fill="hold">
                                          <p:stCondLst>
                                            <p:cond delay="499"/>
                                          </p:stCondLst>
                                        </p:cTn>
                                        <p:tgtEl>
                                          <p:spTgt spid="26"/>
                                        </p:tgtEl>
                                        <p:attrNameLst>
                                          <p:attrName>style.visibility</p:attrName>
                                        </p:attrNameLst>
                                      </p:cBhvr>
                                      <p:to>
                                        <p:strVal val="hidden"/>
                                      </p:to>
                                    </p:se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23" presetClass="emph" presetSubtype="0" fill="hold" nodeType="clickEffect">
                                  <p:stCondLst>
                                    <p:cond delay="0"/>
                                  </p:stCondLst>
                                  <p:iterate type="lt">
                                    <p:tmPct val="0"/>
                                  </p:iterate>
                                  <p:childTnLst>
                                    <p:animClr clrSpc="hsl" dir="cw">
                                      <p:cBhvr override="childStyle">
                                        <p:cTn id="213" dur="500" fill="hold"/>
                                        <p:tgtEl>
                                          <p:spTgt spid="3"/>
                                        </p:tgtEl>
                                        <p:attrNameLst>
                                          <p:attrName>style.color</p:attrName>
                                        </p:attrNameLst>
                                      </p:cBhvr>
                                      <p:by>
                                        <p:hsl h="10842353" s="0" l="0"/>
                                      </p:by>
                                    </p:animClr>
                                    <p:animClr clrSpc="hsl" dir="cw">
                                      <p:cBhvr>
                                        <p:cTn id="214" dur="500" fill="hold"/>
                                        <p:tgtEl>
                                          <p:spTgt spid="3"/>
                                        </p:tgtEl>
                                        <p:attrNameLst>
                                          <p:attrName>fillcolor</p:attrName>
                                        </p:attrNameLst>
                                      </p:cBhvr>
                                      <p:by>
                                        <p:hsl h="10842353" s="0" l="0"/>
                                      </p:by>
                                    </p:animClr>
                                    <p:animClr clrSpc="hsl" dir="cw">
                                      <p:cBhvr>
                                        <p:cTn id="215" dur="500" fill="hold"/>
                                        <p:tgtEl>
                                          <p:spTgt spid="3"/>
                                        </p:tgtEl>
                                        <p:attrNameLst>
                                          <p:attrName>stroke.color</p:attrName>
                                        </p:attrNameLst>
                                      </p:cBhvr>
                                      <p:by>
                                        <p:hsl h="10842353" s="0" l="0"/>
                                      </p:by>
                                    </p:animClr>
                                    <p:set>
                                      <p:cBhvr>
                                        <p:cTn id="216" dur="500" fill="hold"/>
                                        <p:tgtEl>
                                          <p:spTgt spid="3"/>
                                        </p:tgtEl>
                                        <p:attrNameLst>
                                          <p:attrName>fill.type</p:attrName>
                                        </p:attrNameLst>
                                      </p:cBhvr>
                                      <p:to>
                                        <p:strVal val="solid"/>
                                      </p:to>
                                    </p:set>
                                  </p:childTnLst>
                                  <p:subTnLst>
                                    <p:audio>
                                      <p:cMediaNode>
                                        <p:cTn display="0" masterRel="sameClick">
                                          <p:stCondLst>
                                            <p:cond evt="begin" delay="0">
                                              <p:tn val="212"/>
                                            </p:cond>
                                          </p:stCondLst>
                                          <p:endCondLst>
                                            <p:cond evt="onStopAudio" delay="0">
                                              <p:tgtEl>
                                                <p:sldTgt/>
                                              </p:tgtEl>
                                            </p:cond>
                                          </p:endCondLst>
                                        </p:cTn>
                                        <p:tgtEl>
                                          <p:sndTgt r:embed="rId7" name="FELIZ2.WAV"/>
                                        </p:tgtEl>
                                      </p:cMediaNode>
                                    </p:audio>
                                  </p:subTnLst>
                                </p:cTn>
                              </p:par>
                              <p:par>
                                <p:cTn id="217" presetID="34" presetClass="emph" presetSubtype="0" fill="hold" nodeType="withEffect">
                                  <p:stCondLst>
                                    <p:cond delay="0"/>
                                  </p:stCondLst>
                                  <p:iterate type="lt">
                                    <p:tmPct val="10000"/>
                                  </p:iterate>
                                  <p:childTnLst>
                                    <p:animMotion origin="layout" path="M 0.0 0.0 L 0.0 -0.07213" pathEditMode="relative" ptsTypes="">
                                      <p:cBhvr>
                                        <p:cTn id="218" dur="250" accel="50000" decel="50000" autoRev="1" fill="hold">
                                          <p:stCondLst>
                                            <p:cond delay="0"/>
                                          </p:stCondLst>
                                        </p:cTn>
                                        <p:tgtEl>
                                          <p:spTgt spid="3"/>
                                        </p:tgtEl>
                                        <p:attrNameLst>
                                          <p:attrName>ppt_x</p:attrName>
                                          <p:attrName>ppt_y</p:attrName>
                                        </p:attrNameLst>
                                      </p:cBhvr>
                                    </p:animMotion>
                                    <p:animRot by="1500000">
                                      <p:cBhvr>
                                        <p:cTn id="219" dur="125" fill="hold">
                                          <p:stCondLst>
                                            <p:cond delay="0"/>
                                          </p:stCondLst>
                                        </p:cTn>
                                        <p:tgtEl>
                                          <p:spTgt spid="3"/>
                                        </p:tgtEl>
                                        <p:attrNameLst>
                                          <p:attrName>r</p:attrName>
                                        </p:attrNameLst>
                                      </p:cBhvr>
                                    </p:animRot>
                                    <p:animRot by="-1500000">
                                      <p:cBhvr>
                                        <p:cTn id="220" dur="125" fill="hold">
                                          <p:stCondLst>
                                            <p:cond delay="125"/>
                                          </p:stCondLst>
                                        </p:cTn>
                                        <p:tgtEl>
                                          <p:spTgt spid="3"/>
                                        </p:tgtEl>
                                        <p:attrNameLst>
                                          <p:attrName>r</p:attrName>
                                        </p:attrNameLst>
                                      </p:cBhvr>
                                    </p:animRot>
                                    <p:animRot by="-1500000">
                                      <p:cBhvr>
                                        <p:cTn id="221" dur="125" fill="hold">
                                          <p:stCondLst>
                                            <p:cond delay="250"/>
                                          </p:stCondLst>
                                        </p:cTn>
                                        <p:tgtEl>
                                          <p:spTgt spid="3"/>
                                        </p:tgtEl>
                                        <p:attrNameLst>
                                          <p:attrName>r</p:attrName>
                                        </p:attrNameLst>
                                      </p:cBhvr>
                                    </p:animRot>
                                    <p:animRot by="1500000">
                                      <p:cBhvr>
                                        <p:cTn id="222" dur="125" fill="hold">
                                          <p:stCondLst>
                                            <p:cond delay="375"/>
                                          </p:stCondLst>
                                        </p:cTn>
                                        <p:tgtEl>
                                          <p:spTgt spid="3"/>
                                        </p:tgtEl>
                                        <p:attrNameLst>
                                          <p:attrName>r</p:attrName>
                                        </p:attrNameLst>
                                      </p:cBhvr>
                                    </p:animRot>
                                  </p:childTnLst>
                                  <p:subTnLst>
                                    <p:audio>
                                      <p:cMediaNode>
                                        <p:cTn display="0" masterRel="sameClick">
                                          <p:stCondLst>
                                            <p:cond evt="begin" delay="0">
                                              <p:tn val="217"/>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171" grpId="0" animBg="1"/>
      <p:bldP spid="617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B4DA1FFB-1344-B8B6-47FC-6E058659E251}"/>
              </a:ext>
            </a:extLst>
          </p:cNvPr>
          <p:cNvSpPr>
            <a:spLocks noChangeArrowheads="1"/>
          </p:cNvSpPr>
          <p:nvPr/>
        </p:nvSpPr>
        <p:spPr bwMode="auto">
          <a:xfrm>
            <a:off x="3200400" y="1295400"/>
            <a:ext cx="8991600" cy="1219200"/>
          </a:xfrm>
          <a:prstGeom prst="roundRect">
            <a:avLst>
              <a:gd name="adj" fmla="val 16667"/>
            </a:avLst>
          </a:prstGeom>
          <a:solidFill>
            <a:srgbClr val="C00000"/>
          </a:solidFill>
          <a:ln w="9525">
            <a:solidFill>
              <a:srgbClr val="FF66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a:solidFill>
                  <a:schemeClr val="bg1"/>
                </a:solidFill>
                <a:latin typeface="Times New Roman" panose="02020603050405020304" pitchFamily="18" charset="0"/>
              </a:rPr>
              <a:t>  </a:t>
            </a:r>
            <a:r>
              <a:rPr lang="vi-VN" altLang="en-US" sz="2800" b="1" dirty="0">
                <a:solidFill>
                  <a:schemeClr val="bg1"/>
                </a:solidFill>
                <a:latin typeface="Times New Roman" panose="02020603050405020304" pitchFamily="18" charset="0"/>
              </a:rPr>
              <a:t>Những “từ ngữ” nào thể hiện sự quan tâm đến hàng</a:t>
            </a:r>
          </a:p>
          <a:p>
            <a:r>
              <a:rPr lang="vi-VN" altLang="en-US" sz="2800" b="1" dirty="0">
                <a:solidFill>
                  <a:schemeClr val="bg1"/>
                </a:solidFill>
                <a:latin typeface="Times New Roman" panose="02020603050405020304" pitchFamily="18" charset="0"/>
              </a:rPr>
              <a:t>xóm láng giềng</a:t>
            </a:r>
            <a:r>
              <a:rPr lang="en-US" altLang="en-US" sz="2800" b="1" dirty="0">
                <a:solidFill>
                  <a:schemeClr val="bg1"/>
                </a:solidFill>
                <a:latin typeface="Times New Roman" panose="02020603050405020304" pitchFamily="18" charset="0"/>
              </a:rPr>
              <a:t>?</a:t>
            </a:r>
            <a:endParaRPr lang="en-US" altLang="en-US" sz="2800" dirty="0">
              <a:solidFill>
                <a:schemeClr val="bg1"/>
              </a:solidFill>
            </a:endParaRPr>
          </a:p>
        </p:txBody>
      </p:sp>
      <p:grpSp>
        <p:nvGrpSpPr>
          <p:cNvPr id="8195" name="Group 51">
            <a:extLst>
              <a:ext uri="{FF2B5EF4-FFF2-40B4-BE49-F238E27FC236}">
                <a16:creationId xmlns:a16="http://schemas.microsoft.com/office/drawing/2014/main" id="{8B9FF5E2-FF31-3036-4350-7659600E9CA8}"/>
              </a:ext>
            </a:extLst>
          </p:cNvPr>
          <p:cNvGrpSpPr>
            <a:grpSpLocks/>
          </p:cNvGrpSpPr>
          <p:nvPr/>
        </p:nvGrpSpPr>
        <p:grpSpPr bwMode="auto">
          <a:xfrm>
            <a:off x="1781176" y="14288"/>
            <a:ext cx="320675" cy="6858000"/>
            <a:chOff x="202295" y="-322943"/>
            <a:chExt cx="319314" cy="7180943"/>
          </a:xfrm>
        </p:grpSpPr>
        <p:sp>
          <p:nvSpPr>
            <p:cNvPr id="10" name="Rectangle 9">
              <a:extLst>
                <a:ext uri="{FF2B5EF4-FFF2-40B4-BE49-F238E27FC236}">
                  <a16:creationId xmlns:a16="http://schemas.microsoft.com/office/drawing/2014/main" id="{D88ABDA2-1B96-2168-94B4-48B13781C6ED}"/>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8237" name="Rectangle 10">
              <a:extLst>
                <a:ext uri="{FF2B5EF4-FFF2-40B4-BE49-F238E27FC236}">
                  <a16:creationId xmlns:a16="http://schemas.microsoft.com/office/drawing/2014/main" id="{97637E16-E498-E45A-3688-1C02A9DB0D5F}"/>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14" name="Rectangle 13">
              <a:extLst>
                <a:ext uri="{FF2B5EF4-FFF2-40B4-BE49-F238E27FC236}">
                  <a16:creationId xmlns:a16="http://schemas.microsoft.com/office/drawing/2014/main" id="{4514B325-B8AC-067C-1C08-E41C0F4AD279}"/>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A327C0C7-52F6-BCDC-FE09-5A3929016AFA}"/>
              </a:ext>
            </a:extLst>
          </p:cNvPr>
          <p:cNvSpPr>
            <a:spLocks noChangeArrowheads="1"/>
          </p:cNvSpPr>
          <p:nvPr/>
        </p:nvSpPr>
        <p:spPr bwMode="auto">
          <a:xfrm>
            <a:off x="3400426" y="5313363"/>
            <a:ext cx="7820024"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100" dirty="0">
                <a:solidFill>
                  <a:schemeClr val="bg1"/>
                </a:solidFill>
                <a:latin typeface="Times New Roman" panose="02020603050405020304" pitchFamily="18" charset="0"/>
                <a:cs typeface="Times New Roman" panose="02020603050405020304" pitchFamily="18" charset="0"/>
              </a:rPr>
              <a:t> </a:t>
            </a:r>
            <a:r>
              <a:rPr lang="vi-VN" altLang="en-US" sz="2800" b="1" dirty="0">
                <a:solidFill>
                  <a:schemeClr val="bg1"/>
                </a:solidFill>
                <a:latin typeface="Times New Roman" panose="02020603050405020304" pitchFamily="18" charset="0"/>
                <a:cs typeface="Times New Roman" panose="02020603050405020304" pitchFamily="18" charset="0"/>
              </a:rPr>
              <a:t>Cảm thông, chia sẻ, quan tâm, giúp đỡ,động viên.</a:t>
            </a:r>
            <a:endParaRPr lang="en-US" altLang="en-US" sz="2800" b="1" dirty="0">
              <a:latin typeface="Times New Roman" panose="02020603050405020304" pitchFamily="18" charset="0"/>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7D7F191E-4F7C-772A-7CC5-ADC4D2AF320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1014" y="29384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9A77A8B1-10AD-9780-F9E0-7A73016FA919}"/>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98675" y="2716214"/>
            <a:ext cx="1500188"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E80AD16F-1EAB-EBD2-0D65-FAE64184650E}"/>
              </a:ext>
            </a:extLst>
          </p:cNvPr>
          <p:cNvSpPr>
            <a:spLocks noChangeArrowheads="1"/>
          </p:cNvSpPr>
          <p:nvPr/>
        </p:nvSpPr>
        <p:spPr bwMode="auto">
          <a:xfrm>
            <a:off x="2132013" y="280987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1044" name="WordArt 226">
            <a:extLst>
              <a:ext uri="{FF2B5EF4-FFF2-40B4-BE49-F238E27FC236}">
                <a16:creationId xmlns:a16="http://schemas.microsoft.com/office/drawing/2014/main" id="{017E9EFC-FA75-6FAC-3B3F-8B863667DB5B}"/>
              </a:ext>
            </a:extLst>
          </p:cNvPr>
          <p:cNvSpPr>
            <a:spLocks noChangeArrowheads="1" noChangeShapeType="1" noTextEdit="1"/>
          </p:cNvSpPr>
          <p:nvPr/>
        </p:nvSpPr>
        <p:spPr bwMode="auto">
          <a:xfrm>
            <a:off x="2414589" y="29019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 name="AutoShape 51">
            <a:extLst>
              <a:ext uri="{FF2B5EF4-FFF2-40B4-BE49-F238E27FC236}">
                <a16:creationId xmlns:a16="http://schemas.microsoft.com/office/drawing/2014/main" id="{1CADD84B-6F70-6F86-645E-0DEC5676FA9B}"/>
              </a:ext>
            </a:extLst>
          </p:cNvPr>
          <p:cNvSpPr>
            <a:spLocks noChangeArrowheads="1"/>
          </p:cNvSpPr>
          <p:nvPr/>
        </p:nvSpPr>
        <p:spPr bwMode="auto">
          <a:xfrm>
            <a:off x="3522663" y="3989388"/>
            <a:ext cx="5901642"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800" b="1" dirty="0">
                <a:solidFill>
                  <a:schemeClr val="bg1"/>
                </a:solidFill>
                <a:latin typeface="Times New Roman" panose="02020603050405020304" pitchFamily="18" charset="0"/>
              </a:rPr>
              <a:t>Cảm thông, chia sẻ, giúp đỡ, thờ ơ.</a:t>
            </a:r>
            <a:endParaRPr lang="en-US" altLang="en-US" sz="2800" dirty="0">
              <a:solidFill>
                <a:schemeClr val="bg1"/>
              </a:solidFill>
            </a:endParaRPr>
          </a:p>
        </p:txBody>
      </p:sp>
      <p:pic>
        <p:nvPicPr>
          <p:cNvPr id="5" name="Picture 37" descr="Blue_chapterlist">
            <a:extLst>
              <a:ext uri="{FF2B5EF4-FFF2-40B4-BE49-F238E27FC236}">
                <a16:creationId xmlns:a16="http://schemas.microsoft.com/office/drawing/2014/main" id="{D9F7B4E2-851D-0D54-8B67-5C9913F4120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1014" y="415766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51AFC705-464A-6270-B537-0911F067DCDF}"/>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89164" y="3989388"/>
            <a:ext cx="1500187" cy="800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99432C17-B432-0B99-E87A-18F49758135D}"/>
              </a:ext>
            </a:extLst>
          </p:cNvPr>
          <p:cNvSpPr>
            <a:spLocks noChangeArrowheads="1"/>
          </p:cNvSpPr>
          <p:nvPr/>
        </p:nvSpPr>
        <p:spPr bwMode="auto">
          <a:xfrm>
            <a:off x="2236789" y="4032251"/>
            <a:ext cx="8159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8" name="WordArt 226">
            <a:extLst>
              <a:ext uri="{FF2B5EF4-FFF2-40B4-BE49-F238E27FC236}">
                <a16:creationId xmlns:a16="http://schemas.microsoft.com/office/drawing/2014/main" id="{BD938055-A188-4395-5536-8E71E9B4AFD7}"/>
              </a:ext>
            </a:extLst>
          </p:cNvPr>
          <p:cNvSpPr>
            <a:spLocks noChangeArrowheads="1" noChangeShapeType="1" noTextEdit="1"/>
          </p:cNvSpPr>
          <p:nvPr/>
        </p:nvSpPr>
        <p:spPr bwMode="auto">
          <a:xfrm flipV="1">
            <a:off x="2395539" y="4105275"/>
            <a:ext cx="479425" cy="5397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B</a:t>
            </a:r>
          </a:p>
        </p:txBody>
      </p:sp>
      <p:sp>
        <p:nvSpPr>
          <p:cNvPr id="9" name="AutoShape 51">
            <a:extLst>
              <a:ext uri="{FF2B5EF4-FFF2-40B4-BE49-F238E27FC236}">
                <a16:creationId xmlns:a16="http://schemas.microsoft.com/office/drawing/2014/main" id="{F40AE8BD-19A5-7DF8-E6BD-BD16E9A1AE32}"/>
              </a:ext>
            </a:extLst>
          </p:cNvPr>
          <p:cNvSpPr>
            <a:spLocks noChangeArrowheads="1"/>
          </p:cNvSpPr>
          <p:nvPr/>
        </p:nvSpPr>
        <p:spPr bwMode="auto">
          <a:xfrm>
            <a:off x="3444874" y="2716213"/>
            <a:ext cx="5832475"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800" b="1" dirty="0">
                <a:solidFill>
                  <a:schemeClr val="bg1"/>
                </a:solidFill>
                <a:latin typeface="Times New Roman" panose="02020603050405020304" pitchFamily="18" charset="0"/>
              </a:rPr>
              <a:t>Chia sẻ, vô tâm, ích kỉ, giúp đỡ.</a:t>
            </a:r>
            <a:endParaRPr lang="en-US" altLang="en-US" sz="2400" dirty="0">
              <a:solidFill>
                <a:schemeClr val="bg1"/>
              </a:solidFill>
            </a:endParaRPr>
          </a:p>
        </p:txBody>
      </p:sp>
      <p:pic>
        <p:nvPicPr>
          <p:cNvPr id="11" name="Picture 37" descr="Blue_chapterlist">
            <a:extLst>
              <a:ext uri="{FF2B5EF4-FFF2-40B4-BE49-F238E27FC236}">
                <a16:creationId xmlns:a16="http://schemas.microsoft.com/office/drawing/2014/main" id="{062C352D-12F7-E36A-899C-03B3B9F857DD}"/>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6564" y="5486400"/>
            <a:ext cx="59372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5F464FE5-D3CB-8520-70DA-543963C7BBA8}"/>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81214" y="5260975"/>
            <a:ext cx="1500187"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a16="http://schemas.microsoft.com/office/drawing/2014/main" id="{E5B3EADF-B745-F306-19C3-CC3976A90026}"/>
              </a:ext>
            </a:extLst>
          </p:cNvPr>
          <p:cNvSpPr>
            <a:spLocks noChangeArrowheads="1"/>
          </p:cNvSpPr>
          <p:nvPr/>
        </p:nvSpPr>
        <p:spPr bwMode="auto">
          <a:xfrm>
            <a:off x="2179638" y="5383214"/>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itchFamily="34" charset="0"/>
            </a:endParaRPr>
          </a:p>
        </p:txBody>
      </p:sp>
      <p:sp>
        <p:nvSpPr>
          <p:cNvPr id="15" name="WordArt 226">
            <a:extLst>
              <a:ext uri="{FF2B5EF4-FFF2-40B4-BE49-F238E27FC236}">
                <a16:creationId xmlns:a16="http://schemas.microsoft.com/office/drawing/2014/main" id="{69E45840-E2C5-C747-A3A1-579C39B1122F}"/>
              </a:ext>
            </a:extLst>
          </p:cNvPr>
          <p:cNvSpPr>
            <a:spLocks noChangeArrowheads="1" noChangeShapeType="1" noTextEdit="1"/>
          </p:cNvSpPr>
          <p:nvPr/>
        </p:nvSpPr>
        <p:spPr bwMode="auto">
          <a:xfrm>
            <a:off x="2325689" y="546100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6171" name="AutoShape 27">
            <a:extLst>
              <a:ext uri="{FF2B5EF4-FFF2-40B4-BE49-F238E27FC236}">
                <a16:creationId xmlns:a16="http://schemas.microsoft.com/office/drawing/2014/main" id="{574186CD-68D8-5041-FC39-2FB10737DD1C}"/>
              </a:ext>
            </a:extLst>
          </p:cNvPr>
          <p:cNvSpPr>
            <a:spLocks noChangeArrowheads="1"/>
          </p:cNvSpPr>
          <p:nvPr/>
        </p:nvSpPr>
        <p:spPr bwMode="auto">
          <a:xfrm>
            <a:off x="1905000" y="1219200"/>
            <a:ext cx="152400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172" name="WordArt 28">
            <a:extLst>
              <a:ext uri="{FF2B5EF4-FFF2-40B4-BE49-F238E27FC236}">
                <a16:creationId xmlns:a16="http://schemas.microsoft.com/office/drawing/2014/main" id="{9203F1B7-AC9C-A21B-C1DC-917405DCF74B}"/>
              </a:ext>
            </a:extLst>
          </p:cNvPr>
          <p:cNvSpPr>
            <a:spLocks noChangeArrowheads="1" noChangeShapeType="1" noTextEdit="1"/>
          </p:cNvSpPr>
          <p:nvPr/>
        </p:nvSpPr>
        <p:spPr bwMode="auto">
          <a:xfrm>
            <a:off x="2325689" y="1490663"/>
            <a:ext cx="681037" cy="723900"/>
          </a:xfrm>
          <a:prstGeom prst="rect">
            <a:avLst/>
          </a:prstGeom>
        </p:spPr>
        <p:txBody>
          <a:bodyPr wrap="none" fromWordArt="1">
            <a:prstTxWarp prst="textPlain">
              <a:avLst>
                <a:gd name="adj" fmla="val 50000"/>
              </a:avLst>
            </a:prstTxWarp>
          </a:bodyPr>
          <a:lstStyle/>
          <a:p>
            <a:pPr algn="ctr"/>
            <a:r>
              <a:rPr lang="en-US" sz="3600" b="1" kern="1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8213" name="Picture 29" descr="Picture1">
            <a:extLst>
              <a:ext uri="{FF2B5EF4-FFF2-40B4-BE49-F238E27FC236}">
                <a16:creationId xmlns:a16="http://schemas.microsoft.com/office/drawing/2014/main" id="{06EAC064-4F96-7E2C-0DF8-2BBAEA5277B5}"/>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2413" y="769938"/>
            <a:ext cx="91440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31" descr="people008">
            <a:extLst>
              <a:ext uri="{FF2B5EF4-FFF2-40B4-BE49-F238E27FC236}">
                <a16:creationId xmlns:a16="http://schemas.microsoft.com/office/drawing/2014/main" id="{BF8EA05F-CF60-CDDF-7A9C-C90679844E5E}"/>
              </a:ext>
            </a:extLst>
          </p:cNvPr>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1220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32" descr="Bellcoll">
            <a:hlinkClick r:id="" action="ppaction://hlinkshowjump?jump=firstslide"/>
            <a:extLst>
              <a:ext uri="{FF2B5EF4-FFF2-40B4-BE49-F238E27FC236}">
                <a16:creationId xmlns:a16="http://schemas.microsoft.com/office/drawing/2014/main" id="{F1B3C53A-1B6B-D65A-7296-7C5EA907925F}"/>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457325" y="-157163"/>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A31F4107-32D7-2B43-19E2-DB87912026D8}"/>
              </a:ext>
            </a:extLst>
          </p:cNvPr>
          <p:cNvGrpSpPr>
            <a:grpSpLocks/>
          </p:cNvGrpSpPr>
          <p:nvPr/>
        </p:nvGrpSpPr>
        <p:grpSpPr bwMode="auto">
          <a:xfrm>
            <a:off x="10574338" y="3754058"/>
            <a:ext cx="1752600" cy="1285842"/>
            <a:chOff x="5839" y="2855"/>
            <a:chExt cx="1104" cy="1104"/>
          </a:xfrm>
        </p:grpSpPr>
        <p:sp>
          <p:nvSpPr>
            <p:cNvPr id="8234" name="AutoShape 34">
              <a:extLst>
                <a:ext uri="{FF2B5EF4-FFF2-40B4-BE49-F238E27FC236}">
                  <a16:creationId xmlns:a16="http://schemas.microsoft.com/office/drawing/2014/main" id="{FCEF7503-E843-9898-6AB1-714D6D699CBA}"/>
                </a:ext>
              </a:extLst>
            </p:cNvPr>
            <p:cNvSpPr>
              <a:spLocks noChangeArrowheads="1"/>
            </p:cNvSpPr>
            <p:nvPr/>
          </p:nvSpPr>
          <p:spPr bwMode="auto">
            <a:xfrm>
              <a:off x="5839" y="2855"/>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6000" b="1">
                <a:solidFill>
                  <a:srgbClr val="FF0066"/>
                </a:solidFill>
                <a:latin typeface=".VnHelvetInsH" pitchFamily="34" charset="0"/>
              </a:endParaRPr>
            </a:p>
          </p:txBody>
        </p:sp>
        <p:sp>
          <p:nvSpPr>
            <p:cNvPr id="8235" name="WordArt 35">
              <a:extLst>
                <a:ext uri="{FF2B5EF4-FFF2-40B4-BE49-F238E27FC236}">
                  <a16:creationId xmlns:a16="http://schemas.microsoft.com/office/drawing/2014/main" id="{EBEA65C9-A0C2-6C99-1EF2-F38CCD5501F5}"/>
                </a:ext>
              </a:extLst>
            </p:cNvPr>
            <p:cNvSpPr>
              <a:spLocks noChangeArrowheads="1" noChangeShapeType="1" noTextEdit="1"/>
            </p:cNvSpPr>
            <p:nvPr/>
          </p:nvSpPr>
          <p:spPr bwMode="auto">
            <a:xfrm>
              <a:off x="5924" y="3057"/>
              <a:ext cx="934" cy="687"/>
            </a:xfrm>
            <a:prstGeom prst="rect">
              <a:avLst/>
            </a:prstGeom>
          </p:spPr>
          <p:txBody>
            <a:bodyPr wrap="none" fromWordArt="1">
              <a:prstTxWarp prst="textPlain">
                <a:avLst>
                  <a:gd name="adj" fmla="val 50663"/>
                </a:avLst>
              </a:prstTxWarp>
            </a:bodyPr>
            <a:lstStyle/>
            <a:p>
              <a:pPr algn="ct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a:t>
              </a:r>
              <a:r>
                <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giờ</a:t>
              </a:r>
              <a:endParaRPr lang="en-US"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sp>
        <p:nvSpPr>
          <p:cNvPr id="6180" name="WordArt 36">
            <a:extLst>
              <a:ext uri="{FF2B5EF4-FFF2-40B4-BE49-F238E27FC236}">
                <a16:creationId xmlns:a16="http://schemas.microsoft.com/office/drawing/2014/main" id="{8BECF0AF-CD3E-D42B-0E17-275A59905FC6}"/>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325B3E36-D1D9-64F7-7BC5-EC9F6F5E70A8}"/>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527C6AF9-BA42-E6E5-A815-8D80D206C12D}"/>
              </a:ext>
            </a:extLst>
          </p:cNvPr>
          <p:cNvSpPr>
            <a:spLocks noChangeArrowheads="1" noChangeShapeType="1" noTextEdit="1"/>
          </p:cNvSpPr>
          <p:nvPr/>
        </p:nvSpPr>
        <p:spPr bwMode="auto">
          <a:xfrm>
            <a:off x="9478963" y="338296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E78C49A4-250D-D79F-2F29-FC3BECBABDD7}"/>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22ECC449-0C30-59EC-746B-2913F6F5229A}"/>
              </a:ext>
            </a:extLst>
          </p:cNvPr>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60165C0B-B331-3E09-1C24-57A5A22866AD}"/>
              </a:ext>
            </a:extLst>
          </p:cNvPr>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F90F47D4-2BA6-0EA3-EE5B-C600292B12B1}"/>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E0A17E57-2B0F-03D8-BD3F-E0EF60116E37}"/>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522DE82D-10DD-F375-C8E3-44204B762F4D}"/>
              </a:ext>
            </a:extLst>
          </p:cNvPr>
          <p:cNvSpPr>
            <a:spLocks noChangeArrowheads="1" noChangeShapeType="1" noTextEdit="1"/>
          </p:cNvSpPr>
          <p:nvPr/>
        </p:nvSpPr>
        <p:spPr bwMode="auto">
          <a:xfrm>
            <a:off x="9486900" y="336232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0CFAB84A-23B9-9158-74E1-6460AF2FA2E7}"/>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EB67DBD1-ED8C-D91C-A581-D484DC8D22BD}"/>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6192" name="WordArt 48">
            <a:extLst>
              <a:ext uri="{FF2B5EF4-FFF2-40B4-BE49-F238E27FC236}">
                <a16:creationId xmlns:a16="http://schemas.microsoft.com/office/drawing/2014/main" id="{6B52AAD5-DDEA-FC94-E212-CA888104A5EC}"/>
              </a:ext>
            </a:extLst>
          </p:cNvPr>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algn="ct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6193" name="WordArt 49">
            <a:extLst>
              <a:ext uri="{FF2B5EF4-FFF2-40B4-BE49-F238E27FC236}">
                <a16:creationId xmlns:a16="http://schemas.microsoft.com/office/drawing/2014/main" id="{93F0677A-BE67-74C5-06D9-7209C3FCF1F6}"/>
              </a:ext>
            </a:extLst>
          </p:cNvPr>
          <p:cNvSpPr>
            <a:spLocks noChangeArrowheads="1" noChangeShapeType="1" noTextEdit="1"/>
          </p:cNvSpPr>
          <p:nvPr/>
        </p:nvSpPr>
        <p:spPr bwMode="auto">
          <a:xfrm>
            <a:off x="8324850" y="5038725"/>
            <a:ext cx="666750" cy="742950"/>
          </a:xfrm>
          <a:prstGeom prst="rect">
            <a:avLst/>
          </a:prstGeom>
        </p:spPr>
        <p:txBody>
          <a:bodyPr wrap="none" fromWordArt="1">
            <a:prstTxWarp prst="textPlain">
              <a:avLst>
                <a:gd name="adj" fmla="val 50000"/>
              </a:avLst>
            </a:prstTxWarp>
          </a:bodyPr>
          <a:lstStyle/>
          <a:p>
            <a:pPr algn="ct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pic>
        <p:nvPicPr>
          <p:cNvPr id="8230" name="Picture 53" descr="avatar320552_1043153">
            <a:extLst>
              <a:ext uri="{FF2B5EF4-FFF2-40B4-BE49-F238E27FC236}">
                <a16:creationId xmlns:a16="http://schemas.microsoft.com/office/drawing/2014/main" id="{025BDE38-16A2-B312-B066-DB22CC21C960}"/>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277350" y="0"/>
            <a:ext cx="1390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1" name="Picture 54" descr="Tàng-Tàng">
            <a:extLst>
              <a:ext uri="{FF2B5EF4-FFF2-40B4-BE49-F238E27FC236}">
                <a16:creationId xmlns:a16="http://schemas.microsoft.com/office/drawing/2014/main" id="{AEACC5D7-99E3-2460-1366-B2BAD8ECF845}"/>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9669531" y="6088062"/>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2" name="Picture 32" descr="Bellcoll">
            <a:hlinkClick r:id="" action="ppaction://hlinkshowjump?jump=firstslide"/>
            <a:extLst>
              <a:ext uri="{FF2B5EF4-FFF2-40B4-BE49-F238E27FC236}">
                <a16:creationId xmlns:a16="http://schemas.microsoft.com/office/drawing/2014/main" id="{48EE1334-89B3-0BB7-988C-4A94D589830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609725" y="-4763"/>
            <a:ext cx="1652588" cy="167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3" name="Rectangle 1">
            <a:extLst>
              <a:ext uri="{FF2B5EF4-FFF2-40B4-BE49-F238E27FC236}">
                <a16:creationId xmlns:a16="http://schemas.microsoft.com/office/drawing/2014/main" id="{13EA8B70-7630-FFEC-EADC-89851F2E6FDE}"/>
              </a:ext>
            </a:extLst>
          </p:cNvPr>
          <p:cNvSpPr>
            <a:spLocks noChangeArrowheads="1"/>
          </p:cNvSpPr>
          <p:nvPr/>
        </p:nvSpPr>
        <p:spPr bwMode="auto">
          <a:xfrm>
            <a:off x="2882900" y="107951"/>
            <a:ext cx="6813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a:latin typeface="Times New Roman" panose="02020603050405020304" pitchFamily="18" charset="0"/>
              </a:rPr>
              <a:t>Lựa chọn đáp án đúng nhất</a:t>
            </a:r>
            <a:endParaRPr lang="en-US" altLang="en-US" sz="4000" b="1"/>
          </a:p>
          <a:p>
            <a:endParaRPr lang="en-US" altLang="en-US" sz="4000" b="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22" presetClass="entr" presetSubtype="8" fill="hold" nodeType="withEffect">
                                  <p:stCondLst>
                                    <p:cond delay="400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par>
                          <p:cTn id="63" fill="hold" nodeType="afterGroup">
                            <p:stCondLst>
                              <p:cond delay="4500"/>
                            </p:stCondLst>
                            <p:childTnLst>
                              <p:par>
                                <p:cTn id="64" presetID="9" presetClass="entr" presetSubtype="0" fill="hold" nodeType="afterEffect">
                                  <p:stCondLst>
                                    <p:cond delay="0"/>
                                  </p:stCondLst>
                                  <p:childTnLst>
                                    <p:set>
                                      <p:cBhvr>
                                        <p:cTn id="65" dur="1" fill="hold">
                                          <p:stCondLst>
                                            <p:cond delay="0"/>
                                          </p:stCondLst>
                                        </p:cTn>
                                        <p:tgtEl>
                                          <p:spTgt spid="6193"/>
                                        </p:tgtEl>
                                        <p:attrNameLst>
                                          <p:attrName>style.visibility</p:attrName>
                                        </p:attrNameLst>
                                      </p:cBhvr>
                                      <p:to>
                                        <p:strVal val="visible"/>
                                      </p:to>
                                    </p:set>
                                    <p:animEffect transition="in" filter="dissolve">
                                      <p:cBhvr>
                                        <p:cTn id="66" dur="500"/>
                                        <p:tgtEl>
                                          <p:spTgt spid="6193"/>
                                        </p:tgtEl>
                                      </p:cBhvr>
                                    </p:animEffect>
                                  </p:childTnLst>
                                  <p:subTnLst>
                                    <p:audio>
                                      <p:cMediaNode>
                                        <p:cTn display="0" masterRel="sameClick">
                                          <p:stCondLst>
                                            <p:cond evt="begin" delay="0">
                                              <p:tn val="64"/>
                                            </p:cond>
                                          </p:stCondLst>
                                          <p:endCondLst>
                                            <p:cond evt="onStopAudio" delay="0">
                                              <p:tgtEl>
                                                <p:sldTgt/>
                                              </p:tgtEl>
                                            </p:cond>
                                          </p:endCondLst>
                                        </p:cTn>
                                        <p:tgtEl>
                                          <p:sndTgt r:embed="rId5" name="camera.wav"/>
                                        </p:tgtEl>
                                      </p:cMediaNode>
                                    </p:audio>
                                  </p:subTnLst>
                                </p:cTn>
                              </p:par>
                              <p:par>
                                <p:cTn id="67" presetID="5" presetClass="entr" presetSubtype="1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checkerboard(across)">
                                      <p:cBhvr>
                                        <p:cTn id="69" dur="500"/>
                                        <p:tgtEl>
                                          <p:spTgt spid="15"/>
                                        </p:tgtEl>
                                      </p:cBhvr>
                                    </p:animEffect>
                                  </p:childTnLst>
                                </p:cTn>
                              </p:par>
                            </p:childTnLst>
                          </p:cTn>
                        </p:par>
                        <p:par>
                          <p:cTn id="70" fill="hold" nodeType="afterGroup">
                            <p:stCondLst>
                              <p:cond delay="5000"/>
                            </p:stCondLst>
                            <p:childTnLst>
                              <p:par>
                                <p:cTn id="71" presetID="53" presetClass="exit" presetSubtype="0" fill="hold" nodeType="afterEffect">
                                  <p:stCondLst>
                                    <p:cond delay="0"/>
                                  </p:stCondLst>
                                  <p:childTnLst>
                                    <p:anim calcmode="lin" valueType="num">
                                      <p:cBhvr>
                                        <p:cTn id="72" dur="500"/>
                                        <p:tgtEl>
                                          <p:spTgt spid="6193"/>
                                        </p:tgtEl>
                                        <p:attrNameLst>
                                          <p:attrName>ppt_w</p:attrName>
                                        </p:attrNameLst>
                                      </p:cBhvr>
                                      <p:tavLst>
                                        <p:tav tm="0">
                                          <p:val>
                                            <p:strVal val="ppt_w"/>
                                          </p:val>
                                        </p:tav>
                                        <p:tav tm="100000">
                                          <p:val>
                                            <p:fltVal val="0"/>
                                          </p:val>
                                        </p:tav>
                                      </p:tavLst>
                                    </p:anim>
                                    <p:anim calcmode="lin" valueType="num">
                                      <p:cBhvr>
                                        <p:cTn id="73" dur="500"/>
                                        <p:tgtEl>
                                          <p:spTgt spid="6193"/>
                                        </p:tgtEl>
                                        <p:attrNameLst>
                                          <p:attrName>ppt_h</p:attrName>
                                        </p:attrNameLst>
                                      </p:cBhvr>
                                      <p:tavLst>
                                        <p:tav tm="0">
                                          <p:val>
                                            <p:strVal val="ppt_h"/>
                                          </p:val>
                                        </p:tav>
                                        <p:tav tm="100000">
                                          <p:val>
                                            <p:fltVal val="0"/>
                                          </p:val>
                                        </p:tav>
                                      </p:tavLst>
                                    </p:anim>
                                    <p:animEffect transition="out" filter="fade">
                                      <p:cBhvr>
                                        <p:cTn id="74" dur="500"/>
                                        <p:tgtEl>
                                          <p:spTgt spid="6193"/>
                                        </p:tgtEl>
                                      </p:cBhvr>
                                    </p:animEffect>
                                    <p:set>
                                      <p:cBhvr>
                                        <p:cTn id="75" dur="1" fill="hold">
                                          <p:stCondLst>
                                            <p:cond delay="499"/>
                                          </p:stCondLst>
                                        </p:cTn>
                                        <p:tgtEl>
                                          <p:spTgt spid="6193"/>
                                        </p:tgtEl>
                                        <p:attrNameLst>
                                          <p:attrName>style.visibility</p:attrName>
                                        </p:attrNameLst>
                                      </p:cBhvr>
                                      <p:to>
                                        <p:strVal val="hidden"/>
                                      </p:to>
                                    </p:set>
                                  </p:childTnLst>
                                </p:cTn>
                              </p:par>
                            </p:childTnLst>
                          </p:cTn>
                        </p:par>
                        <p:par>
                          <p:cTn id="76" fill="hold" nodeType="afterGroup">
                            <p:stCondLst>
                              <p:cond delay="5500"/>
                            </p:stCondLst>
                            <p:childTnLst>
                              <p:par>
                                <p:cTn id="77" presetID="9" presetClass="entr" presetSubtype="0" fill="hold" nodeType="afterEffect">
                                  <p:stCondLst>
                                    <p:cond delay="0"/>
                                  </p:stCondLst>
                                  <p:childTnLst>
                                    <p:set>
                                      <p:cBhvr>
                                        <p:cTn id="78" dur="1" fill="hold">
                                          <p:stCondLst>
                                            <p:cond delay="0"/>
                                          </p:stCondLst>
                                        </p:cTn>
                                        <p:tgtEl>
                                          <p:spTgt spid="6192"/>
                                        </p:tgtEl>
                                        <p:attrNameLst>
                                          <p:attrName>style.visibility</p:attrName>
                                        </p:attrNameLst>
                                      </p:cBhvr>
                                      <p:to>
                                        <p:strVal val="visible"/>
                                      </p:to>
                                    </p:set>
                                    <p:animEffect transition="in" filter="dissolve">
                                      <p:cBhvr>
                                        <p:cTn id="79" dur="500"/>
                                        <p:tgtEl>
                                          <p:spTgt spid="6192"/>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6000"/>
                            </p:stCondLst>
                            <p:childTnLst>
                              <p:par>
                                <p:cTn id="81" presetID="53" presetClass="exit" presetSubtype="0" fill="hold" nodeType="afterEffect">
                                  <p:stCondLst>
                                    <p:cond delay="0"/>
                                  </p:stCondLst>
                                  <p:childTnLst>
                                    <p:anim calcmode="lin" valueType="num">
                                      <p:cBhvr>
                                        <p:cTn id="82" dur="500"/>
                                        <p:tgtEl>
                                          <p:spTgt spid="6192"/>
                                        </p:tgtEl>
                                        <p:attrNameLst>
                                          <p:attrName>ppt_w</p:attrName>
                                        </p:attrNameLst>
                                      </p:cBhvr>
                                      <p:tavLst>
                                        <p:tav tm="0">
                                          <p:val>
                                            <p:strVal val="ppt_w"/>
                                          </p:val>
                                        </p:tav>
                                        <p:tav tm="100000">
                                          <p:val>
                                            <p:fltVal val="0"/>
                                          </p:val>
                                        </p:tav>
                                      </p:tavLst>
                                    </p:anim>
                                    <p:anim calcmode="lin" valueType="num">
                                      <p:cBhvr>
                                        <p:cTn id="83" dur="500"/>
                                        <p:tgtEl>
                                          <p:spTgt spid="6192"/>
                                        </p:tgtEl>
                                        <p:attrNameLst>
                                          <p:attrName>ppt_h</p:attrName>
                                        </p:attrNameLst>
                                      </p:cBhvr>
                                      <p:tavLst>
                                        <p:tav tm="0">
                                          <p:val>
                                            <p:strVal val="ppt_h"/>
                                          </p:val>
                                        </p:tav>
                                        <p:tav tm="100000">
                                          <p:val>
                                            <p:fltVal val="0"/>
                                          </p:val>
                                        </p:tav>
                                      </p:tavLst>
                                    </p:anim>
                                    <p:animEffect transition="out" filter="fade">
                                      <p:cBhvr>
                                        <p:cTn id="84" dur="500"/>
                                        <p:tgtEl>
                                          <p:spTgt spid="6192"/>
                                        </p:tgtEl>
                                      </p:cBhvr>
                                    </p:animEffect>
                                    <p:set>
                                      <p:cBhvr>
                                        <p:cTn id="85" dur="1" fill="hold">
                                          <p:stCondLst>
                                            <p:cond delay="499"/>
                                          </p:stCondLst>
                                        </p:cTn>
                                        <p:tgtEl>
                                          <p:spTgt spid="6192"/>
                                        </p:tgtEl>
                                        <p:attrNameLst>
                                          <p:attrName>style.visibility</p:attrName>
                                        </p:attrNameLst>
                                      </p:cBhvr>
                                      <p:to>
                                        <p:strVal val="hidden"/>
                                      </p:to>
                                    </p:set>
                                  </p:childTnLst>
                                </p:cTn>
                              </p:par>
                            </p:childTnLst>
                          </p:cTn>
                        </p:par>
                        <p:par>
                          <p:cTn id="86" fill="hold" nodeType="afterGroup">
                            <p:stCondLst>
                              <p:cond delay="6500"/>
                            </p:stCondLst>
                            <p:childTnLst>
                              <p:par>
                                <p:cTn id="87" presetID="9" presetClass="entr" presetSubtype="0" fill="hold" nodeType="afterEffect">
                                  <p:stCondLst>
                                    <p:cond delay="0"/>
                                  </p:stCondLst>
                                  <p:childTnLst>
                                    <p:set>
                                      <p:cBhvr>
                                        <p:cTn id="88" dur="1" fill="hold">
                                          <p:stCondLst>
                                            <p:cond delay="0"/>
                                          </p:stCondLst>
                                        </p:cTn>
                                        <p:tgtEl>
                                          <p:spTgt spid="6190"/>
                                        </p:tgtEl>
                                        <p:attrNameLst>
                                          <p:attrName>style.visibility</p:attrName>
                                        </p:attrNameLst>
                                      </p:cBhvr>
                                      <p:to>
                                        <p:strVal val="visible"/>
                                      </p:to>
                                    </p:set>
                                    <p:animEffect transition="in" filter="dissolve">
                                      <p:cBhvr>
                                        <p:cTn id="89" dur="500"/>
                                        <p:tgtEl>
                                          <p:spTgt spid="6190"/>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nodeType="afterGroup">
                            <p:stCondLst>
                              <p:cond delay="7000"/>
                            </p:stCondLst>
                            <p:childTnLst>
                              <p:par>
                                <p:cTn id="91" presetID="53" presetClass="exit" presetSubtype="0" fill="hold" nodeType="afterEffect">
                                  <p:stCondLst>
                                    <p:cond delay="0"/>
                                  </p:stCondLst>
                                  <p:childTnLst>
                                    <p:anim calcmode="lin" valueType="num">
                                      <p:cBhvr>
                                        <p:cTn id="92" dur="500"/>
                                        <p:tgtEl>
                                          <p:spTgt spid="6190"/>
                                        </p:tgtEl>
                                        <p:attrNameLst>
                                          <p:attrName>ppt_w</p:attrName>
                                        </p:attrNameLst>
                                      </p:cBhvr>
                                      <p:tavLst>
                                        <p:tav tm="0">
                                          <p:val>
                                            <p:strVal val="ppt_w"/>
                                          </p:val>
                                        </p:tav>
                                        <p:tav tm="100000">
                                          <p:val>
                                            <p:fltVal val="0"/>
                                          </p:val>
                                        </p:tav>
                                      </p:tavLst>
                                    </p:anim>
                                    <p:anim calcmode="lin" valueType="num">
                                      <p:cBhvr>
                                        <p:cTn id="93" dur="500"/>
                                        <p:tgtEl>
                                          <p:spTgt spid="6190"/>
                                        </p:tgtEl>
                                        <p:attrNameLst>
                                          <p:attrName>ppt_h</p:attrName>
                                        </p:attrNameLst>
                                      </p:cBhvr>
                                      <p:tavLst>
                                        <p:tav tm="0">
                                          <p:val>
                                            <p:strVal val="ppt_h"/>
                                          </p:val>
                                        </p:tav>
                                        <p:tav tm="100000">
                                          <p:val>
                                            <p:fltVal val="0"/>
                                          </p:val>
                                        </p:tav>
                                      </p:tavLst>
                                    </p:anim>
                                    <p:animEffect transition="out" filter="fade">
                                      <p:cBhvr>
                                        <p:cTn id="94" dur="500"/>
                                        <p:tgtEl>
                                          <p:spTgt spid="6190"/>
                                        </p:tgtEl>
                                      </p:cBhvr>
                                    </p:animEffect>
                                    <p:set>
                                      <p:cBhvr>
                                        <p:cTn id="95" dur="1" fill="hold">
                                          <p:stCondLst>
                                            <p:cond delay="499"/>
                                          </p:stCondLst>
                                        </p:cTn>
                                        <p:tgtEl>
                                          <p:spTgt spid="6190"/>
                                        </p:tgtEl>
                                        <p:attrNameLst>
                                          <p:attrName>style.visibility</p:attrName>
                                        </p:attrNameLst>
                                      </p:cBhvr>
                                      <p:to>
                                        <p:strVal val="hidden"/>
                                      </p:to>
                                    </p:set>
                                  </p:childTnLst>
                                </p:cTn>
                              </p:par>
                            </p:childTnLst>
                          </p:cTn>
                        </p:par>
                        <p:par>
                          <p:cTn id="96" fill="hold" nodeType="afterGroup">
                            <p:stCondLst>
                              <p:cond delay="7500"/>
                            </p:stCondLst>
                            <p:childTnLst>
                              <p:par>
                                <p:cTn id="97" presetID="9" presetClass="entr" presetSubtype="0" fill="hold" nodeType="afterEffect">
                                  <p:stCondLst>
                                    <p:cond delay="0"/>
                                  </p:stCondLst>
                                  <p:childTnLst>
                                    <p:set>
                                      <p:cBhvr>
                                        <p:cTn id="98" dur="1" fill="hold">
                                          <p:stCondLst>
                                            <p:cond delay="0"/>
                                          </p:stCondLst>
                                        </p:cTn>
                                        <p:tgtEl>
                                          <p:spTgt spid="6189"/>
                                        </p:tgtEl>
                                        <p:attrNameLst>
                                          <p:attrName>style.visibility</p:attrName>
                                        </p:attrNameLst>
                                      </p:cBhvr>
                                      <p:to>
                                        <p:strVal val="visible"/>
                                      </p:to>
                                    </p:set>
                                    <p:animEffect transition="in" filter="dissolve">
                                      <p:cBhvr>
                                        <p:cTn id="99" dur="500"/>
                                        <p:tgtEl>
                                          <p:spTgt spid="6189"/>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nodeType="afterGroup">
                            <p:stCondLst>
                              <p:cond delay="8000"/>
                            </p:stCondLst>
                            <p:childTnLst>
                              <p:par>
                                <p:cTn id="101" presetID="53" presetClass="exit" presetSubtype="0" fill="hold" nodeType="afterEffect">
                                  <p:stCondLst>
                                    <p:cond delay="0"/>
                                  </p:stCondLst>
                                  <p:childTnLst>
                                    <p:anim calcmode="lin" valueType="num">
                                      <p:cBhvr>
                                        <p:cTn id="102" dur="500"/>
                                        <p:tgtEl>
                                          <p:spTgt spid="6189"/>
                                        </p:tgtEl>
                                        <p:attrNameLst>
                                          <p:attrName>ppt_w</p:attrName>
                                        </p:attrNameLst>
                                      </p:cBhvr>
                                      <p:tavLst>
                                        <p:tav tm="0">
                                          <p:val>
                                            <p:strVal val="ppt_w"/>
                                          </p:val>
                                        </p:tav>
                                        <p:tav tm="100000">
                                          <p:val>
                                            <p:fltVal val="0"/>
                                          </p:val>
                                        </p:tav>
                                      </p:tavLst>
                                    </p:anim>
                                    <p:anim calcmode="lin" valueType="num">
                                      <p:cBhvr>
                                        <p:cTn id="103" dur="500"/>
                                        <p:tgtEl>
                                          <p:spTgt spid="6189"/>
                                        </p:tgtEl>
                                        <p:attrNameLst>
                                          <p:attrName>ppt_h</p:attrName>
                                        </p:attrNameLst>
                                      </p:cBhvr>
                                      <p:tavLst>
                                        <p:tav tm="0">
                                          <p:val>
                                            <p:strVal val="ppt_h"/>
                                          </p:val>
                                        </p:tav>
                                        <p:tav tm="100000">
                                          <p:val>
                                            <p:fltVal val="0"/>
                                          </p:val>
                                        </p:tav>
                                      </p:tavLst>
                                    </p:anim>
                                    <p:animEffect transition="out" filter="fade">
                                      <p:cBhvr>
                                        <p:cTn id="104" dur="500"/>
                                        <p:tgtEl>
                                          <p:spTgt spid="6189"/>
                                        </p:tgtEl>
                                      </p:cBhvr>
                                    </p:animEffect>
                                    <p:set>
                                      <p:cBhvr>
                                        <p:cTn id="105" dur="1" fill="hold">
                                          <p:stCondLst>
                                            <p:cond delay="499"/>
                                          </p:stCondLst>
                                        </p:cTn>
                                        <p:tgtEl>
                                          <p:spTgt spid="6189"/>
                                        </p:tgtEl>
                                        <p:attrNameLst>
                                          <p:attrName>style.visibility</p:attrName>
                                        </p:attrNameLst>
                                      </p:cBhvr>
                                      <p:to>
                                        <p:strVal val="hidden"/>
                                      </p:to>
                                    </p:set>
                                  </p:childTnLst>
                                </p:cTn>
                              </p:par>
                            </p:childTnLst>
                          </p:cTn>
                        </p:par>
                        <p:par>
                          <p:cTn id="106" fill="hold" nodeType="afterGroup">
                            <p:stCondLst>
                              <p:cond delay="8500"/>
                            </p:stCondLst>
                            <p:childTnLst>
                              <p:par>
                                <p:cTn id="107" presetID="9" presetClass="entr" presetSubtype="0" fill="hold" nodeType="afterEffect">
                                  <p:stCondLst>
                                    <p:cond delay="0"/>
                                  </p:stCondLst>
                                  <p:childTnLst>
                                    <p:set>
                                      <p:cBhvr>
                                        <p:cTn id="108" dur="1" fill="hold">
                                          <p:stCondLst>
                                            <p:cond delay="0"/>
                                          </p:stCondLst>
                                        </p:cTn>
                                        <p:tgtEl>
                                          <p:spTgt spid="6188"/>
                                        </p:tgtEl>
                                        <p:attrNameLst>
                                          <p:attrName>style.visibility</p:attrName>
                                        </p:attrNameLst>
                                      </p:cBhvr>
                                      <p:to>
                                        <p:strVal val="visible"/>
                                      </p:to>
                                    </p:set>
                                    <p:animEffect transition="in" filter="dissolve">
                                      <p:cBhvr>
                                        <p:cTn id="109" dur="500"/>
                                        <p:tgtEl>
                                          <p:spTgt spid="6188"/>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nodeType="afterGroup">
                            <p:stCondLst>
                              <p:cond delay="9000"/>
                            </p:stCondLst>
                            <p:childTnLst>
                              <p:par>
                                <p:cTn id="111" presetID="53" presetClass="exit" presetSubtype="0" fill="hold" nodeType="afterEffect">
                                  <p:stCondLst>
                                    <p:cond delay="0"/>
                                  </p:stCondLst>
                                  <p:childTnLst>
                                    <p:anim calcmode="lin" valueType="num">
                                      <p:cBhvr>
                                        <p:cTn id="112" dur="500"/>
                                        <p:tgtEl>
                                          <p:spTgt spid="6188"/>
                                        </p:tgtEl>
                                        <p:attrNameLst>
                                          <p:attrName>ppt_w</p:attrName>
                                        </p:attrNameLst>
                                      </p:cBhvr>
                                      <p:tavLst>
                                        <p:tav tm="0">
                                          <p:val>
                                            <p:strVal val="ppt_w"/>
                                          </p:val>
                                        </p:tav>
                                        <p:tav tm="100000">
                                          <p:val>
                                            <p:fltVal val="0"/>
                                          </p:val>
                                        </p:tav>
                                      </p:tavLst>
                                    </p:anim>
                                    <p:anim calcmode="lin" valueType="num">
                                      <p:cBhvr>
                                        <p:cTn id="113" dur="500"/>
                                        <p:tgtEl>
                                          <p:spTgt spid="6188"/>
                                        </p:tgtEl>
                                        <p:attrNameLst>
                                          <p:attrName>ppt_h</p:attrName>
                                        </p:attrNameLst>
                                      </p:cBhvr>
                                      <p:tavLst>
                                        <p:tav tm="0">
                                          <p:val>
                                            <p:strVal val="ppt_h"/>
                                          </p:val>
                                        </p:tav>
                                        <p:tav tm="100000">
                                          <p:val>
                                            <p:fltVal val="0"/>
                                          </p:val>
                                        </p:tav>
                                      </p:tavLst>
                                    </p:anim>
                                    <p:animEffect transition="out" filter="fade">
                                      <p:cBhvr>
                                        <p:cTn id="114" dur="500"/>
                                        <p:tgtEl>
                                          <p:spTgt spid="6188"/>
                                        </p:tgtEl>
                                      </p:cBhvr>
                                    </p:animEffect>
                                    <p:set>
                                      <p:cBhvr>
                                        <p:cTn id="115" dur="1" fill="hold">
                                          <p:stCondLst>
                                            <p:cond delay="499"/>
                                          </p:stCondLst>
                                        </p:cTn>
                                        <p:tgtEl>
                                          <p:spTgt spid="6188"/>
                                        </p:tgtEl>
                                        <p:attrNameLst>
                                          <p:attrName>style.visibility</p:attrName>
                                        </p:attrNameLst>
                                      </p:cBhvr>
                                      <p:to>
                                        <p:strVal val="hidden"/>
                                      </p:to>
                                    </p:set>
                                  </p:childTnLst>
                                </p:cTn>
                              </p:par>
                            </p:childTnLst>
                          </p:cTn>
                        </p:par>
                        <p:par>
                          <p:cTn id="116" fill="hold" nodeType="afterGroup">
                            <p:stCondLst>
                              <p:cond delay="9500"/>
                            </p:stCondLst>
                            <p:childTnLst>
                              <p:par>
                                <p:cTn id="117" presetID="9" presetClass="entr" presetSubtype="0" fill="hold" nodeType="afterEffect">
                                  <p:stCondLst>
                                    <p:cond delay="0"/>
                                  </p:stCondLst>
                                  <p:childTnLst>
                                    <p:set>
                                      <p:cBhvr>
                                        <p:cTn id="118" dur="1" fill="hold">
                                          <p:stCondLst>
                                            <p:cond delay="0"/>
                                          </p:stCondLst>
                                        </p:cTn>
                                        <p:tgtEl>
                                          <p:spTgt spid="6187"/>
                                        </p:tgtEl>
                                        <p:attrNameLst>
                                          <p:attrName>style.visibility</p:attrName>
                                        </p:attrNameLst>
                                      </p:cBhvr>
                                      <p:to>
                                        <p:strVal val="visible"/>
                                      </p:to>
                                    </p:set>
                                    <p:animEffect transition="in" filter="dissolve">
                                      <p:cBhvr>
                                        <p:cTn id="119" dur="500"/>
                                        <p:tgtEl>
                                          <p:spTgt spid="6187"/>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nodeType="afterGroup">
                            <p:stCondLst>
                              <p:cond delay="10000"/>
                            </p:stCondLst>
                            <p:childTnLst>
                              <p:par>
                                <p:cTn id="121" presetID="53" presetClass="exit" presetSubtype="0" fill="hold" nodeType="afterEffect">
                                  <p:stCondLst>
                                    <p:cond delay="0"/>
                                  </p:stCondLst>
                                  <p:childTnLst>
                                    <p:anim calcmode="lin" valueType="num">
                                      <p:cBhvr>
                                        <p:cTn id="122" dur="500"/>
                                        <p:tgtEl>
                                          <p:spTgt spid="6187"/>
                                        </p:tgtEl>
                                        <p:attrNameLst>
                                          <p:attrName>ppt_w</p:attrName>
                                        </p:attrNameLst>
                                      </p:cBhvr>
                                      <p:tavLst>
                                        <p:tav tm="0">
                                          <p:val>
                                            <p:strVal val="ppt_w"/>
                                          </p:val>
                                        </p:tav>
                                        <p:tav tm="100000">
                                          <p:val>
                                            <p:fltVal val="0"/>
                                          </p:val>
                                        </p:tav>
                                      </p:tavLst>
                                    </p:anim>
                                    <p:anim calcmode="lin" valueType="num">
                                      <p:cBhvr>
                                        <p:cTn id="123" dur="500"/>
                                        <p:tgtEl>
                                          <p:spTgt spid="6187"/>
                                        </p:tgtEl>
                                        <p:attrNameLst>
                                          <p:attrName>ppt_h</p:attrName>
                                        </p:attrNameLst>
                                      </p:cBhvr>
                                      <p:tavLst>
                                        <p:tav tm="0">
                                          <p:val>
                                            <p:strVal val="ppt_h"/>
                                          </p:val>
                                        </p:tav>
                                        <p:tav tm="100000">
                                          <p:val>
                                            <p:fltVal val="0"/>
                                          </p:val>
                                        </p:tav>
                                      </p:tavLst>
                                    </p:anim>
                                    <p:animEffect transition="out" filter="fade">
                                      <p:cBhvr>
                                        <p:cTn id="124" dur="500"/>
                                        <p:tgtEl>
                                          <p:spTgt spid="6187"/>
                                        </p:tgtEl>
                                      </p:cBhvr>
                                    </p:animEffect>
                                    <p:set>
                                      <p:cBhvr>
                                        <p:cTn id="125" dur="1" fill="hold">
                                          <p:stCondLst>
                                            <p:cond delay="499"/>
                                          </p:stCondLst>
                                        </p:cTn>
                                        <p:tgtEl>
                                          <p:spTgt spid="6187"/>
                                        </p:tgtEl>
                                        <p:attrNameLst>
                                          <p:attrName>style.visibility</p:attrName>
                                        </p:attrNameLst>
                                      </p:cBhvr>
                                      <p:to>
                                        <p:strVal val="hidden"/>
                                      </p:to>
                                    </p:set>
                                  </p:childTnLst>
                                </p:cTn>
                              </p:par>
                            </p:childTnLst>
                          </p:cTn>
                        </p:par>
                        <p:par>
                          <p:cTn id="126" fill="hold" nodeType="afterGroup">
                            <p:stCondLst>
                              <p:cond delay="10500"/>
                            </p:stCondLst>
                            <p:childTnLst>
                              <p:par>
                                <p:cTn id="127" presetID="9" presetClass="entr" presetSubtype="0" fill="hold" nodeType="afterEffect">
                                  <p:stCondLst>
                                    <p:cond delay="0"/>
                                  </p:stCondLst>
                                  <p:childTnLst>
                                    <p:set>
                                      <p:cBhvr>
                                        <p:cTn id="128" dur="1" fill="hold">
                                          <p:stCondLst>
                                            <p:cond delay="0"/>
                                          </p:stCondLst>
                                        </p:cTn>
                                        <p:tgtEl>
                                          <p:spTgt spid="6186"/>
                                        </p:tgtEl>
                                        <p:attrNameLst>
                                          <p:attrName>style.visibility</p:attrName>
                                        </p:attrNameLst>
                                      </p:cBhvr>
                                      <p:to>
                                        <p:strVal val="visible"/>
                                      </p:to>
                                    </p:set>
                                    <p:animEffect transition="in" filter="dissolve">
                                      <p:cBhvr>
                                        <p:cTn id="129" dur="500"/>
                                        <p:tgtEl>
                                          <p:spTgt spid="6186"/>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nodeType="afterGroup">
                            <p:stCondLst>
                              <p:cond delay="11000"/>
                            </p:stCondLst>
                            <p:childTnLst>
                              <p:par>
                                <p:cTn id="131" presetID="53" presetClass="exit" presetSubtype="0" fill="hold" nodeType="afterEffect">
                                  <p:stCondLst>
                                    <p:cond delay="0"/>
                                  </p:stCondLst>
                                  <p:childTnLst>
                                    <p:anim calcmode="lin" valueType="num">
                                      <p:cBhvr>
                                        <p:cTn id="132" dur="500"/>
                                        <p:tgtEl>
                                          <p:spTgt spid="6186"/>
                                        </p:tgtEl>
                                        <p:attrNameLst>
                                          <p:attrName>ppt_w</p:attrName>
                                        </p:attrNameLst>
                                      </p:cBhvr>
                                      <p:tavLst>
                                        <p:tav tm="0">
                                          <p:val>
                                            <p:strVal val="ppt_w"/>
                                          </p:val>
                                        </p:tav>
                                        <p:tav tm="100000">
                                          <p:val>
                                            <p:fltVal val="0"/>
                                          </p:val>
                                        </p:tav>
                                      </p:tavLst>
                                    </p:anim>
                                    <p:anim calcmode="lin" valueType="num">
                                      <p:cBhvr>
                                        <p:cTn id="133" dur="500"/>
                                        <p:tgtEl>
                                          <p:spTgt spid="6186"/>
                                        </p:tgtEl>
                                        <p:attrNameLst>
                                          <p:attrName>ppt_h</p:attrName>
                                        </p:attrNameLst>
                                      </p:cBhvr>
                                      <p:tavLst>
                                        <p:tav tm="0">
                                          <p:val>
                                            <p:strVal val="ppt_h"/>
                                          </p:val>
                                        </p:tav>
                                        <p:tav tm="100000">
                                          <p:val>
                                            <p:fltVal val="0"/>
                                          </p:val>
                                        </p:tav>
                                      </p:tavLst>
                                    </p:anim>
                                    <p:animEffect transition="out" filter="fade">
                                      <p:cBhvr>
                                        <p:cTn id="134" dur="500"/>
                                        <p:tgtEl>
                                          <p:spTgt spid="6186"/>
                                        </p:tgtEl>
                                      </p:cBhvr>
                                    </p:animEffect>
                                    <p:set>
                                      <p:cBhvr>
                                        <p:cTn id="135" dur="1" fill="hold">
                                          <p:stCondLst>
                                            <p:cond delay="499"/>
                                          </p:stCondLst>
                                        </p:cTn>
                                        <p:tgtEl>
                                          <p:spTgt spid="6186"/>
                                        </p:tgtEl>
                                        <p:attrNameLst>
                                          <p:attrName>style.visibility</p:attrName>
                                        </p:attrNameLst>
                                      </p:cBhvr>
                                      <p:to>
                                        <p:strVal val="hidden"/>
                                      </p:to>
                                    </p:set>
                                  </p:childTnLst>
                                </p:cTn>
                              </p:par>
                            </p:childTnLst>
                          </p:cTn>
                        </p:par>
                        <p:par>
                          <p:cTn id="136" fill="hold" nodeType="afterGroup">
                            <p:stCondLst>
                              <p:cond delay="11500"/>
                            </p:stCondLst>
                            <p:childTnLst>
                              <p:par>
                                <p:cTn id="137" presetID="9" presetClass="entr" presetSubtype="0" fill="hold" nodeType="afterEffect">
                                  <p:stCondLst>
                                    <p:cond delay="0"/>
                                  </p:stCondLst>
                                  <p:childTnLst>
                                    <p:set>
                                      <p:cBhvr>
                                        <p:cTn id="138" dur="1" fill="hold">
                                          <p:stCondLst>
                                            <p:cond delay="0"/>
                                          </p:stCondLst>
                                        </p:cTn>
                                        <p:tgtEl>
                                          <p:spTgt spid="6185"/>
                                        </p:tgtEl>
                                        <p:attrNameLst>
                                          <p:attrName>style.visibility</p:attrName>
                                        </p:attrNameLst>
                                      </p:cBhvr>
                                      <p:to>
                                        <p:strVal val="visible"/>
                                      </p:to>
                                    </p:set>
                                    <p:animEffect transition="in" filter="dissolve">
                                      <p:cBhvr>
                                        <p:cTn id="139" dur="500"/>
                                        <p:tgtEl>
                                          <p:spTgt spid="6185"/>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nodeType="afterGroup">
                            <p:stCondLst>
                              <p:cond delay="12000"/>
                            </p:stCondLst>
                            <p:childTnLst>
                              <p:par>
                                <p:cTn id="141" presetID="53" presetClass="exit" presetSubtype="0" fill="hold" nodeType="afterEffect">
                                  <p:stCondLst>
                                    <p:cond delay="0"/>
                                  </p:stCondLst>
                                  <p:childTnLst>
                                    <p:anim calcmode="lin" valueType="num">
                                      <p:cBhvr>
                                        <p:cTn id="142" dur="500"/>
                                        <p:tgtEl>
                                          <p:spTgt spid="6185"/>
                                        </p:tgtEl>
                                        <p:attrNameLst>
                                          <p:attrName>ppt_w</p:attrName>
                                        </p:attrNameLst>
                                      </p:cBhvr>
                                      <p:tavLst>
                                        <p:tav tm="0">
                                          <p:val>
                                            <p:strVal val="ppt_w"/>
                                          </p:val>
                                        </p:tav>
                                        <p:tav tm="100000">
                                          <p:val>
                                            <p:fltVal val="0"/>
                                          </p:val>
                                        </p:tav>
                                      </p:tavLst>
                                    </p:anim>
                                    <p:anim calcmode="lin" valueType="num">
                                      <p:cBhvr>
                                        <p:cTn id="143" dur="500"/>
                                        <p:tgtEl>
                                          <p:spTgt spid="6185"/>
                                        </p:tgtEl>
                                        <p:attrNameLst>
                                          <p:attrName>ppt_h</p:attrName>
                                        </p:attrNameLst>
                                      </p:cBhvr>
                                      <p:tavLst>
                                        <p:tav tm="0">
                                          <p:val>
                                            <p:strVal val="ppt_h"/>
                                          </p:val>
                                        </p:tav>
                                        <p:tav tm="100000">
                                          <p:val>
                                            <p:fltVal val="0"/>
                                          </p:val>
                                        </p:tav>
                                      </p:tavLst>
                                    </p:anim>
                                    <p:animEffect transition="out" filter="fade">
                                      <p:cBhvr>
                                        <p:cTn id="144" dur="500"/>
                                        <p:tgtEl>
                                          <p:spTgt spid="6185"/>
                                        </p:tgtEl>
                                      </p:cBhvr>
                                    </p:animEffect>
                                    <p:set>
                                      <p:cBhvr>
                                        <p:cTn id="145" dur="1" fill="hold">
                                          <p:stCondLst>
                                            <p:cond delay="499"/>
                                          </p:stCondLst>
                                        </p:cTn>
                                        <p:tgtEl>
                                          <p:spTgt spid="6185"/>
                                        </p:tgtEl>
                                        <p:attrNameLst>
                                          <p:attrName>style.visibility</p:attrName>
                                        </p:attrNameLst>
                                      </p:cBhvr>
                                      <p:to>
                                        <p:strVal val="hidden"/>
                                      </p:to>
                                    </p:set>
                                  </p:childTnLst>
                                </p:cTn>
                              </p:par>
                            </p:childTnLst>
                          </p:cTn>
                        </p:par>
                        <p:par>
                          <p:cTn id="146" fill="hold" nodeType="afterGroup">
                            <p:stCondLst>
                              <p:cond delay="12500"/>
                            </p:stCondLst>
                            <p:childTnLst>
                              <p:par>
                                <p:cTn id="147" presetID="9" presetClass="entr" presetSubtype="0" fill="hold" nodeType="afterEffect">
                                  <p:stCondLst>
                                    <p:cond delay="0"/>
                                  </p:stCondLst>
                                  <p:childTnLst>
                                    <p:set>
                                      <p:cBhvr>
                                        <p:cTn id="148" dur="1" fill="hold">
                                          <p:stCondLst>
                                            <p:cond delay="0"/>
                                          </p:stCondLst>
                                        </p:cTn>
                                        <p:tgtEl>
                                          <p:spTgt spid="6184"/>
                                        </p:tgtEl>
                                        <p:attrNameLst>
                                          <p:attrName>style.visibility</p:attrName>
                                        </p:attrNameLst>
                                      </p:cBhvr>
                                      <p:to>
                                        <p:strVal val="visible"/>
                                      </p:to>
                                    </p:set>
                                    <p:animEffect transition="in" filter="dissolve">
                                      <p:cBhvr>
                                        <p:cTn id="149" dur="500"/>
                                        <p:tgtEl>
                                          <p:spTgt spid="6184"/>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nodeType="afterGroup">
                            <p:stCondLst>
                              <p:cond delay="13000"/>
                            </p:stCondLst>
                            <p:childTnLst>
                              <p:par>
                                <p:cTn id="151" presetID="53" presetClass="exit" presetSubtype="0" fill="hold" nodeType="afterEffect">
                                  <p:stCondLst>
                                    <p:cond delay="0"/>
                                  </p:stCondLst>
                                  <p:childTnLst>
                                    <p:anim calcmode="lin" valueType="num">
                                      <p:cBhvr>
                                        <p:cTn id="152" dur="500"/>
                                        <p:tgtEl>
                                          <p:spTgt spid="6184"/>
                                        </p:tgtEl>
                                        <p:attrNameLst>
                                          <p:attrName>ppt_w</p:attrName>
                                        </p:attrNameLst>
                                      </p:cBhvr>
                                      <p:tavLst>
                                        <p:tav tm="0">
                                          <p:val>
                                            <p:strVal val="ppt_w"/>
                                          </p:val>
                                        </p:tav>
                                        <p:tav tm="100000">
                                          <p:val>
                                            <p:fltVal val="0"/>
                                          </p:val>
                                        </p:tav>
                                      </p:tavLst>
                                    </p:anim>
                                    <p:anim calcmode="lin" valueType="num">
                                      <p:cBhvr>
                                        <p:cTn id="153" dur="500"/>
                                        <p:tgtEl>
                                          <p:spTgt spid="6184"/>
                                        </p:tgtEl>
                                        <p:attrNameLst>
                                          <p:attrName>ppt_h</p:attrName>
                                        </p:attrNameLst>
                                      </p:cBhvr>
                                      <p:tavLst>
                                        <p:tav tm="0">
                                          <p:val>
                                            <p:strVal val="ppt_h"/>
                                          </p:val>
                                        </p:tav>
                                        <p:tav tm="100000">
                                          <p:val>
                                            <p:fltVal val="0"/>
                                          </p:val>
                                        </p:tav>
                                      </p:tavLst>
                                    </p:anim>
                                    <p:animEffect transition="out" filter="fade">
                                      <p:cBhvr>
                                        <p:cTn id="154" dur="500"/>
                                        <p:tgtEl>
                                          <p:spTgt spid="6184"/>
                                        </p:tgtEl>
                                      </p:cBhvr>
                                    </p:animEffect>
                                    <p:set>
                                      <p:cBhvr>
                                        <p:cTn id="155" dur="1" fill="hold">
                                          <p:stCondLst>
                                            <p:cond delay="499"/>
                                          </p:stCondLst>
                                        </p:cTn>
                                        <p:tgtEl>
                                          <p:spTgt spid="6184"/>
                                        </p:tgtEl>
                                        <p:attrNameLst>
                                          <p:attrName>style.visibility</p:attrName>
                                        </p:attrNameLst>
                                      </p:cBhvr>
                                      <p:to>
                                        <p:strVal val="hidden"/>
                                      </p:to>
                                    </p:set>
                                  </p:childTnLst>
                                </p:cTn>
                              </p:par>
                            </p:childTnLst>
                          </p:cTn>
                        </p:par>
                        <p:par>
                          <p:cTn id="156" fill="hold" nodeType="afterGroup">
                            <p:stCondLst>
                              <p:cond delay="13500"/>
                            </p:stCondLst>
                            <p:childTnLst>
                              <p:par>
                                <p:cTn id="157" presetID="9" presetClass="entr" presetSubtype="0" fill="hold" nodeType="afterEffect">
                                  <p:stCondLst>
                                    <p:cond delay="0"/>
                                  </p:stCondLst>
                                  <p:childTnLst>
                                    <p:set>
                                      <p:cBhvr>
                                        <p:cTn id="158" dur="1" fill="hold">
                                          <p:stCondLst>
                                            <p:cond delay="0"/>
                                          </p:stCondLst>
                                        </p:cTn>
                                        <p:tgtEl>
                                          <p:spTgt spid="6183"/>
                                        </p:tgtEl>
                                        <p:attrNameLst>
                                          <p:attrName>style.visibility</p:attrName>
                                        </p:attrNameLst>
                                      </p:cBhvr>
                                      <p:to>
                                        <p:strVal val="visible"/>
                                      </p:to>
                                    </p:set>
                                    <p:animEffect transition="in" filter="dissolve">
                                      <p:cBhvr>
                                        <p:cTn id="159" dur="500"/>
                                        <p:tgtEl>
                                          <p:spTgt spid="6183"/>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nodeType="afterGroup">
                            <p:stCondLst>
                              <p:cond delay="14000"/>
                            </p:stCondLst>
                            <p:childTnLst>
                              <p:par>
                                <p:cTn id="161" presetID="53" presetClass="exit" presetSubtype="0" fill="hold" nodeType="afterEffect">
                                  <p:stCondLst>
                                    <p:cond delay="0"/>
                                  </p:stCondLst>
                                  <p:childTnLst>
                                    <p:anim calcmode="lin" valueType="num">
                                      <p:cBhvr>
                                        <p:cTn id="162" dur="500"/>
                                        <p:tgtEl>
                                          <p:spTgt spid="6183"/>
                                        </p:tgtEl>
                                        <p:attrNameLst>
                                          <p:attrName>ppt_w</p:attrName>
                                        </p:attrNameLst>
                                      </p:cBhvr>
                                      <p:tavLst>
                                        <p:tav tm="0">
                                          <p:val>
                                            <p:strVal val="ppt_w"/>
                                          </p:val>
                                        </p:tav>
                                        <p:tav tm="100000">
                                          <p:val>
                                            <p:fltVal val="0"/>
                                          </p:val>
                                        </p:tav>
                                      </p:tavLst>
                                    </p:anim>
                                    <p:anim calcmode="lin" valueType="num">
                                      <p:cBhvr>
                                        <p:cTn id="163" dur="500"/>
                                        <p:tgtEl>
                                          <p:spTgt spid="6183"/>
                                        </p:tgtEl>
                                        <p:attrNameLst>
                                          <p:attrName>ppt_h</p:attrName>
                                        </p:attrNameLst>
                                      </p:cBhvr>
                                      <p:tavLst>
                                        <p:tav tm="0">
                                          <p:val>
                                            <p:strVal val="ppt_h"/>
                                          </p:val>
                                        </p:tav>
                                        <p:tav tm="100000">
                                          <p:val>
                                            <p:fltVal val="0"/>
                                          </p:val>
                                        </p:tav>
                                      </p:tavLst>
                                    </p:anim>
                                    <p:animEffect transition="out" filter="fade">
                                      <p:cBhvr>
                                        <p:cTn id="164" dur="500"/>
                                        <p:tgtEl>
                                          <p:spTgt spid="6183"/>
                                        </p:tgtEl>
                                      </p:cBhvr>
                                    </p:animEffect>
                                    <p:set>
                                      <p:cBhvr>
                                        <p:cTn id="165" dur="1" fill="hold">
                                          <p:stCondLst>
                                            <p:cond delay="499"/>
                                          </p:stCondLst>
                                        </p:cTn>
                                        <p:tgtEl>
                                          <p:spTgt spid="6183"/>
                                        </p:tgtEl>
                                        <p:attrNameLst>
                                          <p:attrName>style.visibility</p:attrName>
                                        </p:attrNameLst>
                                      </p:cBhvr>
                                      <p:to>
                                        <p:strVal val="hidden"/>
                                      </p:to>
                                    </p:set>
                                  </p:childTnLst>
                                </p:cTn>
                              </p:par>
                            </p:childTnLst>
                          </p:cTn>
                        </p:par>
                        <p:par>
                          <p:cTn id="166" fill="hold" nodeType="afterGroup">
                            <p:stCondLst>
                              <p:cond delay="14500"/>
                            </p:stCondLst>
                            <p:childTnLst>
                              <p:par>
                                <p:cTn id="167" presetID="9" presetClass="entr" presetSubtype="0" fill="hold" nodeType="afterEffect">
                                  <p:stCondLst>
                                    <p:cond delay="0"/>
                                  </p:stCondLst>
                                  <p:childTnLst>
                                    <p:set>
                                      <p:cBhvr>
                                        <p:cTn id="168" dur="1" fill="hold">
                                          <p:stCondLst>
                                            <p:cond delay="0"/>
                                          </p:stCondLst>
                                        </p:cTn>
                                        <p:tgtEl>
                                          <p:spTgt spid="6182"/>
                                        </p:tgtEl>
                                        <p:attrNameLst>
                                          <p:attrName>style.visibility</p:attrName>
                                        </p:attrNameLst>
                                      </p:cBhvr>
                                      <p:to>
                                        <p:strVal val="visible"/>
                                      </p:to>
                                    </p:set>
                                    <p:animEffect transition="in" filter="dissolve">
                                      <p:cBhvr>
                                        <p:cTn id="169" dur="500"/>
                                        <p:tgtEl>
                                          <p:spTgt spid="6182"/>
                                        </p:tgtEl>
                                      </p:cBhvr>
                                    </p:animEffect>
                                  </p:childTnLst>
                                  <p:subTnLst>
                                    <p:audio>
                                      <p:cMediaNode>
                                        <p:cTn display="0" masterRel="sameClick">
                                          <p:stCondLst>
                                            <p:cond evt="begin" delay="0">
                                              <p:tn val="167"/>
                                            </p:cond>
                                          </p:stCondLst>
                                          <p:endCondLst>
                                            <p:cond evt="onStopAudio" delay="0">
                                              <p:tgtEl>
                                                <p:sldTgt/>
                                              </p:tgtEl>
                                            </p:cond>
                                          </p:endCondLst>
                                        </p:cTn>
                                        <p:tgtEl>
                                          <p:sndTgt r:embed="rId5" name="camera.wav"/>
                                        </p:tgtEl>
                                      </p:cMediaNode>
                                    </p:audio>
                                  </p:subTnLst>
                                </p:cTn>
                              </p:par>
                            </p:childTnLst>
                          </p:cTn>
                        </p:par>
                        <p:par>
                          <p:cTn id="170" fill="hold" nodeType="afterGroup">
                            <p:stCondLst>
                              <p:cond delay="15000"/>
                            </p:stCondLst>
                            <p:childTnLst>
                              <p:par>
                                <p:cTn id="171" presetID="53" presetClass="exit" presetSubtype="0" fill="hold" nodeType="afterEffect">
                                  <p:stCondLst>
                                    <p:cond delay="0"/>
                                  </p:stCondLst>
                                  <p:childTnLst>
                                    <p:anim calcmode="lin" valueType="num">
                                      <p:cBhvr>
                                        <p:cTn id="172" dur="500"/>
                                        <p:tgtEl>
                                          <p:spTgt spid="6182"/>
                                        </p:tgtEl>
                                        <p:attrNameLst>
                                          <p:attrName>ppt_w</p:attrName>
                                        </p:attrNameLst>
                                      </p:cBhvr>
                                      <p:tavLst>
                                        <p:tav tm="0">
                                          <p:val>
                                            <p:strVal val="ppt_w"/>
                                          </p:val>
                                        </p:tav>
                                        <p:tav tm="100000">
                                          <p:val>
                                            <p:fltVal val="0"/>
                                          </p:val>
                                        </p:tav>
                                      </p:tavLst>
                                    </p:anim>
                                    <p:anim calcmode="lin" valueType="num">
                                      <p:cBhvr>
                                        <p:cTn id="173" dur="500"/>
                                        <p:tgtEl>
                                          <p:spTgt spid="6182"/>
                                        </p:tgtEl>
                                        <p:attrNameLst>
                                          <p:attrName>ppt_h</p:attrName>
                                        </p:attrNameLst>
                                      </p:cBhvr>
                                      <p:tavLst>
                                        <p:tav tm="0">
                                          <p:val>
                                            <p:strVal val="ppt_h"/>
                                          </p:val>
                                        </p:tav>
                                        <p:tav tm="100000">
                                          <p:val>
                                            <p:fltVal val="0"/>
                                          </p:val>
                                        </p:tav>
                                      </p:tavLst>
                                    </p:anim>
                                    <p:animEffect transition="out" filter="fade">
                                      <p:cBhvr>
                                        <p:cTn id="174" dur="500"/>
                                        <p:tgtEl>
                                          <p:spTgt spid="6182"/>
                                        </p:tgtEl>
                                      </p:cBhvr>
                                    </p:animEffect>
                                    <p:set>
                                      <p:cBhvr>
                                        <p:cTn id="175" dur="1" fill="hold">
                                          <p:stCondLst>
                                            <p:cond delay="499"/>
                                          </p:stCondLst>
                                        </p:cTn>
                                        <p:tgtEl>
                                          <p:spTgt spid="6182"/>
                                        </p:tgtEl>
                                        <p:attrNameLst>
                                          <p:attrName>style.visibility</p:attrName>
                                        </p:attrNameLst>
                                      </p:cBhvr>
                                      <p:to>
                                        <p:strVal val="hidden"/>
                                      </p:to>
                                    </p:set>
                                  </p:childTnLst>
                                </p:cTn>
                              </p:par>
                            </p:childTnLst>
                          </p:cTn>
                        </p:par>
                        <p:par>
                          <p:cTn id="176" fill="hold" nodeType="afterGroup">
                            <p:stCondLst>
                              <p:cond delay="15500"/>
                            </p:stCondLst>
                            <p:childTnLst>
                              <p:par>
                                <p:cTn id="177" presetID="9" presetClass="entr" presetSubtype="0" fill="hold" nodeType="afterEffect">
                                  <p:stCondLst>
                                    <p:cond delay="0"/>
                                  </p:stCondLst>
                                  <p:childTnLst>
                                    <p:set>
                                      <p:cBhvr>
                                        <p:cTn id="178" dur="1" fill="hold">
                                          <p:stCondLst>
                                            <p:cond delay="0"/>
                                          </p:stCondLst>
                                        </p:cTn>
                                        <p:tgtEl>
                                          <p:spTgt spid="6181"/>
                                        </p:tgtEl>
                                        <p:attrNameLst>
                                          <p:attrName>style.visibility</p:attrName>
                                        </p:attrNameLst>
                                      </p:cBhvr>
                                      <p:to>
                                        <p:strVal val="visible"/>
                                      </p:to>
                                    </p:set>
                                    <p:animEffect transition="in" filter="dissolve">
                                      <p:cBhvr>
                                        <p:cTn id="179" dur="500"/>
                                        <p:tgtEl>
                                          <p:spTgt spid="6181"/>
                                        </p:tgtEl>
                                      </p:cBhvr>
                                    </p:animEffect>
                                  </p:childTnLst>
                                  <p:subTnLst>
                                    <p:audio>
                                      <p:cMediaNode>
                                        <p:cTn display="0" masterRel="sameClick">
                                          <p:stCondLst>
                                            <p:cond evt="begin" delay="0">
                                              <p:tn val="177"/>
                                            </p:cond>
                                          </p:stCondLst>
                                          <p:endCondLst>
                                            <p:cond evt="onStopAudio" delay="0">
                                              <p:tgtEl>
                                                <p:sldTgt/>
                                              </p:tgtEl>
                                            </p:cond>
                                          </p:endCondLst>
                                        </p:cTn>
                                        <p:tgtEl>
                                          <p:sndTgt r:embed="rId5" name="camera.wav"/>
                                        </p:tgtEl>
                                      </p:cMediaNode>
                                    </p:audio>
                                  </p:subTnLst>
                                </p:cTn>
                              </p:par>
                            </p:childTnLst>
                          </p:cTn>
                        </p:par>
                        <p:par>
                          <p:cTn id="180" fill="hold" nodeType="afterGroup">
                            <p:stCondLst>
                              <p:cond delay="16000"/>
                            </p:stCondLst>
                            <p:childTnLst>
                              <p:par>
                                <p:cTn id="181" presetID="53" presetClass="exit" presetSubtype="0" fill="hold" nodeType="afterEffect">
                                  <p:stCondLst>
                                    <p:cond delay="0"/>
                                  </p:stCondLst>
                                  <p:childTnLst>
                                    <p:anim calcmode="lin" valueType="num">
                                      <p:cBhvr>
                                        <p:cTn id="182" dur="500"/>
                                        <p:tgtEl>
                                          <p:spTgt spid="6181"/>
                                        </p:tgtEl>
                                        <p:attrNameLst>
                                          <p:attrName>ppt_w</p:attrName>
                                        </p:attrNameLst>
                                      </p:cBhvr>
                                      <p:tavLst>
                                        <p:tav tm="0">
                                          <p:val>
                                            <p:strVal val="ppt_w"/>
                                          </p:val>
                                        </p:tav>
                                        <p:tav tm="100000">
                                          <p:val>
                                            <p:fltVal val="0"/>
                                          </p:val>
                                        </p:tav>
                                      </p:tavLst>
                                    </p:anim>
                                    <p:anim calcmode="lin" valueType="num">
                                      <p:cBhvr>
                                        <p:cTn id="183" dur="500"/>
                                        <p:tgtEl>
                                          <p:spTgt spid="6181"/>
                                        </p:tgtEl>
                                        <p:attrNameLst>
                                          <p:attrName>ppt_h</p:attrName>
                                        </p:attrNameLst>
                                      </p:cBhvr>
                                      <p:tavLst>
                                        <p:tav tm="0">
                                          <p:val>
                                            <p:strVal val="ppt_h"/>
                                          </p:val>
                                        </p:tav>
                                        <p:tav tm="100000">
                                          <p:val>
                                            <p:fltVal val="0"/>
                                          </p:val>
                                        </p:tav>
                                      </p:tavLst>
                                    </p:anim>
                                    <p:animEffect transition="out" filter="fade">
                                      <p:cBhvr>
                                        <p:cTn id="184" dur="500"/>
                                        <p:tgtEl>
                                          <p:spTgt spid="6181"/>
                                        </p:tgtEl>
                                      </p:cBhvr>
                                    </p:animEffect>
                                    <p:set>
                                      <p:cBhvr>
                                        <p:cTn id="185" dur="1" fill="hold">
                                          <p:stCondLst>
                                            <p:cond delay="499"/>
                                          </p:stCondLst>
                                        </p:cTn>
                                        <p:tgtEl>
                                          <p:spTgt spid="6181"/>
                                        </p:tgtEl>
                                        <p:attrNameLst>
                                          <p:attrName>style.visibility</p:attrName>
                                        </p:attrNameLst>
                                      </p:cBhvr>
                                      <p:to>
                                        <p:strVal val="hidden"/>
                                      </p:to>
                                    </p:set>
                                  </p:childTnLst>
                                </p:cTn>
                              </p:par>
                            </p:childTnLst>
                          </p:cTn>
                        </p:par>
                        <p:par>
                          <p:cTn id="186" fill="hold" nodeType="afterGroup">
                            <p:stCondLst>
                              <p:cond delay="16500"/>
                            </p:stCondLst>
                            <p:childTnLst>
                              <p:par>
                                <p:cTn id="187" presetID="9" presetClass="entr" presetSubtype="0" fill="hold" nodeType="afterEffect">
                                  <p:stCondLst>
                                    <p:cond delay="0"/>
                                  </p:stCondLst>
                                  <p:childTnLst>
                                    <p:set>
                                      <p:cBhvr>
                                        <p:cTn id="188" dur="1" fill="hold">
                                          <p:stCondLst>
                                            <p:cond delay="0"/>
                                          </p:stCondLst>
                                        </p:cTn>
                                        <p:tgtEl>
                                          <p:spTgt spid="6180"/>
                                        </p:tgtEl>
                                        <p:attrNameLst>
                                          <p:attrName>style.visibility</p:attrName>
                                        </p:attrNameLst>
                                      </p:cBhvr>
                                      <p:to>
                                        <p:strVal val="visible"/>
                                      </p:to>
                                    </p:set>
                                    <p:animEffect transition="in" filter="dissolve">
                                      <p:cBhvr>
                                        <p:cTn id="189" dur="500"/>
                                        <p:tgtEl>
                                          <p:spTgt spid="6180"/>
                                        </p:tgtEl>
                                      </p:cBhvr>
                                    </p:animEffect>
                                  </p:childTnLst>
                                  <p:subTnLst>
                                    <p:audio>
                                      <p:cMediaNode>
                                        <p:cTn display="0" masterRel="sameClick">
                                          <p:stCondLst>
                                            <p:cond evt="begin" delay="0">
                                              <p:tn val="187"/>
                                            </p:cond>
                                          </p:stCondLst>
                                          <p:endCondLst>
                                            <p:cond evt="onStopAudio" delay="0">
                                              <p:tgtEl>
                                                <p:sldTgt/>
                                              </p:tgtEl>
                                            </p:cond>
                                          </p:endCondLst>
                                        </p:cTn>
                                        <p:tgtEl>
                                          <p:sndTgt r:embed="rId5" name="camera.wav"/>
                                        </p:tgtEl>
                                      </p:cMediaNode>
                                    </p:audio>
                                  </p:subTnLst>
                                </p:cTn>
                              </p:par>
                            </p:childTnLst>
                          </p:cTn>
                        </p:par>
                        <p:par>
                          <p:cTn id="190" fill="hold" nodeType="afterGroup">
                            <p:stCondLst>
                              <p:cond delay="17000"/>
                            </p:stCondLst>
                            <p:childTnLst>
                              <p:par>
                                <p:cTn id="191" presetID="53" presetClass="exit" presetSubtype="0" fill="hold" nodeType="afterEffect">
                                  <p:stCondLst>
                                    <p:cond delay="0"/>
                                  </p:stCondLst>
                                  <p:childTnLst>
                                    <p:anim calcmode="lin" valueType="num">
                                      <p:cBhvr>
                                        <p:cTn id="192" dur="500"/>
                                        <p:tgtEl>
                                          <p:spTgt spid="6180"/>
                                        </p:tgtEl>
                                        <p:attrNameLst>
                                          <p:attrName>ppt_w</p:attrName>
                                        </p:attrNameLst>
                                      </p:cBhvr>
                                      <p:tavLst>
                                        <p:tav tm="0">
                                          <p:val>
                                            <p:strVal val="ppt_w"/>
                                          </p:val>
                                        </p:tav>
                                        <p:tav tm="100000">
                                          <p:val>
                                            <p:fltVal val="0"/>
                                          </p:val>
                                        </p:tav>
                                      </p:tavLst>
                                    </p:anim>
                                    <p:anim calcmode="lin" valueType="num">
                                      <p:cBhvr>
                                        <p:cTn id="193" dur="500"/>
                                        <p:tgtEl>
                                          <p:spTgt spid="6180"/>
                                        </p:tgtEl>
                                        <p:attrNameLst>
                                          <p:attrName>ppt_h</p:attrName>
                                        </p:attrNameLst>
                                      </p:cBhvr>
                                      <p:tavLst>
                                        <p:tav tm="0">
                                          <p:val>
                                            <p:strVal val="ppt_h"/>
                                          </p:val>
                                        </p:tav>
                                        <p:tav tm="100000">
                                          <p:val>
                                            <p:fltVal val="0"/>
                                          </p:val>
                                        </p:tav>
                                      </p:tavLst>
                                    </p:anim>
                                    <p:animEffect transition="out" filter="fade">
                                      <p:cBhvr>
                                        <p:cTn id="194" dur="500"/>
                                        <p:tgtEl>
                                          <p:spTgt spid="6180"/>
                                        </p:tgtEl>
                                      </p:cBhvr>
                                    </p:animEffect>
                                    <p:set>
                                      <p:cBhvr>
                                        <p:cTn id="195" dur="1" fill="hold">
                                          <p:stCondLst>
                                            <p:cond delay="499"/>
                                          </p:stCondLst>
                                        </p:cTn>
                                        <p:tgtEl>
                                          <p:spTgt spid="6180"/>
                                        </p:tgtEl>
                                        <p:attrNameLst>
                                          <p:attrName>style.visibility</p:attrName>
                                        </p:attrNameLst>
                                      </p:cBhvr>
                                      <p:to>
                                        <p:strVal val="hidden"/>
                                      </p:to>
                                    </p:set>
                                  </p:childTnLst>
                                </p:cTn>
                              </p:par>
                              <p:par>
                                <p:cTn id="196" presetID="53" presetClass="entr" presetSubtype="0" fill="hold" nodeType="withEffect">
                                  <p:stCondLst>
                                    <p:cond delay="0"/>
                                  </p:stCondLst>
                                  <p:childTnLst>
                                    <p:set>
                                      <p:cBhvr>
                                        <p:cTn id="197" dur="1" fill="hold">
                                          <p:stCondLst>
                                            <p:cond delay="0"/>
                                          </p:stCondLst>
                                        </p:cTn>
                                        <p:tgtEl>
                                          <p:spTgt spid="26"/>
                                        </p:tgtEl>
                                        <p:attrNameLst>
                                          <p:attrName>style.visibility</p:attrName>
                                        </p:attrNameLst>
                                      </p:cBhvr>
                                      <p:to>
                                        <p:strVal val="visible"/>
                                      </p:to>
                                    </p:set>
                                    <p:anim calcmode="lin" valueType="num">
                                      <p:cBhvr>
                                        <p:cTn id="198" dur="500" fill="hold"/>
                                        <p:tgtEl>
                                          <p:spTgt spid="26"/>
                                        </p:tgtEl>
                                        <p:attrNameLst>
                                          <p:attrName>ppt_w</p:attrName>
                                        </p:attrNameLst>
                                      </p:cBhvr>
                                      <p:tavLst>
                                        <p:tav tm="0">
                                          <p:val>
                                            <p:fltVal val="0"/>
                                          </p:val>
                                        </p:tav>
                                        <p:tav tm="100000">
                                          <p:val>
                                            <p:strVal val="#ppt_w"/>
                                          </p:val>
                                        </p:tav>
                                      </p:tavLst>
                                    </p:anim>
                                    <p:anim calcmode="lin" valueType="num">
                                      <p:cBhvr>
                                        <p:cTn id="199" dur="500" fill="hold"/>
                                        <p:tgtEl>
                                          <p:spTgt spid="26"/>
                                        </p:tgtEl>
                                        <p:attrNameLst>
                                          <p:attrName>ppt_h</p:attrName>
                                        </p:attrNameLst>
                                      </p:cBhvr>
                                      <p:tavLst>
                                        <p:tav tm="0">
                                          <p:val>
                                            <p:fltVal val="0"/>
                                          </p:val>
                                        </p:tav>
                                        <p:tav tm="100000">
                                          <p:val>
                                            <p:strVal val="#ppt_h"/>
                                          </p:val>
                                        </p:tav>
                                      </p:tavLst>
                                    </p:anim>
                                    <p:animEffect transition="in" filter="fade">
                                      <p:cBhvr>
                                        <p:cTn id="200" dur="500"/>
                                        <p:tgtEl>
                                          <p:spTgt spid="26"/>
                                        </p:tgtEl>
                                      </p:cBhvr>
                                    </p:animEffect>
                                  </p:childTnLst>
                                  <p:subTnLst>
                                    <p:audio>
                                      <p:cMediaNode>
                                        <p:cTn display="0" masterRel="sameClick">
                                          <p:stCondLst>
                                            <p:cond evt="begin" delay="0">
                                              <p:tn val="196"/>
                                            </p:cond>
                                          </p:stCondLst>
                                          <p:endCondLst>
                                            <p:cond evt="onStopAudio" delay="0">
                                              <p:tgtEl>
                                                <p:sldTgt/>
                                              </p:tgtEl>
                                            </p:cond>
                                          </p:endCondLst>
                                        </p:cTn>
                                        <p:tgtEl>
                                          <p:sndTgt r:embed="rId6" name="chimes.wav"/>
                                        </p:tgtEl>
                                      </p:cMediaNode>
                                    </p:audio>
                                  </p:subTnLst>
                                </p:cTn>
                              </p:par>
                            </p:childTnLst>
                          </p:cTn>
                        </p:par>
                      </p:childTnLst>
                    </p:cTn>
                  </p:par>
                  <p:par>
                    <p:cTn id="201" fill="hold" nodeType="clickPar">
                      <p:stCondLst>
                        <p:cond delay="indefinite"/>
                      </p:stCondLst>
                      <p:childTnLst>
                        <p:par>
                          <p:cTn id="202" fill="hold" nodeType="withGroup">
                            <p:stCondLst>
                              <p:cond delay="0"/>
                            </p:stCondLst>
                            <p:childTnLst>
                              <p:par>
                                <p:cTn id="203" presetID="23" presetClass="emph" presetSubtype="0" fill="hold" nodeType="clickEffect">
                                  <p:stCondLst>
                                    <p:cond delay="0"/>
                                  </p:stCondLst>
                                  <p:iterate type="lt">
                                    <p:tmPct val="0"/>
                                  </p:iterate>
                                  <p:childTnLst>
                                    <p:animClr clrSpc="hsl" dir="cw">
                                      <p:cBhvr override="childStyle">
                                        <p:cTn id="204" dur="500" fill="hold"/>
                                        <p:tgtEl>
                                          <p:spTgt spid="3"/>
                                        </p:tgtEl>
                                        <p:attrNameLst>
                                          <p:attrName>style.color</p:attrName>
                                        </p:attrNameLst>
                                      </p:cBhvr>
                                      <p:by>
                                        <p:hsl h="10842353" s="0" l="0"/>
                                      </p:by>
                                    </p:animClr>
                                    <p:animClr clrSpc="hsl" dir="cw">
                                      <p:cBhvr>
                                        <p:cTn id="205" dur="500" fill="hold"/>
                                        <p:tgtEl>
                                          <p:spTgt spid="3"/>
                                        </p:tgtEl>
                                        <p:attrNameLst>
                                          <p:attrName>fillcolor</p:attrName>
                                        </p:attrNameLst>
                                      </p:cBhvr>
                                      <p:by>
                                        <p:hsl h="10842353" s="0" l="0"/>
                                      </p:by>
                                    </p:animClr>
                                    <p:animClr clrSpc="hsl" dir="cw">
                                      <p:cBhvr>
                                        <p:cTn id="206" dur="500" fill="hold"/>
                                        <p:tgtEl>
                                          <p:spTgt spid="3"/>
                                        </p:tgtEl>
                                        <p:attrNameLst>
                                          <p:attrName>stroke.color</p:attrName>
                                        </p:attrNameLst>
                                      </p:cBhvr>
                                      <p:by>
                                        <p:hsl h="10842353" s="0" l="0"/>
                                      </p:by>
                                    </p:animClr>
                                    <p:set>
                                      <p:cBhvr>
                                        <p:cTn id="207" dur="500" fill="hold"/>
                                        <p:tgtEl>
                                          <p:spTgt spid="3"/>
                                        </p:tgtEl>
                                        <p:attrNameLst>
                                          <p:attrName>fill.type</p:attrName>
                                        </p:attrNameLst>
                                      </p:cBhvr>
                                      <p:to>
                                        <p:strVal val="solid"/>
                                      </p:to>
                                    </p:set>
                                  </p:childTnLst>
                                  <p:subTnLst>
                                    <p:audio>
                                      <p:cMediaNode>
                                        <p:cTn display="0" masterRel="sameClick">
                                          <p:stCondLst>
                                            <p:cond evt="begin" delay="0">
                                              <p:tn val="203"/>
                                            </p:cond>
                                          </p:stCondLst>
                                          <p:endCondLst>
                                            <p:cond evt="onStopAudio" delay="0">
                                              <p:tgtEl>
                                                <p:sldTgt/>
                                              </p:tgtEl>
                                            </p:cond>
                                          </p:endCondLst>
                                        </p:cTn>
                                        <p:tgtEl>
                                          <p:sndTgt r:embed="rId7" name="FELIZ2.WAV"/>
                                        </p:tgtEl>
                                      </p:cMediaNode>
                                    </p:audio>
                                  </p:subTnLst>
                                </p:cTn>
                              </p:par>
                            </p:childTnLst>
                          </p:cTn>
                        </p:par>
                      </p:childTnLst>
                    </p:cTn>
                  </p:par>
                  <p:par>
                    <p:cTn id="208" fill="hold" nodeType="clickPar">
                      <p:stCondLst>
                        <p:cond delay="indefinite"/>
                      </p:stCondLst>
                      <p:childTnLst>
                        <p:par>
                          <p:cTn id="209" fill="hold" nodeType="withGroup">
                            <p:stCondLst>
                              <p:cond delay="0"/>
                            </p:stCondLst>
                            <p:childTnLst>
                              <p:par>
                                <p:cTn id="210" presetID="2" presetClass="exit" presetSubtype="2" fill="hold" nodeType="clickEffect">
                                  <p:stCondLst>
                                    <p:cond delay="0"/>
                                  </p:stCondLst>
                                  <p:childTnLst>
                                    <p:anim calcmode="lin" valueType="num">
                                      <p:cBhvr additive="base">
                                        <p:cTn id="211" dur="500"/>
                                        <p:tgtEl>
                                          <p:spTgt spid="26"/>
                                        </p:tgtEl>
                                        <p:attrNameLst>
                                          <p:attrName>ppt_x</p:attrName>
                                        </p:attrNameLst>
                                      </p:cBhvr>
                                      <p:tavLst>
                                        <p:tav tm="0">
                                          <p:val>
                                            <p:strVal val="ppt_x"/>
                                          </p:val>
                                        </p:tav>
                                        <p:tav tm="100000">
                                          <p:val>
                                            <p:strVal val="1+ppt_w/2"/>
                                          </p:val>
                                        </p:tav>
                                      </p:tavLst>
                                    </p:anim>
                                    <p:anim calcmode="lin" valueType="num">
                                      <p:cBhvr additive="base">
                                        <p:cTn id="212" dur="500"/>
                                        <p:tgtEl>
                                          <p:spTgt spid="26"/>
                                        </p:tgtEl>
                                        <p:attrNameLst>
                                          <p:attrName>ppt_y</p:attrName>
                                        </p:attrNameLst>
                                      </p:cBhvr>
                                      <p:tavLst>
                                        <p:tav tm="0">
                                          <p:val>
                                            <p:strVal val="ppt_y"/>
                                          </p:val>
                                        </p:tav>
                                        <p:tav tm="100000">
                                          <p:val>
                                            <p:strVal val="ppt_y"/>
                                          </p:val>
                                        </p:tav>
                                      </p:tavLst>
                                    </p:anim>
                                    <p:set>
                                      <p:cBhvr>
                                        <p:cTn id="213" dur="1" fill="hold">
                                          <p:stCondLst>
                                            <p:cond delay="499"/>
                                          </p:stCondLst>
                                        </p:cTn>
                                        <p:tgtEl>
                                          <p:spTgt spid="26"/>
                                        </p:tgtEl>
                                        <p:attrNameLst>
                                          <p:attrName>style.visibility</p:attrName>
                                        </p:attrNameLst>
                                      </p:cBhvr>
                                      <p:to>
                                        <p:strVal val="hidden"/>
                                      </p:to>
                                    </p:set>
                                  </p:childTnLst>
                                </p:cTn>
                              </p:par>
                              <p:par>
                                <p:cTn id="214" presetID="34" presetClass="emph" presetSubtype="0" fill="hold" nodeType="withEffect">
                                  <p:stCondLst>
                                    <p:cond delay="0"/>
                                  </p:stCondLst>
                                  <p:iterate type="lt">
                                    <p:tmPct val="10000"/>
                                  </p:iterate>
                                  <p:childTnLst>
                                    <p:animMotion origin="layout" path="M 0.0 0.0 L 0.0 -0.07213" pathEditMode="relative" ptsTypes="">
                                      <p:cBhvr>
                                        <p:cTn id="215" dur="250" accel="50000" decel="50000" autoRev="1" fill="hold">
                                          <p:stCondLst>
                                            <p:cond delay="0"/>
                                          </p:stCondLst>
                                        </p:cTn>
                                        <p:tgtEl>
                                          <p:spTgt spid="3"/>
                                        </p:tgtEl>
                                        <p:attrNameLst>
                                          <p:attrName>ppt_x</p:attrName>
                                          <p:attrName>ppt_y</p:attrName>
                                        </p:attrNameLst>
                                      </p:cBhvr>
                                    </p:animMotion>
                                    <p:animRot by="1500000">
                                      <p:cBhvr>
                                        <p:cTn id="216" dur="125" fill="hold">
                                          <p:stCondLst>
                                            <p:cond delay="0"/>
                                          </p:stCondLst>
                                        </p:cTn>
                                        <p:tgtEl>
                                          <p:spTgt spid="3"/>
                                        </p:tgtEl>
                                        <p:attrNameLst>
                                          <p:attrName>r</p:attrName>
                                        </p:attrNameLst>
                                      </p:cBhvr>
                                    </p:animRot>
                                    <p:animRot by="-1500000">
                                      <p:cBhvr>
                                        <p:cTn id="217" dur="125" fill="hold">
                                          <p:stCondLst>
                                            <p:cond delay="125"/>
                                          </p:stCondLst>
                                        </p:cTn>
                                        <p:tgtEl>
                                          <p:spTgt spid="3"/>
                                        </p:tgtEl>
                                        <p:attrNameLst>
                                          <p:attrName>r</p:attrName>
                                        </p:attrNameLst>
                                      </p:cBhvr>
                                    </p:animRot>
                                    <p:animRot by="-1500000">
                                      <p:cBhvr>
                                        <p:cTn id="218" dur="125" fill="hold">
                                          <p:stCondLst>
                                            <p:cond delay="250"/>
                                          </p:stCondLst>
                                        </p:cTn>
                                        <p:tgtEl>
                                          <p:spTgt spid="3"/>
                                        </p:tgtEl>
                                        <p:attrNameLst>
                                          <p:attrName>r</p:attrName>
                                        </p:attrNameLst>
                                      </p:cBhvr>
                                    </p:animRot>
                                    <p:animRot by="1500000">
                                      <p:cBhvr>
                                        <p:cTn id="219" dur="125" fill="hold">
                                          <p:stCondLst>
                                            <p:cond delay="375"/>
                                          </p:stCondLst>
                                        </p:cTn>
                                        <p:tgtEl>
                                          <p:spTgt spid="3"/>
                                        </p:tgtEl>
                                        <p:attrNameLst>
                                          <p:attrName>r</p:attrName>
                                        </p:attrNameLst>
                                      </p:cBhvr>
                                    </p:animRot>
                                  </p:childTnLst>
                                  <p:subTnLst>
                                    <p:audio>
                                      <p:cMediaNode>
                                        <p:cTn display="0" masterRel="sameClick">
                                          <p:stCondLst>
                                            <p:cond evt="begin" delay="0">
                                              <p:tn val="214"/>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171" grpId="0" animBg="1"/>
      <p:bldP spid="617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2084" descr="封面"/>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0352" y="1"/>
            <a:ext cx="9129713"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图片 2083" descr="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9588" y="1460502"/>
            <a:ext cx="8712200" cy="867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文本框 2055"/>
          <p:cNvSpPr txBox="1"/>
          <p:nvPr/>
        </p:nvSpPr>
        <p:spPr>
          <a:xfrm>
            <a:off x="2927266" y="3003551"/>
            <a:ext cx="6416844" cy="1903983"/>
          </a:xfrm>
          <a:prstGeom prst="rect">
            <a:avLst/>
          </a:prstGeom>
          <a:noFill/>
          <a:ln w="9525">
            <a:noFill/>
          </a:ln>
        </p:spPr>
        <p:txBody>
          <a:bodyPr wrap="square">
            <a:spAutoFit/>
          </a:bodyPr>
          <a:lstStyle/>
          <a:p>
            <a:pPr defTabSz="817754">
              <a:spcBef>
                <a:spcPct val="50000"/>
              </a:spcBef>
              <a:defRPr/>
            </a:pPr>
            <a:r>
              <a:rPr lang="en-US" altLang="zh-CN" sz="3924" b="1" dirty="0">
                <a:solidFill>
                  <a:schemeClr val="tx2"/>
                </a:solidFill>
                <a:latin typeface="Times New Roman" panose="02020603050405020304" pitchFamily="18" charset="0"/>
                <a:ea typeface="黑体" panose="02010609060101010101" pitchFamily="2" charset="-122"/>
                <a:cs typeface="Times New Roman" panose="02020603050405020304" pitchFamily="18" charset="0"/>
              </a:rPr>
              <a:t>   </a:t>
            </a:r>
            <a:r>
              <a:rPr lang="vi-VN"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Xin kính c</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hào</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tạm</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biệt</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các</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thầy</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cô</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giáo</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cùng</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các</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em</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học</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3924"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sinh</a:t>
            </a:r>
            <a:r>
              <a:rPr lang="vi-VN"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thân yêu</a:t>
            </a:r>
            <a:r>
              <a:rPr lang="en-US" altLang="zh-CN" sz="3924"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a:t>
            </a:r>
          </a:p>
        </p:txBody>
      </p:sp>
      <p:pic>
        <p:nvPicPr>
          <p:cNvPr id="2078" name="图片 2077" descr="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4850" y="1112837"/>
            <a:ext cx="1682751"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图片 2087" descr="1-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67737" y="1074739"/>
            <a:ext cx="18843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212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56">
                                            <p:txEl>
                                              <p:pRg st="0" end="0"/>
                                            </p:txEl>
                                          </p:spTgt>
                                        </p:tgtEl>
                                        <p:attrNameLst>
                                          <p:attrName>style.visibility</p:attrName>
                                        </p:attrNameLst>
                                      </p:cBhvr>
                                      <p:to>
                                        <p:strVal val="visible"/>
                                      </p:to>
                                    </p:set>
                                    <p:animEffect transition="in" filter="circle(in)">
                                      <p:cBhvr>
                                        <p:cTn id="23" dur="2000"/>
                                        <p:tgtEl>
                                          <p:spTgt spid="20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02</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A7D4C8C7-C3F8-4DAB-859A-B3F00AA0ECD1}"/>
              </a:ext>
            </a:extLst>
          </p:cNvPr>
          <p:cNvPicPr>
            <a:picLocks noChangeAspect="1"/>
          </p:cNvPicPr>
          <p:nvPr/>
        </p:nvPicPr>
        <p:blipFill>
          <a:blip r:embed="rId8"/>
          <a:stretch>
            <a:fillRect/>
          </a:stretch>
        </p:blipFill>
        <p:spPr>
          <a:xfrm>
            <a:off x="1469251" y="2556424"/>
            <a:ext cx="5395428" cy="132294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24122" y="675798"/>
              <a:ext cx="898387"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BÀI 1</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018503" y="-115010"/>
            <a:ext cx="9070715" cy="1929647"/>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994751" y="498745"/>
              <a:ext cx="7272087" cy="1011631"/>
            </a:xfrm>
            <a:prstGeom prst="rect">
              <a:avLst/>
            </a:prstGeom>
            <a:noFill/>
          </p:spPr>
          <p:txBody>
            <a:bodyPr wrap="square" lIns="0" tIns="0" rIns="0" bIns="0" rtlCol="0">
              <a:spAutoFit/>
            </a:bodyPr>
            <a:lstStyle/>
            <a:p>
              <a:pPr marL="0" marR="0" algn="ctr">
                <a:lnSpc>
                  <a:spcPct val="112000"/>
                </a:lnSpc>
                <a:spcBef>
                  <a:spcPts val="0"/>
                </a:spcBef>
                <a:spcAft>
                  <a:spcPts val="0"/>
                </a:spcAft>
              </a:pPr>
              <a:r>
                <a:rPr lang="en-US" sz="3600" b="1" i="1" dirty="0" err="1">
                  <a:effectLst/>
                  <a:latin typeface="Arial" panose="020B0604020202020204" pitchFamily="34" charset="0"/>
                  <a:ea typeface="Times New Roman" panose="02020603050405020304" pitchFamily="18" charset="0"/>
                  <a:cs typeface="Arial" panose="020B0604020202020204" pitchFamily="34" charset="0"/>
                </a:rPr>
                <a:t>Em</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tình</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tình</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ý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kiến</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đây</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Vì</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sao</a:t>
              </a:r>
              <a:r>
                <a:rPr lang="en-US" sz="3600" b="1" i="1"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C6CF0469-982D-43AE-A440-1CEFDD63AE0B}"/>
              </a:ext>
            </a:extLst>
          </p:cNvPr>
          <p:cNvPicPr>
            <a:picLocks noChangeAspect="1"/>
          </p:cNvPicPr>
          <p:nvPr/>
        </p:nvPicPr>
        <p:blipFill>
          <a:blip r:embed="rId7"/>
          <a:stretch>
            <a:fillRect/>
          </a:stretch>
        </p:blipFill>
        <p:spPr>
          <a:xfrm>
            <a:off x="76119" y="1997228"/>
            <a:ext cx="4113499" cy="2863541"/>
          </a:xfrm>
          <a:prstGeom prst="rect">
            <a:avLst/>
          </a:prstGeom>
        </p:spPr>
      </p:pic>
      <p:pic>
        <p:nvPicPr>
          <p:cNvPr id="6" name="Picture 5">
            <a:extLst>
              <a:ext uri="{FF2B5EF4-FFF2-40B4-BE49-F238E27FC236}">
                <a16:creationId xmlns:a16="http://schemas.microsoft.com/office/drawing/2014/main" id="{DFBB89B3-A8A9-487F-90BE-7CF76B1B6581}"/>
              </a:ext>
            </a:extLst>
          </p:cNvPr>
          <p:cNvPicPr>
            <a:picLocks noChangeAspect="1"/>
          </p:cNvPicPr>
          <p:nvPr/>
        </p:nvPicPr>
        <p:blipFill>
          <a:blip r:embed="rId8"/>
          <a:stretch>
            <a:fillRect/>
          </a:stretch>
        </p:blipFill>
        <p:spPr>
          <a:xfrm>
            <a:off x="4189618" y="2161186"/>
            <a:ext cx="4499305" cy="2699583"/>
          </a:xfrm>
          <a:prstGeom prst="rect">
            <a:avLst/>
          </a:prstGeom>
        </p:spPr>
      </p:pic>
      <p:pic>
        <p:nvPicPr>
          <p:cNvPr id="8" name="Picture 7">
            <a:extLst>
              <a:ext uri="{FF2B5EF4-FFF2-40B4-BE49-F238E27FC236}">
                <a16:creationId xmlns:a16="http://schemas.microsoft.com/office/drawing/2014/main" id="{2C452758-D419-4B4A-82A4-8C6D863955B2}"/>
              </a:ext>
            </a:extLst>
          </p:cNvPr>
          <p:cNvPicPr>
            <a:picLocks noChangeAspect="1"/>
          </p:cNvPicPr>
          <p:nvPr/>
        </p:nvPicPr>
        <p:blipFill>
          <a:blip r:embed="rId9"/>
          <a:stretch>
            <a:fillRect/>
          </a:stretch>
        </p:blipFill>
        <p:spPr>
          <a:xfrm>
            <a:off x="8565506" y="2161186"/>
            <a:ext cx="3523712" cy="269958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3135167" y="240698"/>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3000" dirty="0" err="1">
                  <a:solidFill>
                    <a:prstClr val="white"/>
                  </a:solidFill>
                  <a:latin typeface="#9Slide02 Tieu de dai"/>
                </a:rPr>
                <a:t>Nêu</a:t>
              </a:r>
              <a:r>
                <a:rPr lang="en-US" sz="3000" dirty="0">
                  <a:solidFill>
                    <a:prstClr val="white"/>
                  </a:solidFill>
                  <a:latin typeface="#9Slide02 Tieu de dai"/>
                </a:rPr>
                <a:t> </a:t>
              </a:r>
              <a:r>
                <a:rPr lang="en-US" sz="3000" dirty="0" err="1">
                  <a:solidFill>
                    <a:prstClr val="white"/>
                  </a:solidFill>
                  <a:latin typeface="#9Slide02 Tieu de dai"/>
                </a:rPr>
                <a:t>việc</a:t>
              </a:r>
              <a:r>
                <a:rPr lang="en-US" sz="3000" dirty="0">
                  <a:solidFill>
                    <a:prstClr val="white"/>
                  </a:solidFill>
                  <a:latin typeface="#9Slide02 Tieu de dai"/>
                </a:rPr>
                <a:t> </a:t>
              </a:r>
              <a:r>
                <a:rPr lang="en-US" sz="3000" dirty="0" err="1">
                  <a:solidFill>
                    <a:prstClr val="white"/>
                  </a:solidFill>
                  <a:latin typeface="#9Slide02 Tieu de dai"/>
                </a:rPr>
                <a:t>nên</a:t>
              </a:r>
              <a:r>
                <a:rPr lang="en-US" sz="3000" dirty="0">
                  <a:solidFill>
                    <a:prstClr val="white"/>
                  </a:solidFill>
                  <a:latin typeface="#9Slide02 Tieu de dai"/>
                </a:rPr>
                <a:t> </a:t>
              </a:r>
              <a:r>
                <a:rPr lang="en-US" sz="3000" dirty="0" err="1">
                  <a:solidFill>
                    <a:prstClr val="white"/>
                  </a:solidFill>
                  <a:latin typeface="#9Slide02 Tieu de dai"/>
                </a:rPr>
                <a:t>làm</a:t>
              </a:r>
              <a:r>
                <a:rPr lang="en-US" sz="3000" dirty="0">
                  <a:solidFill>
                    <a:prstClr val="white"/>
                  </a:solidFill>
                  <a:latin typeface="#9Slide02 Tieu de dai"/>
                </a:rPr>
                <a:t> </a:t>
              </a:r>
              <a:r>
                <a:rPr lang="en-US" sz="3000" dirty="0" err="1">
                  <a:solidFill>
                    <a:prstClr val="white"/>
                  </a:solidFill>
                  <a:latin typeface="#9Slide02 Tieu de dai"/>
                </a:rPr>
                <a:t>hoặc</a:t>
              </a:r>
              <a:r>
                <a:rPr lang="en-US" sz="3000" dirty="0">
                  <a:solidFill>
                    <a:prstClr val="white"/>
                  </a:solidFill>
                  <a:latin typeface="#9Slide02 Tieu de dai"/>
                </a:rPr>
                <a:t> </a:t>
              </a:r>
              <a:r>
                <a:rPr lang="en-US" sz="3000" dirty="0" err="1">
                  <a:solidFill>
                    <a:prstClr val="white"/>
                  </a:solidFill>
                  <a:latin typeface="#9Slide02 Tieu de dai"/>
                </a:rPr>
                <a:t>không</a:t>
              </a:r>
              <a:r>
                <a:rPr lang="en-US" sz="3000" dirty="0">
                  <a:solidFill>
                    <a:prstClr val="white"/>
                  </a:solidFill>
                  <a:latin typeface="#9Slide02 Tieu de dai"/>
                </a:rPr>
                <a:t> </a:t>
              </a:r>
              <a:r>
                <a:rPr lang="en-US" sz="3000" dirty="0" err="1">
                  <a:solidFill>
                    <a:prstClr val="white"/>
                  </a:solidFill>
                  <a:latin typeface="#9Slide02 Tieu de dai"/>
                </a:rPr>
                <a:t>nên</a:t>
              </a:r>
              <a:r>
                <a:rPr lang="en-US" sz="3000" dirty="0">
                  <a:solidFill>
                    <a:prstClr val="white"/>
                  </a:solidFill>
                  <a:latin typeface="#9Slide02 Tieu de dai"/>
                </a:rPr>
                <a:t> </a:t>
              </a:r>
              <a:r>
                <a:rPr lang="en-US" sz="3000" dirty="0" err="1">
                  <a:solidFill>
                    <a:prstClr val="white"/>
                  </a:solidFill>
                  <a:latin typeface="#9Slide02 Tieu de dai"/>
                </a:rPr>
                <a:t>làm</a:t>
              </a:r>
              <a:r>
                <a:rPr lang="en-US" sz="3000" dirty="0">
                  <a:solidFill>
                    <a:prstClr val="white"/>
                  </a:solidFill>
                  <a:latin typeface="#9Slide02 Tieu de dai"/>
                </a:rPr>
                <a:t> </a:t>
              </a:r>
              <a:r>
                <a:rPr lang="en-US" sz="3000" dirty="0" err="1">
                  <a:solidFill>
                    <a:prstClr val="white"/>
                  </a:solidFill>
                  <a:latin typeface="#9Slide02 Tieu de dai"/>
                </a:rPr>
                <a:t>và</a:t>
              </a:r>
              <a:r>
                <a:rPr lang="en-US" sz="3000" dirty="0">
                  <a:solidFill>
                    <a:prstClr val="white"/>
                  </a:solidFill>
                  <a:latin typeface="#9Slide02 Tieu de dai"/>
                </a:rPr>
                <a:t> </a:t>
              </a:r>
              <a:r>
                <a:rPr lang="en-US" sz="3000" dirty="0" err="1">
                  <a:solidFill>
                    <a:prstClr val="white"/>
                  </a:solidFill>
                  <a:latin typeface="#9Slide02 Tieu de dai"/>
                </a:rPr>
                <a:t>giải</a:t>
              </a:r>
              <a:r>
                <a:rPr lang="en-US" sz="3000" dirty="0">
                  <a:solidFill>
                    <a:prstClr val="white"/>
                  </a:solidFill>
                  <a:latin typeface="#9Slide02 Tieu de dai"/>
                </a:rPr>
                <a:t> </a:t>
              </a:r>
              <a:r>
                <a:rPr lang="en-US" sz="30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877985"/>
          </a:xfrm>
          <a:prstGeom prst="rect">
            <a:avLst/>
          </a:prstGeom>
          <a:noFill/>
        </p:spPr>
        <p:txBody>
          <a:bodyPr wrap="square" lIns="0" tIns="0" rIns="0" bIns="0" rtlCol="0">
            <a:spAutoFit/>
          </a:bodyPr>
          <a:lstStyle/>
          <a:p>
            <a:pPr algn="just"/>
            <a:r>
              <a:rPr lang="en-US" sz="3600" b="1" dirty="0" err="1">
                <a:solidFill>
                  <a:srgbClr val="FF0000"/>
                </a:solidFill>
                <a:latin typeface="Arial" panose="020B0604020202020204" pitchFamily="34" charset="0"/>
                <a:cs typeface="Arial" panose="020B0604020202020204" pitchFamily="34" charset="0"/>
              </a:rPr>
              <a:t>Đồng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tình</a:t>
            </a:r>
            <a:r>
              <a:rPr lang="en-US" sz="3600" b="1" dirty="0">
                <a:solidFill>
                  <a:srgbClr val="FF0000"/>
                </a:solidFill>
                <a:latin typeface="Arial" panose="020B0604020202020204" pitchFamily="34" charset="0"/>
                <a:cs typeface="Arial" panose="020B0604020202020204" pitchFamily="34" charset="0"/>
              </a:rPr>
              <a:t> </a:t>
            </a:r>
            <a:r>
              <a:rPr lang="en-US" sz="3600" dirty="0" err="1">
                <a:solidFill>
                  <a:prstClr val="black">
                    <a:lumMod val="75000"/>
                    <a:lumOff val="25000"/>
                  </a:prstClr>
                </a:solidFill>
                <a:latin typeface="Arial" panose="020B0604020202020204" pitchFamily="34" charset="0"/>
                <a:cs typeface="Arial" panose="020B0604020202020204" pitchFamily="34" charset="0"/>
              </a:rPr>
              <a:t>vì</a:t>
            </a:r>
            <a:r>
              <a:rPr lang="en-US" sz="3600" dirty="0">
                <a:solidFill>
                  <a:prstClr val="black">
                    <a:lumMod val="75000"/>
                    <a:lumOff val="25000"/>
                  </a:prstClr>
                </a:solidFill>
                <a:latin typeface="Arial" panose="020B0604020202020204" pitchFamily="34" charset="0"/>
                <a:cs typeface="Arial" panose="020B0604020202020204" pitchFamily="34" charset="0"/>
              </a:rPr>
              <a:t> </a:t>
            </a:r>
            <a:r>
              <a:rPr lang="vi-VN" sz="3600" dirty="0">
                <a:solidFill>
                  <a:prstClr val="black">
                    <a:lumMod val="75000"/>
                    <a:lumOff val="25000"/>
                  </a:prstClr>
                </a:solidFill>
                <a:latin typeface="Arial" panose="020B0604020202020204" pitchFamily="34" charset="0"/>
                <a:cs typeface="Arial" panose="020B0604020202020204" pitchFamily="34" charset="0"/>
              </a:rPr>
              <a:t>dù là người lớn hay trẻ nhỏ cũng nên biết quan tâm, giúp đỡ mọi người xung quanh,đặc biệt là hàng xóm miễn sao việc làm đó phù hợp với khả năng cho phép của mình.</a:t>
            </a:r>
            <a:endParaRPr lang="en-US" sz="36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7" name="Picture 26">
            <a:extLst>
              <a:ext uri="{FF2B5EF4-FFF2-40B4-BE49-F238E27FC236}">
                <a16:creationId xmlns:a16="http://schemas.microsoft.com/office/drawing/2014/main" id="{BB0065D0-30E7-44BB-8378-6282F13C5CA6}"/>
              </a:ext>
            </a:extLst>
          </p:cNvPr>
          <p:cNvPicPr>
            <a:picLocks noChangeAspect="1"/>
          </p:cNvPicPr>
          <p:nvPr/>
        </p:nvPicPr>
        <p:blipFill>
          <a:blip r:embed="rId7"/>
          <a:stretch>
            <a:fillRect/>
          </a:stretch>
        </p:blipFill>
        <p:spPr>
          <a:xfrm>
            <a:off x="7107400" y="3044443"/>
            <a:ext cx="4697076" cy="3269788"/>
          </a:xfrm>
          <a:prstGeom prst="rect">
            <a:avLst/>
          </a:prstGeom>
        </p:spPr>
      </p:pic>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6C7E7973-0460-D807-CF8E-A04C52B9E28E}"/>
                  </a:ext>
                </a:extLst>
              </p14:cNvPr>
              <p14:cNvContentPartPr/>
              <p14:nvPr/>
            </p14:nvContentPartPr>
            <p14:xfrm>
              <a:off x="3608055" y="5799468"/>
              <a:ext cx="360" cy="2160"/>
            </p14:xfrm>
          </p:contentPart>
        </mc:Choice>
        <mc:Fallback xmlns="">
          <p:pic>
            <p:nvPicPr>
              <p:cNvPr id="7" name="Ink 6">
                <a:extLst>
                  <a:ext uri="{FF2B5EF4-FFF2-40B4-BE49-F238E27FC236}">
                    <a16:creationId xmlns:a16="http://schemas.microsoft.com/office/drawing/2014/main" id="{6C7E7973-0460-D807-CF8E-A04C52B9E28E}"/>
                  </a:ext>
                </a:extLst>
              </p:cNvPr>
              <p:cNvPicPr/>
              <p:nvPr/>
            </p:nvPicPr>
            <p:blipFill>
              <a:blip r:embed="rId9"/>
              <a:stretch>
                <a:fillRect/>
              </a:stretch>
            </p:blipFill>
            <p:spPr>
              <a:xfrm>
                <a:off x="3599415" y="5790468"/>
                <a:ext cx="18000" cy="19800"/>
              </a:xfrm>
              <a:prstGeom prst="rect">
                <a:avLst/>
              </a:prstGeom>
            </p:spPr>
          </p:pic>
        </mc:Fallback>
      </mc:AlternateContent>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Nêu</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việc</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nên</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làm</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hoặc</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không</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nên</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làm</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và</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giải</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thích</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443198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 panose="020B0604020202020204" pitchFamily="34" charset="0"/>
                <a:cs typeface="Arial" panose="020B0604020202020204" pitchFamily="34" charset="0"/>
              </a:rPr>
              <a:t>Không</a:t>
            </a:r>
            <a:r>
              <a:rPr lang="en-US" sz="3600" b="1" dirty="0">
                <a:solidFill>
                  <a:srgbClr val="FF0000"/>
                </a:solidFill>
                <a:latin typeface="Arial" panose="020B0604020202020204" pitchFamily="34" charset="0"/>
                <a:cs typeface="Arial" panose="020B0604020202020204" pitchFamily="34" charset="0"/>
              </a:rPr>
              <a:t> đ</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ồng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tình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vì</a:t>
            </a:r>
            <a:r>
              <a:rPr kumimoji="0" lang="en-US" sz="3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chúng</a:t>
            </a:r>
            <a:r>
              <a:rPr kumimoji="0" lang="en-US"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ta</a:t>
            </a:r>
            <a:r>
              <a:rPr kumimoji="0" lang="vi-VN"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chỉ nhận lại được sự giúp đỡ của mọi người khi chúng ta biết giúp đỡ người khác.Vậy nên</a:t>
            </a:r>
            <a:r>
              <a:rPr kumimoji="0" lang="en-US"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cần</a:t>
            </a:r>
            <a:r>
              <a:rPr kumimoji="0" lang="en-US" sz="3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quan</a:t>
            </a:r>
            <a:r>
              <a:rPr kumimoji="0" lang="en-US" sz="3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tâm</a:t>
            </a:r>
            <a:r>
              <a:rPr lang="en-US" sz="3600" dirty="0">
                <a:solidFill>
                  <a:prstClr val="black">
                    <a:lumMod val="75000"/>
                    <a:lumOff val="25000"/>
                  </a:prstClr>
                </a:solidFill>
                <a:latin typeface="Arial" panose="020B0604020202020204" pitchFamily="34" charset="0"/>
                <a:cs typeface="Arial" panose="020B0604020202020204" pitchFamily="34" charset="0"/>
              </a:rPr>
              <a:t>, </a:t>
            </a:r>
            <a:r>
              <a:rPr lang="en-US" sz="3600" dirty="0" err="1">
                <a:solidFill>
                  <a:prstClr val="black">
                    <a:lumMod val="75000"/>
                    <a:lumOff val="25000"/>
                  </a:prstClr>
                </a:solidFill>
                <a:latin typeface="Arial" panose="020B0604020202020204" pitchFamily="34" charset="0"/>
                <a:cs typeface="Arial" panose="020B0604020202020204" pitchFamily="34" charset="0"/>
              </a:rPr>
              <a:t>giúp</a:t>
            </a:r>
            <a:r>
              <a:rPr lang="en-US" sz="3600" dirty="0">
                <a:solidFill>
                  <a:prstClr val="black">
                    <a:lumMod val="75000"/>
                    <a:lumOff val="25000"/>
                  </a:prstClr>
                </a:solidFill>
                <a:latin typeface="Arial" panose="020B0604020202020204" pitchFamily="34" charset="0"/>
                <a:cs typeface="Arial" panose="020B0604020202020204" pitchFamily="34" charset="0"/>
              </a:rPr>
              <a:t> </a:t>
            </a:r>
            <a:r>
              <a:rPr lang="en-US" sz="3600" dirty="0" err="1">
                <a:solidFill>
                  <a:prstClr val="black">
                    <a:lumMod val="75000"/>
                    <a:lumOff val="25000"/>
                  </a:prstClr>
                </a:solidFill>
                <a:latin typeface="Arial" panose="020B0604020202020204" pitchFamily="34" charset="0"/>
                <a:cs typeface="Arial" panose="020B0604020202020204" pitchFamily="34" charset="0"/>
              </a:rPr>
              <a:t>đỡ</a:t>
            </a:r>
            <a:r>
              <a:rPr lang="en-US" sz="3600" dirty="0">
                <a:solidFill>
                  <a:prstClr val="black">
                    <a:lumMod val="75000"/>
                    <a:lumOff val="25000"/>
                  </a:prstClr>
                </a:solidFill>
                <a:latin typeface="Arial" panose="020B0604020202020204" pitchFamily="34" charset="0"/>
                <a:cs typeface="Arial" panose="020B0604020202020204" pitchFamily="34" charset="0"/>
              </a:rPr>
              <a:t> </a:t>
            </a:r>
            <a:r>
              <a:rPr lang="en-US" sz="3600" dirty="0" err="1">
                <a:solidFill>
                  <a:prstClr val="black">
                    <a:lumMod val="75000"/>
                    <a:lumOff val="25000"/>
                  </a:prstClr>
                </a:solidFill>
                <a:latin typeface="Arial" panose="020B0604020202020204" pitchFamily="34" charset="0"/>
                <a:cs typeface="Arial" panose="020B0604020202020204" pitchFamily="34" charset="0"/>
              </a:rPr>
              <a:t>tất</a:t>
            </a:r>
            <a:r>
              <a:rPr lang="en-US" sz="3600" dirty="0">
                <a:solidFill>
                  <a:prstClr val="black">
                    <a:lumMod val="75000"/>
                    <a:lumOff val="25000"/>
                  </a:prstClr>
                </a:solidFill>
                <a:latin typeface="Arial" panose="020B0604020202020204" pitchFamily="34" charset="0"/>
                <a:cs typeface="Arial" panose="020B0604020202020204" pitchFamily="34" charset="0"/>
              </a:rPr>
              <a:t> </a:t>
            </a:r>
            <a:r>
              <a:rPr lang="en-US" sz="3600" dirty="0" err="1">
                <a:solidFill>
                  <a:prstClr val="black">
                    <a:lumMod val="75000"/>
                    <a:lumOff val="25000"/>
                  </a:prstClr>
                </a:solidFill>
                <a:latin typeface="Arial" panose="020B0604020202020204" pitchFamily="34" charset="0"/>
                <a:cs typeface="Arial" panose="020B0604020202020204" pitchFamily="34" charset="0"/>
              </a:rPr>
              <a:t>cả</a:t>
            </a:r>
            <a:r>
              <a:rPr lang="en-US" sz="3600" dirty="0">
                <a:solidFill>
                  <a:prstClr val="black">
                    <a:lumMod val="75000"/>
                    <a:lumOff val="25000"/>
                  </a:prstClr>
                </a:solidFill>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hàng</a:t>
            </a:r>
            <a:r>
              <a:rPr kumimoji="0" lang="en-US" sz="3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xóm</a:t>
            </a:r>
            <a:r>
              <a:rPr kumimoji="0" lang="en-US" sz="3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láng</a:t>
            </a:r>
            <a:r>
              <a:rPr kumimoji="0" lang="en-US" sz="3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giềng</a:t>
            </a:r>
            <a:r>
              <a:rPr kumimoji="0" lang="vi-VN" sz="3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quanh mình</a:t>
            </a:r>
            <a:r>
              <a:rPr kumimoji="0" lang="en-US"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để</a:t>
            </a:r>
            <a:r>
              <a:rPr kumimoji="0" lang="en-US"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tạo</a:t>
            </a:r>
            <a:r>
              <a:rPr lang="vi-VN" sz="3600" dirty="0">
                <a:solidFill>
                  <a:prstClr val="black">
                    <a:lumMod val="75000"/>
                    <a:lumOff val="25000"/>
                  </a:prstClr>
                </a:solidFill>
                <a:latin typeface="Arial" panose="020B0604020202020204" pitchFamily="34" charset="0"/>
                <a:cs typeface="Arial" panose="020B0604020202020204" pitchFamily="34" charset="0"/>
              </a:rPr>
              <a:t> được</a:t>
            </a:r>
            <a:r>
              <a:rPr kumimoji="0" lang="en-US"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mối</a:t>
            </a:r>
            <a:r>
              <a:rPr kumimoji="0" lang="en-US"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quan</a:t>
            </a:r>
            <a:r>
              <a:rPr kumimoji="0" lang="en-US"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hệ</a:t>
            </a:r>
            <a:r>
              <a:rPr kumimoji="0" lang="en-US"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tốt</a:t>
            </a:r>
            <a:r>
              <a:rPr kumimoji="0" lang="en-US"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đẹp</a:t>
            </a:r>
            <a:r>
              <a:rPr kumimoji="0" lang="en-US" sz="3600" b="0" i="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Chia </a:t>
              </a:r>
              <a:r>
                <a:rPr kumimoji="0" lang="en-US" sz="3200" b="0" i="0" u="none" strike="noStrike" kern="1200" cap="none" spc="0" normalizeH="0" baseline="0" noProof="0" dirty="0" err="1">
                  <a:ln>
                    <a:noFill/>
                  </a:ln>
                  <a:solidFill>
                    <a:prstClr val="white"/>
                  </a:solidFill>
                  <a:effectLst/>
                  <a:uLnTx/>
                  <a:uFillTx/>
                  <a:latin typeface="iCiel Cadena" panose="02000503000000020004" pitchFamily="50" charset="0"/>
                  <a:ea typeface="+mn-ea"/>
                  <a:cs typeface="+mn-cs"/>
                </a:rPr>
                <a:t>sẻ</a:t>
              </a:r>
              <a:endPar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pic>
        <p:nvPicPr>
          <p:cNvPr id="10" name="Picture 9">
            <a:extLst>
              <a:ext uri="{FF2B5EF4-FFF2-40B4-BE49-F238E27FC236}">
                <a16:creationId xmlns:a16="http://schemas.microsoft.com/office/drawing/2014/main" id="{C0B451D2-378A-4E62-9ED3-596BAC682325}"/>
              </a:ext>
            </a:extLst>
          </p:cNvPr>
          <p:cNvPicPr>
            <a:picLocks noChangeAspect="1"/>
          </p:cNvPicPr>
          <p:nvPr/>
        </p:nvPicPr>
        <p:blipFill>
          <a:blip r:embed="rId7"/>
          <a:stretch>
            <a:fillRect/>
          </a:stretch>
        </p:blipFill>
        <p:spPr>
          <a:xfrm>
            <a:off x="7102549" y="3071013"/>
            <a:ext cx="4780438" cy="2868263"/>
          </a:xfrm>
          <a:prstGeom prst="rect">
            <a:avLst/>
          </a:prstGeom>
        </p:spPr>
      </p:pic>
    </p:spTree>
    <p:custDataLst>
      <p:tags r:id="rId1"/>
    </p:custDataLst>
    <p:extLst>
      <p:ext uri="{BB962C8B-B14F-4D97-AF65-F5344CB8AC3E}">
        <p14:creationId xmlns:p14="http://schemas.microsoft.com/office/powerpoint/2010/main" val="3811782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Nêu</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việc</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nên</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làm</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hoặc</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không</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nên</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làm</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và</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giải</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 </a:t>
              </a:r>
              <a:r>
                <a:rPr kumimoji="0" lang="en-US" sz="3000" b="0" i="0" u="none" strike="noStrike" kern="1200" cap="none" spc="0" normalizeH="0" baseline="0" noProof="0" dirty="0" err="1">
                  <a:ln>
                    <a:noFill/>
                  </a:ln>
                  <a:solidFill>
                    <a:prstClr val="white"/>
                  </a:solidFill>
                  <a:effectLst/>
                  <a:uLnTx/>
                  <a:uFillTx/>
                  <a:latin typeface="#9Slide02 Tieu de dai"/>
                  <a:ea typeface="+mn-ea"/>
                  <a:cs typeface="+mn-cs"/>
                </a:rPr>
                <a:t>thích</a:t>
              </a:r>
              <a:r>
                <a:rPr kumimoji="0" lang="en-US" sz="3000" b="0" i="0" u="none" strike="noStrike" kern="1200" cap="none" spc="0" normalizeH="0" baseline="0" noProof="0" dirty="0">
                  <a:ln>
                    <a:noFill/>
                  </a:ln>
                  <a:solidFill>
                    <a:prstClr val="white"/>
                  </a:solidFill>
                  <a:effectLst/>
                  <a:uLnTx/>
                  <a:uFillTx/>
                  <a:latin typeface="#9Slide02 Tieu de dai"/>
                  <a:ea typeface="+mn-ea"/>
                  <a:cs typeface="+mn-cs"/>
                </a:rPr>
                <a:t>?</a:t>
              </a:r>
            </a:p>
          </p:txBody>
        </p:sp>
      </p:gr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Chia </a:t>
              </a:r>
              <a:r>
                <a:rPr kumimoji="0" lang="en-US" sz="3200" b="0" i="0" u="none" strike="noStrike" kern="1200" cap="none" spc="0" normalizeH="0" baseline="0" noProof="0" dirty="0" err="1">
                  <a:ln>
                    <a:noFill/>
                  </a:ln>
                  <a:solidFill>
                    <a:prstClr val="white"/>
                  </a:solidFill>
                  <a:effectLst/>
                  <a:uLnTx/>
                  <a:uFillTx/>
                  <a:latin typeface="iCiel Cadena" panose="02000503000000020004" pitchFamily="50" charset="0"/>
                  <a:ea typeface="+mn-ea"/>
                  <a:cs typeface="+mn-cs"/>
                </a:rPr>
                <a:t>sẻ</a:t>
              </a:r>
              <a:endPar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grpSp>
      <p:pic>
        <p:nvPicPr>
          <p:cNvPr id="2" name="Picture 1">
            <a:extLst>
              <a:ext uri="{FF2B5EF4-FFF2-40B4-BE49-F238E27FC236}">
                <a16:creationId xmlns:a16="http://schemas.microsoft.com/office/drawing/2014/main" id="{78125132-E578-35A1-82C2-A1193FDCEFE8}"/>
              </a:ext>
            </a:extLst>
          </p:cNvPr>
          <p:cNvPicPr>
            <a:picLocks noChangeAspect="1"/>
          </p:cNvPicPr>
          <p:nvPr/>
        </p:nvPicPr>
        <p:blipFill>
          <a:blip r:embed="rId7"/>
          <a:stretch>
            <a:fillRect/>
          </a:stretch>
        </p:blipFill>
        <p:spPr>
          <a:xfrm>
            <a:off x="7586623" y="2952136"/>
            <a:ext cx="4463461" cy="3165441"/>
          </a:xfrm>
          <a:prstGeom prst="rect">
            <a:avLst/>
          </a:prstGeom>
        </p:spPr>
      </p:pic>
      <p:sp>
        <p:nvSpPr>
          <p:cNvPr id="4" name="TextBox 3">
            <a:extLst>
              <a:ext uri="{FF2B5EF4-FFF2-40B4-BE49-F238E27FC236}">
                <a16:creationId xmlns:a16="http://schemas.microsoft.com/office/drawing/2014/main" id="{05174388-6BBB-CB1A-E739-8E1999815C18}"/>
              </a:ext>
            </a:extLst>
          </p:cNvPr>
          <p:cNvSpPr txBox="1"/>
          <p:nvPr/>
        </p:nvSpPr>
        <p:spPr>
          <a:xfrm>
            <a:off x="432936" y="2091928"/>
            <a:ext cx="6599274" cy="4308872"/>
          </a:xfrm>
          <a:prstGeom prst="rect">
            <a:avLst/>
          </a:prstGeom>
          <a:noFill/>
        </p:spPr>
        <p:txBody>
          <a:bodyPr wrap="square" lIns="0" tIns="0" rIns="0" bIns="0" rtlCol="0">
            <a:spAutoFit/>
          </a:bodyPr>
          <a:lstStyle/>
          <a:p>
            <a:pPr lvl="0" algn="just">
              <a:defRPr/>
            </a:pPr>
            <a:r>
              <a:rPr lang="en-US" sz="4000" b="1" dirty="0" err="1">
                <a:solidFill>
                  <a:srgbClr val="FF0000"/>
                </a:solidFill>
                <a:latin typeface="Arial" panose="020B0604020202020204" pitchFamily="34" charset="0"/>
                <a:cs typeface="Arial" panose="020B0604020202020204" pitchFamily="34" charset="0"/>
              </a:rPr>
              <a:t>Khôn</a:t>
            </a:r>
            <a:r>
              <a:rPr lang="vi-VN" sz="4000" b="1" dirty="0">
                <a:solidFill>
                  <a:srgbClr val="FF0000"/>
                </a:solidFill>
                <a:latin typeface="Arial" panose="020B0604020202020204" pitchFamily="34" charset="0"/>
                <a:cs typeface="Arial" panose="020B0604020202020204" pitchFamily="34" charset="0"/>
              </a:rPr>
              <a:t>g </a:t>
            </a:r>
            <a:r>
              <a:rPr lang="en-US" sz="4000" b="1" dirty="0" err="1">
                <a:solidFill>
                  <a:srgbClr val="FF0000"/>
                </a:solidFill>
                <a:latin typeface="Arial" panose="020B0604020202020204" pitchFamily="34" charset="0"/>
                <a:cs typeface="Arial" panose="020B0604020202020204" pitchFamily="34" charset="0"/>
              </a:rPr>
              <a:t>đồng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tình</a:t>
            </a:r>
            <a:r>
              <a:rPr lang="en-US" sz="4000" b="1" dirty="0">
                <a:solidFill>
                  <a:srgbClr val="FF0000"/>
                </a:solidFill>
                <a:latin typeface="Arial" panose="020B0604020202020204" pitchFamily="34" charset="0"/>
                <a:cs typeface="Arial" panose="020B0604020202020204" pitchFamily="34" charset="0"/>
              </a:rPr>
              <a:t> </a:t>
            </a:r>
            <a:r>
              <a:rPr lang="en-US" sz="4000" dirty="0" err="1">
                <a:solidFill>
                  <a:prstClr val="black">
                    <a:lumMod val="75000"/>
                    <a:lumOff val="25000"/>
                  </a:prstClr>
                </a:solidFill>
                <a:latin typeface="Arial" panose="020B0604020202020204" pitchFamily="34" charset="0"/>
                <a:cs typeface="Arial" panose="020B0604020202020204" pitchFamily="34" charset="0"/>
              </a:rPr>
              <a:t>vì</a:t>
            </a:r>
            <a:r>
              <a:rPr lang="en-US" sz="4000" dirty="0">
                <a:solidFill>
                  <a:prstClr val="black">
                    <a:lumMod val="75000"/>
                    <a:lumOff val="25000"/>
                  </a:prstClr>
                </a:solidFill>
                <a:latin typeface="Arial" panose="020B0604020202020204" pitchFamily="34" charset="0"/>
                <a:cs typeface="Arial" panose="020B0604020202020204" pitchFamily="34" charset="0"/>
              </a:rPr>
              <a:t> </a:t>
            </a:r>
            <a:r>
              <a:rPr lang="vi-VN" sz="4000" dirty="0">
                <a:solidFill>
                  <a:prstClr val="black">
                    <a:lumMod val="75000"/>
                    <a:lumOff val="25000"/>
                  </a:prstClr>
                </a:solidFill>
                <a:latin typeface="Arial" panose="020B0604020202020204" pitchFamily="34" charset="0"/>
                <a:cs typeface="Arial" panose="020B0604020202020204" pitchFamily="34" charset="0"/>
              </a:rPr>
              <a:t>không nên thờ ơ,vô tâm với mọi người đặc biệt là với hàng xóm,khi chúng ta biết giúp đỡ, chia sẻ, quan tâm tới hàng xóm thì ta sẽ nhận lại những giá trị tương ứng</a:t>
            </a:r>
            <a:r>
              <a:rPr lang="en-US" sz="4000" dirty="0">
                <a:solidFill>
                  <a:prstClr val="black">
                    <a:lumMod val="75000"/>
                    <a:lumOff val="25000"/>
                  </a:prst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353881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40260204793120409">
            <a:hlinkClick r:id="" action="ppaction://media"/>
            <a:extLst>
              <a:ext uri="{FF2B5EF4-FFF2-40B4-BE49-F238E27FC236}">
                <a16:creationId xmlns:a16="http://schemas.microsoft.com/office/drawing/2014/main" id="{BCF04EC9-194A-088A-B79F-990FFE10FE0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5138" y="0"/>
            <a:ext cx="12247138" cy="6941574"/>
          </a:xfrm>
          <a:prstGeom prst="rect">
            <a:avLst/>
          </a:prstGeom>
        </p:spPr>
      </p:pic>
    </p:spTree>
    <p:custDataLst>
      <p:tags r:id="rId1"/>
    </p:custDataLst>
    <p:extLst>
      <p:ext uri="{BB962C8B-B14F-4D97-AF65-F5344CB8AC3E}">
        <p14:creationId xmlns:p14="http://schemas.microsoft.com/office/powerpoint/2010/main" val="3500541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609600" y="216310"/>
            <a:ext cx="11277600" cy="5853712"/>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973394" y="1150374"/>
            <a:ext cx="10504229" cy="4263026"/>
          </a:xfrm>
          <a:prstGeom prst="rect">
            <a:avLst/>
          </a:prstGeom>
          <a:noFill/>
        </p:spPr>
        <p:txBody>
          <a:bodyPr wrap="square" lIns="0" tIns="0" rIns="0" bIns="0" rtlCol="0">
            <a:spAutoFit/>
          </a:bodyPr>
          <a:lstStyle/>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cs typeface="Calibri" panose="020F0502020204030204" pitchFamily="34" charset="0"/>
              </a:rPr>
              <a:t>Ở lứa tuổi của chúng ta hay bất kỳ lứa tuổi nào cũng cần quan tâm đến hàng xóm láng giềng. Cũng như không phải chúng ta chỉ quan tâm đến những người đã từng giúp đỡ mình, mà chúng ta cần giúp đỡ tất cả mọi người đã là hàng xóm láng giềng để tạo nên mối quan hệ tốt đẹp. </a:t>
            </a:r>
            <a:endParaRPr lang="en-US" sz="36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55672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52000">
                                          <p:cBhvr additive="base">
                                            <p:cTn id="7"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3">
                                                <p:txEl>
                                                  <p:pRg st="0" end="0"/>
                                                </p:txEl>
                                              </p:spTgt>
                                            </p:tgtEl>
                                            <p:attrNameLst>
                                              <p:attrName>style.visibility</p:attrName>
                                            </p:attrNameLst>
                                          </p:cBhvr>
                                          <p:to>
                                            <p:strVal val="visible"/>
                                          </p:to>
                                        </p:set>
                                        <p:animEffect transition="in" filter="fade">
                                          <p:cBhvr>
                                            <p:cTn id="13"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1+#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3">
                                                <p:txEl>
                                                  <p:pRg st="0" end="0"/>
                                                </p:txEl>
                                              </p:spTgt>
                                            </p:tgtEl>
                                            <p:attrNameLst>
                                              <p:attrName>style.visibility</p:attrName>
                                            </p:attrNameLst>
                                          </p:cBhvr>
                                          <p:to>
                                            <p:strVal val="visible"/>
                                          </p:to>
                                        </p:set>
                                        <p:animEffect transition="in" filter="fade">
                                          <p:cBhvr>
                                            <p:cTn id="13"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2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2.xml><?xml version="1.0" encoding="utf-8"?>
<p:tagLst xmlns:a="http://schemas.openxmlformats.org/drawingml/2006/main" xmlns:r="http://schemas.openxmlformats.org/officeDocument/2006/relationships" xmlns:p="http://schemas.openxmlformats.org/presentationml/2006/main">
  <p:tag name="TIMING" val="|6.5|2.4|0.5|0.5|0.5|0.4"/>
</p:tagLst>
</file>

<file path=ppt/tags/tag23.xml><?xml version="1.0" encoding="utf-8"?>
<p:tagLst xmlns:a="http://schemas.openxmlformats.org/drawingml/2006/main" xmlns:r="http://schemas.openxmlformats.org/officeDocument/2006/relationships" xmlns:p="http://schemas.openxmlformats.org/presentationml/2006/main">
  <p:tag name="TIMING" val="|6.5|2.4|0.5|0.5|0.5|0.4"/>
</p:tagLst>
</file>

<file path=ppt/tags/tag24.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888</Words>
  <Application>Microsoft Office PowerPoint</Application>
  <PresentationFormat>Widescreen</PresentationFormat>
  <Paragraphs>141</Paragraphs>
  <Slides>28</Slides>
  <Notes>24</Notes>
  <HiddenSlides>0</HiddenSlides>
  <MMClips>3</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28</vt:i4>
      </vt:variant>
    </vt:vector>
  </HeadingPairs>
  <TitlesOfParts>
    <vt:vector size="51" baseType="lpstr">
      <vt:lpstr>微软雅黑</vt:lpstr>
      <vt:lpstr>宋体</vt:lpstr>
      <vt:lpstr>微软雅黑 Light</vt:lpstr>
      <vt:lpstr>#9Slide02 Tieu de dai</vt:lpstr>
      <vt:lpstr>.VnHelvetInsH</vt:lpstr>
      <vt:lpstr>.VnTime</vt:lpstr>
      <vt:lpstr>.VnTimeH</vt:lpstr>
      <vt:lpstr>Arial</vt:lpstr>
      <vt:lpstr>Calibri</vt:lpstr>
      <vt:lpstr>Calibri Light</vt:lpstr>
      <vt:lpstr>等线</vt:lpstr>
      <vt:lpstr>等线 Light</vt:lpstr>
      <vt:lpstr>Georgia</vt:lpstr>
      <vt:lpstr>iCiel Cadena</vt:lpstr>
      <vt:lpstr>Impact</vt:lpstr>
      <vt:lpstr>黑体</vt:lpstr>
      <vt:lpstr>Times New Roman</vt:lpstr>
      <vt:lpstr>UTMavobold</vt:lpstr>
      <vt:lpstr>仓耳羽辰体-谷力 W05</vt:lpstr>
      <vt:lpstr>站酷庆科黄油体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29</cp:revision>
  <dcterms:created xsi:type="dcterms:W3CDTF">2022-07-20T23:44:39Z</dcterms:created>
  <dcterms:modified xsi:type="dcterms:W3CDTF">2024-03-24T13:30:35Z</dcterms:modified>
</cp:coreProperties>
</file>