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1"/>
  </p:notesMasterIdLst>
  <p:sldIdLst>
    <p:sldId id="349" r:id="rId3"/>
    <p:sldId id="283" r:id="rId4"/>
    <p:sldId id="348" r:id="rId5"/>
    <p:sldId id="322" r:id="rId6"/>
    <p:sldId id="257" r:id="rId7"/>
    <p:sldId id="340" r:id="rId8"/>
    <p:sldId id="326" r:id="rId9"/>
    <p:sldId id="342" r:id="rId10"/>
    <p:sldId id="343" r:id="rId11"/>
    <p:sldId id="341" r:id="rId12"/>
    <p:sldId id="345" r:id="rId13"/>
    <p:sldId id="339" r:id="rId14"/>
    <p:sldId id="331" r:id="rId15"/>
    <p:sldId id="335" r:id="rId16"/>
    <p:sldId id="336" r:id="rId17"/>
    <p:sldId id="334" r:id="rId18"/>
    <p:sldId id="347" r:id="rId19"/>
    <p:sldId id="33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FF00"/>
    <a:srgbClr val="00CC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pPr/>
              <a:t>18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1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4"/>
            <a:ext cx="2534828" cy="10494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608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050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430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713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890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613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346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4965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6545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34182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60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149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538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28433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22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4487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285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0516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29635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80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5307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6562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6640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75036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44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9609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6D3FA-0864-4C32-9F86-D23395F0396E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90DDF-D91C-4031-8018-45D3B798D405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13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6D3FA-0864-4C32-9F86-D23395F0396E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90DDF-D91C-4031-8018-45D3B798D405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450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66113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19311" y="2293033"/>
            <a:ext cx="8900160" cy="2912013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0691075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 MỪNG </a:t>
            </a:r>
            <a:r>
              <a:rPr kumimoji="0" lang="vi-VN" sz="66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 </a:t>
            </a:r>
            <a:r>
              <a:rPr kumimoji="0" lang="en-US" sz="6600" b="1" i="0" u="none" strike="noStrike" kern="1200" cap="none" spc="0" normalizeH="0" baseline="0" noProof="0" smtClean="0">
                <a:ln/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 CÔ CÙNG CÁC 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smtClean="0">
                <a:ln/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ĐẾN </a:t>
            </a:r>
            <a:r>
              <a:rPr kumimoji="0" lang="vi-VN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VỚI </a:t>
            </a:r>
            <a:r>
              <a:rPr kumimoji="0" lang="vi-VN" sz="66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TIẾT </a:t>
            </a:r>
            <a:r>
              <a:rPr kumimoji="0" lang="vi-VN" sz="6600" b="1" i="0" u="none" strike="noStrike" kern="1200" cap="none" spc="0" normalizeH="0" baseline="0" noProof="0" smtClean="0">
                <a:ln/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66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smtClean="0">
                <a:ln/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 HÔM NAY</a:t>
            </a:r>
            <a:endParaRPr kumimoji="0" lang="en-US" sz="6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3973EE9-100B-5A3E-191D-F82CAD7C6D31}"/>
              </a:ext>
            </a:extLst>
          </p:cNvPr>
          <p:cNvSpPr txBox="1"/>
          <p:nvPr/>
        </p:nvSpPr>
        <p:spPr>
          <a:xfrm>
            <a:off x="2054832" y="1317171"/>
            <a:ext cx="9092629" cy="3523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2, 3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(2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710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ngoài trời, con đường, Phương tiện đường bộ, giao thông&#10;&#10;Mô tả được tạo tự động">
            <a:extLst>
              <a:ext uri="{FF2B5EF4-FFF2-40B4-BE49-F238E27FC236}">
                <a16:creationId xmlns:a16="http://schemas.microsoft.com/office/drawing/2014/main" id="{559AE912-95FC-C3AF-58EB-AD29B6A4E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9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ỗi đè vạch khi dừng đèn đỏ mới nhất năm 2019">
            <a:extLst>
              <a:ext uri="{FF2B5EF4-FFF2-40B4-BE49-F238E27FC236}">
                <a16:creationId xmlns:a16="http://schemas.microsoft.com/office/drawing/2014/main" id="{82FA50B1-ED90-509E-5F76-F0657B757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giảng số 6 Tập viết lớp 2 chữ hoa X,Y - YouTube">
            <a:extLst>
              <a:ext uri="{FF2B5EF4-FFF2-40B4-BE49-F238E27FC236}">
                <a16:creationId xmlns:a16="http://schemas.microsoft.com/office/drawing/2014/main" id="{CBA3BAC6-192A-7CEC-04A1-1C248A5AE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87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98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6025A-C4B2-8EE0-6873-604CE991C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D248DC6-4326-50CC-6F09-41F7A5988BDF}"/>
              </a:ext>
            </a:extLst>
          </p:cNvPr>
          <p:cNvSpPr txBox="1"/>
          <p:nvPr/>
        </p:nvSpPr>
        <p:spPr>
          <a:xfrm>
            <a:off x="4878513" y="2175838"/>
            <a:ext cx="24349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V/24</a:t>
            </a:r>
          </a:p>
        </p:txBody>
      </p:sp>
    </p:spTree>
    <p:extLst>
      <p:ext uri="{BB962C8B-B14F-4D97-AF65-F5344CB8AC3E}">
        <p14:creationId xmlns:p14="http://schemas.microsoft.com/office/powerpoint/2010/main" val="193702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giảng số 6 Tập viết lớp 2 chữ hoa X,Y - YouTube">
            <a:extLst>
              <a:ext uri="{FF2B5EF4-FFF2-40B4-BE49-F238E27FC236}">
                <a16:creationId xmlns:a16="http://schemas.microsoft.com/office/drawing/2014/main" id="{CBA3BAC6-192A-7CEC-04A1-1C248A5AE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518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87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2D01EDE-BD43-BB4F-E8F7-C7D9DF2F9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96346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4B1FD2B-B34A-F0D8-E283-EFCE2C75E227}"/>
              </a:ext>
            </a:extLst>
          </p:cNvPr>
          <p:cNvSpPr txBox="1"/>
          <p:nvPr/>
        </p:nvSpPr>
        <p:spPr>
          <a:xfrm>
            <a:off x="2541654" y="1735942"/>
            <a:ext cx="6918960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195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6025A-C4B2-8EE0-6873-604CE991C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D248DC6-4326-50CC-6F09-41F7A5988BDF}"/>
              </a:ext>
            </a:extLst>
          </p:cNvPr>
          <p:cNvSpPr txBox="1"/>
          <p:nvPr/>
        </p:nvSpPr>
        <p:spPr>
          <a:xfrm>
            <a:off x="4878513" y="2175838"/>
            <a:ext cx="24349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V/25</a:t>
            </a:r>
          </a:p>
        </p:txBody>
      </p:sp>
    </p:spTree>
    <p:extLst>
      <p:ext uri="{BB962C8B-B14F-4D97-AF65-F5344CB8AC3E}">
        <p14:creationId xmlns:p14="http://schemas.microsoft.com/office/powerpoint/2010/main" val="95129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7426059" y="4539771"/>
            <a:ext cx="3840270" cy="523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viên</a:t>
            </a:r>
            <a:r>
              <a:rPr lang="en-US" altLang="zh-CN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2800" b="1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Phạm Mai Ly</a:t>
            </a:r>
            <a:endParaRPr lang="zh-CN" alt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279646" y="2124093"/>
            <a:ext cx="5578883" cy="3179204"/>
          </a:xfrm>
          <a:prstGeom prst="rect">
            <a:avLst/>
          </a:prstGeom>
          <a:noFill/>
        </p:spPr>
        <p:txBody>
          <a:bodyPr spcFirstLastPara="1" wrap="none" lIns="91275" tIns="45637" rIns="91275" bIns="45637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2400642" y="950703"/>
            <a:ext cx="8844302" cy="4112121"/>
          </a:xfrm>
          <a:prstGeom prst="rect">
            <a:avLst/>
          </a:prstGeom>
        </p:spPr>
        <p:txBody>
          <a:bodyPr spcFirstLastPara="1" wrap="none" lIns="68485" tIns="34288" rIns="68485" bIns="3428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CẢM ƠN CÁC THẦY CÔ VỀ DỰ GIỜ </a:t>
            </a:r>
          </a:p>
        </p:txBody>
      </p:sp>
      <p:sp>
        <p:nvSpPr>
          <p:cNvPr id="3" name="Rectangle 2"/>
          <p:cNvSpPr/>
          <p:nvPr/>
        </p:nvSpPr>
        <p:spPr>
          <a:xfrm>
            <a:off x="2748207" y="2277424"/>
            <a:ext cx="8026400" cy="1612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71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54680" y="2134850"/>
            <a:ext cx="5562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-hat-em-di-qua-nga-tu-duong-pho">
            <a:hlinkClick r:id="" action="ppaction://media"/>
            <a:extLst>
              <a:ext uri="{FF2B5EF4-FFF2-40B4-BE49-F238E27FC236}">
                <a16:creationId xmlns:a16="http://schemas.microsoft.com/office/drawing/2014/main" id="{86178B34-6674-DF3A-A987-F4FF9BEFBA9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9121"/>
          </a:xfrm>
        </p:spPr>
      </p:pic>
    </p:spTree>
    <p:extLst>
      <p:ext uri="{BB962C8B-B14F-4D97-AF65-F5344CB8AC3E}">
        <p14:creationId xmlns:p14="http://schemas.microsoft.com/office/powerpoint/2010/main" val="230280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6025A-C4B2-8EE0-6873-604CE991C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D248DC6-4326-50CC-6F09-41F7A5988BDF}"/>
              </a:ext>
            </a:extLst>
          </p:cNvPr>
          <p:cNvSpPr txBox="1"/>
          <p:nvPr/>
        </p:nvSpPr>
        <p:spPr>
          <a:xfrm>
            <a:off x="4878513" y="2175838"/>
            <a:ext cx="24349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S/78</a:t>
            </a:r>
          </a:p>
        </p:txBody>
      </p:sp>
    </p:spTree>
    <p:extLst>
      <p:ext uri="{BB962C8B-B14F-4D97-AF65-F5344CB8AC3E}">
        <p14:creationId xmlns:p14="http://schemas.microsoft.com/office/powerpoint/2010/main" val="361714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3181800"/>
            <a:ext cx="12192000" cy="365588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3839789" y="2192867"/>
            <a:ext cx="2448232" cy="58003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6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inpin heiti" charset="-122"/>
              <a:cs typeface="Times New Roman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561493" y="4262120"/>
            <a:ext cx="3498427" cy="257556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904827" y="1864422"/>
            <a:ext cx="8766387" cy="19492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</a:t>
            </a:r>
            <a:r>
              <a:rPr lang="en-US" sz="6600" b="1" kern="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5: Đèn </a:t>
            </a:r>
            <a:r>
              <a:rPr lang="en-US" sz="6600" b="1" kern="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giao</a:t>
            </a:r>
            <a:r>
              <a:rPr lang="en-US" sz="6600" b="1" kern="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thông</a:t>
            </a:r>
            <a:endParaRPr lang="en-US" sz="6600" b="1" kern="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4800" b="1" kern="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(</a:t>
            </a:r>
            <a:r>
              <a:rPr lang="en-US" sz="4800" b="1" kern="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Tiết</a:t>
            </a:r>
            <a:r>
              <a:rPr lang="en-US" sz="4800" b="1" kern="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2)</a:t>
            </a:r>
            <a:endParaRPr lang="en-US" sz="4800" b="1" kern="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928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0AD2BE4-9250-1B67-2B81-3BA4D8AA50EE}"/>
              </a:ext>
            </a:extLst>
          </p:cNvPr>
          <p:cNvSpPr txBox="1"/>
          <p:nvPr/>
        </p:nvSpPr>
        <p:spPr>
          <a:xfrm>
            <a:off x="477520" y="1437021"/>
            <a:ext cx="11714480" cy="2419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(2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6155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94854-59DF-CDB3-4FBC-0A022029A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61077D11-FFA3-C94D-676E-CA644DFDC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027" y="898633"/>
            <a:ext cx="4272817" cy="559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1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2CFF3A3-D627-1BE1-3022-80D4F81E8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220" y="1"/>
            <a:ext cx="9853559" cy="5852156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107271F-7A87-585A-A88F-554DD952D1BC}"/>
              </a:ext>
            </a:extLst>
          </p:cNvPr>
          <p:cNvSpPr txBox="1"/>
          <p:nvPr/>
        </p:nvSpPr>
        <p:spPr>
          <a:xfrm>
            <a:off x="4446677" y="5852157"/>
            <a:ext cx="2647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17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8FB6180D-591F-41D7-921C-FFD037EFB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911" y="0"/>
            <a:ext cx="10150868" cy="5917915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8406243-AF5B-B25C-4535-0AE0ACA0BBDA}"/>
              </a:ext>
            </a:extLst>
          </p:cNvPr>
          <p:cNvSpPr txBox="1"/>
          <p:nvPr/>
        </p:nvSpPr>
        <p:spPr>
          <a:xfrm>
            <a:off x="4272016" y="5917915"/>
            <a:ext cx="2647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90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2645</TotalTime>
  <Words>155</Words>
  <Application>Microsoft Office PowerPoint</Application>
  <PresentationFormat>Widescreen</PresentationFormat>
  <Paragraphs>21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宋体</vt:lpstr>
      <vt:lpstr>宋体</vt:lpstr>
      <vt:lpstr>Arial</vt:lpstr>
      <vt:lpstr>Arial-Rounded</vt:lpstr>
      <vt:lpstr>Calibri</vt:lpstr>
      <vt:lpstr>Calibri Light</vt:lpstr>
      <vt:lpstr>Chivo Light</vt:lpstr>
      <vt:lpstr>inpin heiti</vt:lpstr>
      <vt:lpstr>Times New Roman</vt:lpstr>
      <vt:lpstr>UTM Avo</vt:lpstr>
      <vt:lpstr>UTM Cookies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STD</dc:creator>
  <cp:lastModifiedBy>STD_DELL</cp:lastModifiedBy>
  <cp:revision>43</cp:revision>
  <dcterms:created xsi:type="dcterms:W3CDTF">2020-09-01T13:58:00Z</dcterms:created>
  <dcterms:modified xsi:type="dcterms:W3CDTF">2024-03-24T00:04:02Z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