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87" r:id="rId3"/>
    <p:sldId id="2717" r:id="rId4"/>
    <p:sldId id="292" r:id="rId5"/>
    <p:sldId id="256" r:id="rId6"/>
    <p:sldId id="2715" r:id="rId7"/>
    <p:sldId id="2716" r:id="rId8"/>
    <p:sldId id="2710" r:id="rId9"/>
    <p:sldId id="296" r:id="rId10"/>
    <p:sldId id="297" r:id="rId11"/>
    <p:sldId id="298" r:id="rId12"/>
    <p:sldId id="2709" r:id="rId13"/>
    <p:sldId id="286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AFFAA-393B-424C-A115-F627CBE92EE7}" v="488" dt="2023-12-15T01:51:58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i Nam" userId="25e22e54ca3b7146" providerId="LiveId" clId="{65DAFFAA-393B-424C-A115-F627CBE92EE7}"/>
    <pc:docChg chg="undo custSel addSld delSld modSld sldOrd delMainMaster">
      <pc:chgData name="Bui Nam" userId="25e22e54ca3b7146" providerId="LiveId" clId="{65DAFFAA-393B-424C-A115-F627CBE92EE7}" dt="2023-12-15T02:06:08.898" v="592" actId="2696"/>
      <pc:docMkLst>
        <pc:docMk/>
      </pc:docMkLst>
      <pc:sldChg chg="add modTransition">
        <pc:chgData name="Bui Nam" userId="25e22e54ca3b7146" providerId="LiveId" clId="{65DAFFAA-393B-424C-A115-F627CBE92EE7}" dt="2023-12-11T15:16:19.135" v="15"/>
        <pc:sldMkLst>
          <pc:docMk/>
          <pc:sldMk cId="2300100940" sldId="256"/>
        </pc:sldMkLst>
      </pc:sldChg>
      <pc:sldChg chg="modSp mod">
        <pc:chgData name="Bui Nam" userId="25e22e54ca3b7146" providerId="LiveId" clId="{65DAFFAA-393B-424C-A115-F627CBE92EE7}" dt="2023-12-11T15:18:39.419" v="54" actId="20577"/>
        <pc:sldMkLst>
          <pc:docMk/>
          <pc:sldMk cId="3991780411" sldId="257"/>
        </pc:sldMkLst>
        <pc:spChg chg="mod">
          <ac:chgData name="Bui Nam" userId="25e22e54ca3b7146" providerId="LiveId" clId="{65DAFFAA-393B-424C-A115-F627CBE92EE7}" dt="2023-12-11T15:18:39.419" v="54" actId="20577"/>
          <ac:spMkLst>
            <pc:docMk/>
            <pc:sldMk cId="3991780411" sldId="257"/>
            <ac:spMk id="16" creationId="{BA28650C-DDA2-46AF-A3C8-24501D9240C2}"/>
          </ac:spMkLst>
        </pc:spChg>
      </pc:sldChg>
      <pc:sldChg chg="del">
        <pc:chgData name="Bui Nam" userId="25e22e54ca3b7146" providerId="LiveId" clId="{65DAFFAA-393B-424C-A115-F627CBE92EE7}" dt="2023-12-14T07:38:40.692" v="580" actId="2696"/>
        <pc:sldMkLst>
          <pc:docMk/>
          <pc:sldMk cId="49522698" sldId="263"/>
        </pc:sldMkLst>
      </pc:sldChg>
      <pc:sldChg chg="del">
        <pc:chgData name="Bui Nam" userId="25e22e54ca3b7146" providerId="LiveId" clId="{65DAFFAA-393B-424C-A115-F627CBE92EE7}" dt="2023-12-14T07:38:42.965" v="581" actId="2696"/>
        <pc:sldMkLst>
          <pc:docMk/>
          <pc:sldMk cId="3721371993" sldId="265"/>
        </pc:sldMkLst>
      </pc:sldChg>
      <pc:sldChg chg="addSp delSp modSp mod ord delAnim modAnim">
        <pc:chgData name="Bui Nam" userId="25e22e54ca3b7146" providerId="LiveId" clId="{65DAFFAA-393B-424C-A115-F627CBE92EE7}" dt="2023-12-15T01:52:18.758" v="590" actId="14100"/>
        <pc:sldMkLst>
          <pc:docMk/>
          <pc:sldMk cId="3114874693" sldId="286"/>
        </pc:sldMkLst>
        <pc:picChg chg="add mod">
          <ac:chgData name="Bui Nam" userId="25e22e54ca3b7146" providerId="LiveId" clId="{65DAFFAA-393B-424C-A115-F627CBE92EE7}" dt="2023-12-15T01:52:18.758" v="590" actId="14100"/>
          <ac:picMkLst>
            <pc:docMk/>
            <pc:sldMk cId="3114874693" sldId="286"/>
            <ac:picMk id="2" creationId="{0D5C3591-D1ED-6422-82F2-675ADF7D6D70}"/>
          </ac:picMkLst>
        </pc:picChg>
        <pc:picChg chg="del">
          <ac:chgData name="Bui Nam" userId="25e22e54ca3b7146" providerId="LiveId" clId="{65DAFFAA-393B-424C-A115-F627CBE92EE7}" dt="2023-12-15T00:43:25.467" v="584" actId="21"/>
          <ac:picMkLst>
            <pc:docMk/>
            <pc:sldMk cId="3114874693" sldId="286"/>
            <ac:picMk id="3" creationId="{6409EC9D-AC58-4F57-B552-7D2A1BACCA99}"/>
          </ac:picMkLst>
        </pc:picChg>
      </pc:sldChg>
      <pc:sldChg chg="modSp mod">
        <pc:chgData name="Bui Nam" userId="25e22e54ca3b7146" providerId="LiveId" clId="{65DAFFAA-393B-424C-A115-F627CBE92EE7}" dt="2023-12-12T01:49:20.171" v="154" actId="20577"/>
        <pc:sldMkLst>
          <pc:docMk/>
          <pc:sldMk cId="2194512032" sldId="287"/>
        </pc:sldMkLst>
        <pc:spChg chg="mod">
          <ac:chgData name="Bui Nam" userId="25e22e54ca3b7146" providerId="LiveId" clId="{65DAFFAA-393B-424C-A115-F627CBE92EE7}" dt="2023-12-12T01:49:20.171" v="154" actId="20577"/>
          <ac:spMkLst>
            <pc:docMk/>
            <pc:sldMk cId="2194512032" sldId="287"/>
            <ac:spMk id="10" creationId="{09AF00E4-EA93-4F37-BE80-837ACABD6B65}"/>
          </ac:spMkLst>
        </pc:spChg>
      </pc:sldChg>
      <pc:sldChg chg="addSp delSp modSp del mod">
        <pc:chgData name="Bui Nam" userId="25e22e54ca3b7146" providerId="LiveId" clId="{65DAFFAA-393B-424C-A115-F627CBE92EE7}" dt="2023-12-14T07:37:04.534" v="501" actId="2696"/>
        <pc:sldMkLst>
          <pc:docMk/>
          <pc:sldMk cId="1087837795" sldId="291"/>
        </pc:sldMkLst>
        <pc:spChg chg="mod">
          <ac:chgData name="Bui Nam" userId="25e22e54ca3b7146" providerId="LiveId" clId="{65DAFFAA-393B-424C-A115-F627CBE92EE7}" dt="2023-12-12T01:40:36.987" v="145" actId="20577"/>
          <ac:spMkLst>
            <pc:docMk/>
            <pc:sldMk cId="1087837795" sldId="291"/>
            <ac:spMk id="16" creationId="{A3DFD9DB-8ECD-4A20-A7BB-D3009369CC13}"/>
          </ac:spMkLst>
        </pc:spChg>
        <pc:picChg chg="add del mod">
          <ac:chgData name="Bui Nam" userId="25e22e54ca3b7146" providerId="LiveId" clId="{65DAFFAA-393B-424C-A115-F627CBE92EE7}" dt="2023-12-12T01:40:25.002" v="144" actId="478"/>
          <ac:picMkLst>
            <pc:docMk/>
            <pc:sldMk cId="1087837795" sldId="291"/>
            <ac:picMk id="19" creationId="{8E050B94-2D5C-4F1B-BD88-5FCB0F840176}"/>
          </ac:picMkLst>
        </pc:picChg>
      </pc:sldChg>
      <pc:sldChg chg="del">
        <pc:chgData name="Bui Nam" userId="25e22e54ca3b7146" providerId="LiveId" clId="{65DAFFAA-393B-424C-A115-F627CBE92EE7}" dt="2023-12-14T07:39:00.987" v="582" actId="2696"/>
        <pc:sldMkLst>
          <pc:docMk/>
          <pc:sldMk cId="1017031989" sldId="293"/>
        </pc:sldMkLst>
      </pc:sldChg>
      <pc:sldChg chg="modSp del mod">
        <pc:chgData name="Bui Nam" userId="25e22e54ca3b7146" providerId="LiveId" clId="{65DAFFAA-393B-424C-A115-F627CBE92EE7}" dt="2023-12-14T07:37:20.767" v="502" actId="2696"/>
        <pc:sldMkLst>
          <pc:docMk/>
          <pc:sldMk cId="611045070" sldId="294"/>
        </pc:sldMkLst>
        <pc:spChg chg="mod">
          <ac:chgData name="Bui Nam" userId="25e22e54ca3b7146" providerId="LiveId" clId="{65DAFFAA-393B-424C-A115-F627CBE92EE7}" dt="2023-12-12T07:54:56.325" v="452" actId="20577"/>
          <ac:spMkLst>
            <pc:docMk/>
            <pc:sldMk cId="611045070" sldId="294"/>
            <ac:spMk id="2" creationId="{C6D0EC19-1BD5-4B05-ADBB-4683EC3D1EE0}"/>
          </ac:spMkLst>
        </pc:spChg>
        <pc:spChg chg="mod">
          <ac:chgData name="Bui Nam" userId="25e22e54ca3b7146" providerId="LiveId" clId="{65DAFFAA-393B-424C-A115-F627CBE92EE7}" dt="2023-12-12T07:47:58.022" v="197" actId="20577"/>
          <ac:spMkLst>
            <pc:docMk/>
            <pc:sldMk cId="611045070" sldId="294"/>
            <ac:spMk id="27" creationId="{E1E32688-0B7D-48CC-A94C-B7BB6954372A}"/>
          </ac:spMkLst>
        </pc:spChg>
        <pc:spChg chg="mod">
          <ac:chgData name="Bui Nam" userId="25e22e54ca3b7146" providerId="LiveId" clId="{65DAFFAA-393B-424C-A115-F627CBE92EE7}" dt="2023-12-11T15:21:28.901" v="77" actId="255"/>
          <ac:spMkLst>
            <pc:docMk/>
            <pc:sldMk cId="611045070" sldId="294"/>
            <ac:spMk id="28" creationId="{FD66A09F-6EEB-42DB-9053-810457019B48}"/>
          </ac:spMkLst>
        </pc:spChg>
        <pc:spChg chg="mod">
          <ac:chgData name="Bui Nam" userId="25e22e54ca3b7146" providerId="LiveId" clId="{65DAFFAA-393B-424C-A115-F627CBE92EE7}" dt="2023-12-12T07:51:32.742" v="394" actId="20577"/>
          <ac:spMkLst>
            <pc:docMk/>
            <pc:sldMk cId="611045070" sldId="294"/>
            <ac:spMk id="29" creationId="{A74201EF-1513-4A63-8B21-A0141FF40371}"/>
          </ac:spMkLst>
        </pc:spChg>
        <pc:spChg chg="mod">
          <ac:chgData name="Bui Nam" userId="25e22e54ca3b7146" providerId="LiveId" clId="{65DAFFAA-393B-424C-A115-F627CBE92EE7}" dt="2023-12-12T07:51:45.182" v="424" actId="20577"/>
          <ac:spMkLst>
            <pc:docMk/>
            <pc:sldMk cId="611045070" sldId="294"/>
            <ac:spMk id="30" creationId="{AA8B0FAA-2F30-4796-95DE-00ECCF8A396C}"/>
          </ac:spMkLst>
        </pc:spChg>
      </pc:sldChg>
      <pc:sldChg chg="addSp delSp modSp mod addAnim delAnim modAnim">
        <pc:chgData name="Bui Nam" userId="25e22e54ca3b7146" providerId="LiveId" clId="{65DAFFAA-393B-424C-A115-F627CBE92EE7}" dt="2023-12-14T07:38:10.290" v="579" actId="21"/>
        <pc:sldMkLst>
          <pc:docMk/>
          <pc:sldMk cId="2820104353" sldId="297"/>
        </pc:sldMkLst>
        <pc:spChg chg="add del mod">
          <ac:chgData name="Bui Nam" userId="25e22e54ca3b7146" providerId="LiveId" clId="{65DAFFAA-393B-424C-A115-F627CBE92EE7}" dt="2023-12-14T07:38:09.614" v="578" actId="47"/>
          <ac:spMkLst>
            <pc:docMk/>
            <pc:sldMk cId="2820104353" sldId="297"/>
            <ac:spMk id="27" creationId="{00EF2E96-C86A-44A1-AD9B-2389AAA42142}"/>
          </ac:spMkLst>
        </pc:spChg>
        <pc:picChg chg="add del">
          <ac:chgData name="Bui Nam" userId="25e22e54ca3b7146" providerId="LiveId" clId="{65DAFFAA-393B-424C-A115-F627CBE92EE7}" dt="2023-12-14T07:38:10.290" v="579" actId="21"/>
          <ac:picMkLst>
            <pc:docMk/>
            <pc:sldMk cId="2820104353" sldId="297"/>
            <ac:picMk id="18" creationId="{59B00E5F-5C6F-4599-94BA-0E0CB6594584}"/>
          </ac:picMkLst>
        </pc:picChg>
      </pc:sldChg>
      <pc:sldChg chg="modSp mod">
        <pc:chgData name="Bui Nam" userId="25e22e54ca3b7146" providerId="LiveId" clId="{65DAFFAA-393B-424C-A115-F627CBE92EE7}" dt="2023-12-12T01:49:44.599" v="158" actId="255"/>
        <pc:sldMkLst>
          <pc:docMk/>
          <pc:sldMk cId="900401994" sldId="298"/>
        </pc:sldMkLst>
        <pc:spChg chg="mod">
          <ac:chgData name="Bui Nam" userId="25e22e54ca3b7146" providerId="LiveId" clId="{65DAFFAA-393B-424C-A115-F627CBE92EE7}" dt="2023-12-11T15:24:52.081" v="115" actId="20577"/>
          <ac:spMkLst>
            <pc:docMk/>
            <pc:sldMk cId="900401994" sldId="298"/>
            <ac:spMk id="2" creationId="{EEE6B86D-7BB5-44EC-9064-B37C851AAB86}"/>
          </ac:spMkLst>
        </pc:spChg>
        <pc:spChg chg="mod">
          <ac:chgData name="Bui Nam" userId="25e22e54ca3b7146" providerId="LiveId" clId="{65DAFFAA-393B-424C-A115-F627CBE92EE7}" dt="2023-12-12T01:49:44.599" v="158" actId="255"/>
          <ac:spMkLst>
            <pc:docMk/>
            <pc:sldMk cId="900401994" sldId="298"/>
            <ac:spMk id="14" creationId="{701DD7E9-59A7-477D-AD45-967A5483C52C}"/>
          </ac:spMkLst>
        </pc:spChg>
      </pc:sldChg>
      <pc:sldChg chg="del">
        <pc:chgData name="Bui Nam" userId="25e22e54ca3b7146" providerId="LiveId" clId="{65DAFFAA-393B-424C-A115-F627CBE92EE7}" dt="2023-12-12T01:41:20.861" v="149" actId="2696"/>
        <pc:sldMkLst>
          <pc:docMk/>
          <pc:sldMk cId="3113554288" sldId="1496"/>
        </pc:sldMkLst>
      </pc:sldChg>
      <pc:sldChg chg="del">
        <pc:chgData name="Bui Nam" userId="25e22e54ca3b7146" providerId="LiveId" clId="{65DAFFAA-393B-424C-A115-F627CBE92EE7}" dt="2023-12-12T01:41:19.025" v="148" actId="2696"/>
        <pc:sldMkLst>
          <pc:docMk/>
          <pc:sldMk cId="1497909860" sldId="2705"/>
        </pc:sldMkLst>
      </pc:sldChg>
      <pc:sldChg chg="del">
        <pc:chgData name="Bui Nam" userId="25e22e54ca3b7146" providerId="LiveId" clId="{65DAFFAA-393B-424C-A115-F627CBE92EE7}" dt="2023-12-12T01:42:24.014" v="151" actId="2696"/>
        <pc:sldMkLst>
          <pc:docMk/>
          <pc:sldMk cId="4075260195" sldId="2711"/>
        </pc:sldMkLst>
      </pc:sldChg>
      <pc:sldChg chg="modSp del mod">
        <pc:chgData name="Bui Nam" userId="25e22e54ca3b7146" providerId="LiveId" clId="{65DAFFAA-393B-424C-A115-F627CBE92EE7}" dt="2023-12-14T07:39:47.259" v="583" actId="2696"/>
        <pc:sldMkLst>
          <pc:docMk/>
          <pc:sldMk cId="3349638833" sldId="2712"/>
        </pc:sldMkLst>
        <pc:spChg chg="mod">
          <ac:chgData name="Bui Nam" userId="25e22e54ca3b7146" providerId="LiveId" clId="{65DAFFAA-393B-424C-A115-F627CBE92EE7}" dt="2023-12-11T15:26:34.032" v="122" actId="20577"/>
          <ac:spMkLst>
            <pc:docMk/>
            <pc:sldMk cId="3349638833" sldId="2712"/>
            <ac:spMk id="16" creationId="{A3DFD9DB-8ECD-4A20-A7BB-D3009369CC13}"/>
          </ac:spMkLst>
        </pc:spChg>
        <pc:spChg chg="mod">
          <ac:chgData name="Bui Nam" userId="25e22e54ca3b7146" providerId="LiveId" clId="{65DAFFAA-393B-424C-A115-F627CBE92EE7}" dt="2023-12-11T15:28:51.021" v="141" actId="20577"/>
          <ac:spMkLst>
            <pc:docMk/>
            <pc:sldMk cId="3349638833" sldId="2712"/>
            <ac:spMk id="26" creationId="{8A5188DF-0EE3-4B70-8E01-1ED0C50C4484}"/>
          </ac:spMkLst>
        </pc:spChg>
        <pc:spChg chg="mod">
          <ac:chgData name="Bui Nam" userId="25e22e54ca3b7146" providerId="LiveId" clId="{65DAFFAA-393B-424C-A115-F627CBE92EE7}" dt="2023-12-11T15:28:17.613" v="140" actId="1076"/>
          <ac:spMkLst>
            <pc:docMk/>
            <pc:sldMk cId="3349638833" sldId="2712"/>
            <ac:spMk id="30" creationId="{36AFDEBD-C614-46DF-AC52-B1D060A10781}"/>
          </ac:spMkLst>
        </pc:spChg>
        <pc:grpChg chg="mod">
          <ac:chgData name="Bui Nam" userId="25e22e54ca3b7146" providerId="LiveId" clId="{65DAFFAA-393B-424C-A115-F627CBE92EE7}" dt="2023-12-11T15:13:35.440" v="2" actId="14100"/>
          <ac:grpSpMkLst>
            <pc:docMk/>
            <pc:sldMk cId="3349638833" sldId="2712"/>
            <ac:grpSpMk id="13" creationId="{314E5E6A-A6F6-44F0-97AD-91BAC2728AC0}"/>
          </ac:grpSpMkLst>
        </pc:grpChg>
        <pc:grpChg chg="mod">
          <ac:chgData name="Bui Nam" userId="25e22e54ca3b7146" providerId="LiveId" clId="{65DAFFAA-393B-424C-A115-F627CBE92EE7}" dt="2023-12-11T15:14:47.766" v="14" actId="14100"/>
          <ac:grpSpMkLst>
            <pc:docMk/>
            <pc:sldMk cId="3349638833" sldId="2712"/>
            <ac:grpSpMk id="23" creationId="{2E336E6E-A2E8-42C6-A0A8-E43DB27ABFC0}"/>
          </ac:grpSpMkLst>
        </pc:grpChg>
        <pc:grpChg chg="mod">
          <ac:chgData name="Bui Nam" userId="25e22e54ca3b7146" providerId="LiveId" clId="{65DAFFAA-393B-424C-A115-F627CBE92EE7}" dt="2023-12-11T15:28:14.159" v="139" actId="1076"/>
          <ac:grpSpMkLst>
            <pc:docMk/>
            <pc:sldMk cId="3349638833" sldId="2712"/>
            <ac:grpSpMk id="27" creationId="{78C7D8EF-6C51-4C96-A128-FC9507706809}"/>
          </ac:grpSpMkLst>
        </pc:grpChg>
      </pc:sldChg>
      <pc:sldChg chg="del">
        <pc:chgData name="Bui Nam" userId="25e22e54ca3b7146" providerId="LiveId" clId="{65DAFFAA-393B-424C-A115-F627CBE92EE7}" dt="2023-12-12T01:41:17.011" v="147" actId="2696"/>
        <pc:sldMkLst>
          <pc:docMk/>
          <pc:sldMk cId="580177403" sldId="2713"/>
        </pc:sldMkLst>
      </pc:sldChg>
      <pc:sldChg chg="del">
        <pc:chgData name="Bui Nam" userId="25e22e54ca3b7146" providerId="LiveId" clId="{65DAFFAA-393B-424C-A115-F627CBE92EE7}" dt="2023-12-12T01:41:13.935" v="146" actId="2696"/>
        <pc:sldMkLst>
          <pc:docMk/>
          <pc:sldMk cId="3215727013" sldId="2714"/>
        </pc:sldMkLst>
      </pc:sldChg>
      <pc:sldChg chg="add modTransition">
        <pc:chgData name="Bui Nam" userId="25e22e54ca3b7146" providerId="LiveId" clId="{65DAFFAA-393B-424C-A115-F627CBE92EE7}" dt="2023-12-11T15:16:40.397" v="16"/>
        <pc:sldMkLst>
          <pc:docMk/>
          <pc:sldMk cId="4217759264" sldId="2715"/>
        </pc:sldMkLst>
      </pc:sldChg>
      <pc:sldChg chg="add modTransition">
        <pc:chgData name="Bui Nam" userId="25e22e54ca3b7146" providerId="LiveId" clId="{65DAFFAA-393B-424C-A115-F627CBE92EE7}" dt="2023-12-11T15:16:59.743" v="17"/>
        <pc:sldMkLst>
          <pc:docMk/>
          <pc:sldMk cId="4165431870" sldId="2716"/>
        </pc:sldMkLst>
      </pc:sldChg>
      <pc:sldChg chg="modSp add modAnim">
        <pc:chgData name="Bui Nam" userId="25e22e54ca3b7146" providerId="LiveId" clId="{65DAFFAA-393B-424C-A115-F627CBE92EE7}" dt="2023-12-14T07:36:57.085" v="500" actId="20577"/>
        <pc:sldMkLst>
          <pc:docMk/>
          <pc:sldMk cId="1737381375" sldId="2717"/>
        </pc:sldMkLst>
        <pc:spChg chg="mod">
          <ac:chgData name="Bui Nam" userId="25e22e54ca3b7146" providerId="LiveId" clId="{65DAFFAA-393B-424C-A115-F627CBE92EE7}" dt="2023-12-14T07:36:57.085" v="500" actId="20577"/>
          <ac:spMkLst>
            <pc:docMk/>
            <pc:sldMk cId="1737381375" sldId="2717"/>
            <ac:spMk id="16" creationId="{A3DFD9DB-8ECD-4A20-A7BB-D3009369CC13}"/>
          </ac:spMkLst>
        </pc:spChg>
      </pc:sldChg>
      <pc:sldChg chg="new del">
        <pc:chgData name="Bui Nam" userId="25e22e54ca3b7146" providerId="LiveId" clId="{65DAFFAA-393B-424C-A115-F627CBE92EE7}" dt="2023-12-15T02:06:08.898" v="592" actId="2696"/>
        <pc:sldMkLst>
          <pc:docMk/>
          <pc:sldMk cId="3841898482" sldId="2718"/>
        </pc:sldMkLst>
      </pc:sldChg>
      <pc:sldMasterChg chg="del delSldLayout">
        <pc:chgData name="Bui Nam" userId="25e22e54ca3b7146" providerId="LiveId" clId="{65DAFFAA-393B-424C-A115-F627CBE92EE7}" dt="2023-12-12T01:41:20.861" v="149" actId="2696"/>
        <pc:sldMasterMkLst>
          <pc:docMk/>
          <pc:sldMasterMk cId="1099100099" sldId="2147483672"/>
        </pc:sldMasterMkLst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3161667212" sldId="2147483673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1723383993" sldId="2147483674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632220737" sldId="2147483675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2394836934" sldId="2147483676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4271047908" sldId="2147483677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2262251517" sldId="2147483678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4284805376" sldId="2147483679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1603638188" sldId="2147483680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2771490369" sldId="2147483681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2123038979" sldId="2147483682"/>
          </pc:sldLayoutMkLst>
        </pc:sldLayoutChg>
        <pc:sldLayoutChg chg="del">
          <pc:chgData name="Bui Nam" userId="25e22e54ca3b7146" providerId="LiveId" clId="{65DAFFAA-393B-424C-A115-F627CBE92EE7}" dt="2023-12-12T01:41:20.861" v="149" actId="2696"/>
          <pc:sldLayoutMkLst>
            <pc:docMk/>
            <pc:sldMasterMk cId="1099100099" sldId="2147483672"/>
            <pc:sldLayoutMk cId="152375540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fif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lang="vi-VN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Sáu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lang="vi-VN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15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lang="vi-VN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endParaRPr lang="vi-VN" altLang="zh-CN" sz="3200" b="1" dirty="0">
              <a:solidFill>
                <a:prstClr val="white"/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FZHei-B01S" panose="02010601030101010101" pitchFamily="2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nodePh="1" p14:presetBounceEnd="6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23612316462952064">
            <a:hlinkClick r:id="" action="ppaction://media"/>
            <a:extLst>
              <a:ext uri="{FF2B5EF4-FFF2-40B4-BE49-F238E27FC236}">
                <a16:creationId xmlns:a16="http://schemas.microsoft.com/office/drawing/2014/main" id="{0D5C3591-D1ED-6422-82F2-675ADF7D6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17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sẻ, t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iếu bài tập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8137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208435"/>
            <a:ext cx="5602224" cy="3001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3355849"/>
            <a:ext cx="5602224" cy="3255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1" y="197614"/>
            <a:ext cx="5495544" cy="301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1" y="3355849"/>
            <a:ext cx="5495543" cy="32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0094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21792"/>
            <a:ext cx="10863072" cy="6007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4" y="198311"/>
            <a:ext cx="5555652" cy="3130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0" y="3483864"/>
            <a:ext cx="5580195" cy="3302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97" y="3483864"/>
            <a:ext cx="5189891" cy="3302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96" y="198311"/>
            <a:ext cx="5157215" cy="31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926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7" y="667512"/>
            <a:ext cx="9836983" cy="6190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40" y="2971800"/>
            <a:ext cx="79278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Chúng ta cần làm gì và có thái độ như thế nào  với người  lao động 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318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175</Words>
  <Application>Microsoft Office PowerPoint</Application>
  <PresentationFormat>Widescreen</PresentationFormat>
  <Paragraphs>29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等线 Light</vt:lpstr>
      <vt:lpstr>Arial</vt:lpstr>
      <vt:lpstr>Arial-Rounded</vt:lpstr>
      <vt:lpstr>Calibri</vt:lpstr>
      <vt:lpstr>Odibee Sans</vt:lpstr>
      <vt:lpstr>Pacifico</vt:lpstr>
      <vt:lpstr>Times New Roman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18</cp:revision>
  <dcterms:created xsi:type="dcterms:W3CDTF">2022-08-31T03:16:51Z</dcterms:created>
  <dcterms:modified xsi:type="dcterms:W3CDTF">2023-12-15T02:06:15Z</dcterms:modified>
</cp:coreProperties>
</file>