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79" r:id="rId4"/>
    <p:sldMasterId id="2147483686" r:id="rId5"/>
    <p:sldMasterId id="2147483699" r:id="rId6"/>
  </p:sldMasterIdLst>
  <p:notesMasterIdLst>
    <p:notesMasterId r:id="rId17"/>
  </p:notesMasterIdLst>
  <p:sldIdLst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2E7A7-10CB-4020-AA1D-BC9CFF1805F6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5D0D4-E755-49B6-A2C7-E4F3255B0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4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E5AC8F-3EBA-49F6-BE56-16AFF91940C3}" type="slidenum">
              <a:rPr lang="zh-CN" altLang="en-US" smtClean="0">
                <a:solidFill>
                  <a:prstClr val="black"/>
                </a:solidFill>
                <a:latin typeface="字魂58号-创中黑" panose="00000500000000000000" charset="-122"/>
                <a:ea typeface="字魂58号-创中黑" panose="00000500000000000000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6713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4159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3737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E6F95-8414-4083-B0D7-49BE4756313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D4DE-4694-4243-9461-2971D1F04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8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E6F95-8414-4083-B0D7-49BE4756313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D4DE-4694-4243-9461-2971D1F04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3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E6F95-8414-4083-B0D7-49BE4756313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D4DE-4694-4243-9461-2971D1F04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47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3050929-7F31-46B1-8B9E-FCF1746D3A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02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C30E95F-D710-49A5-BAD8-7957E310D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525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CD1A735-EED8-4DC5-B141-C6BFC42581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713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0063A80-4423-44D3-8B9C-7CDDA030D6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392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0285F8-8356-49A2-A2AB-C14DACBBA2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705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DAE6DCE-99E6-4971-9FC9-67F2369AD6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201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F8BEC7-69D8-427F-8E9A-2DDD348C50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348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BD2F14-5AC5-48CA-B1B0-CB8CAEA952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0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E6F95-8414-4083-B0D7-49BE4756313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D4DE-4694-4243-9461-2971D1F04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94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3CE59D-9BC5-48F7-9B39-EE66B75CB2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4460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F80E82-643D-443D-9FD3-A407F5C615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52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F861B7-57FB-4F90-94A9-F711AB3619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805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2473B64-2373-4642-8DF4-3D85C9F03E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29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5C3745-FBE0-4811-9444-5FE5F675DA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735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517284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>
            <a:extLst/>
          </p:cNvPr>
          <p:cNvSpPr/>
          <p:nvPr userDrawn="1"/>
        </p:nvSpPr>
        <p:spPr>
          <a:xfrm>
            <a:off x="412750" y="439738"/>
            <a:ext cx="11495088" cy="622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177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850900"/>
            <a:ext cx="2606675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3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2917825"/>
            <a:ext cx="3500437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 bwMode="auto">
          <a:xfrm>
            <a:off x="1027113" y="2673350"/>
            <a:ext cx="12128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662322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1" b="7037"/>
          <a:stretch>
            <a:fillRect/>
          </a:stretch>
        </p:blipFill>
        <p:spPr bwMode="auto">
          <a:xfrm>
            <a:off x="569913" y="2533650"/>
            <a:ext cx="27051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16">
            <a:extLst/>
          </p:cNvPr>
          <p:cNvSpPr/>
          <p:nvPr userDrawn="1"/>
        </p:nvSpPr>
        <p:spPr>
          <a:xfrm>
            <a:off x="3275013" y="928688"/>
            <a:ext cx="6326187" cy="4090987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1"/>
          <a:stretch>
            <a:fillRect/>
          </a:stretch>
        </p:blipFill>
        <p:spPr bwMode="auto">
          <a:xfrm>
            <a:off x="8458200" y="4456113"/>
            <a:ext cx="30226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778324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/>
          </p:cNvPr>
          <p:cNvSpPr/>
          <p:nvPr userDrawn="1"/>
        </p:nvSpPr>
        <p:spPr>
          <a:xfrm>
            <a:off x="412750" y="439738"/>
            <a:ext cx="11495088" cy="622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5"/>
          <a:stretch>
            <a:fillRect/>
          </a:stretch>
        </p:blipFill>
        <p:spPr bwMode="auto">
          <a:xfrm>
            <a:off x="547688" y="439738"/>
            <a:ext cx="908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240033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E6F95-8414-4083-B0D7-49BE4756313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D4DE-4694-4243-9461-2971D1F04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29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07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14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05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22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>
                <a:solidFill>
                  <a:prstClr val="black"/>
                </a:solidFill>
              </a:rPr>
              <a:pPr/>
              <a:t>2024/3/24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76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79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337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10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303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97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E6F95-8414-4083-B0D7-49BE4756313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D4DE-4694-4243-9461-2971D1F04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147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34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108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429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defRPr/>
            </a:pPr>
            <a:endParaRPr sz="2400">
              <a:solidFill>
                <a:srgbClr val="000000"/>
              </a:solidFill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99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547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9464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948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49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E6F95-8414-4083-B0D7-49BE4756313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D4DE-4694-4243-9461-2971D1F04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5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E6F95-8414-4083-B0D7-49BE4756313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D4DE-4694-4243-9461-2971D1F04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6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E6F95-8414-4083-B0D7-49BE4756313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D4DE-4694-4243-9461-2971D1F04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8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E6F95-8414-4083-B0D7-49BE4756313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D4DE-4694-4243-9461-2971D1F04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6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E6F95-8414-4083-B0D7-49BE4756313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D4DE-4694-4243-9461-2971D1F04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98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E6F95-8414-4083-B0D7-49BE4756313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D4DE-4694-4243-9461-2971D1F04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5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5F121E-F396-4E42-BF2E-AB43D6F2B77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84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图片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 bwMode="auto">
          <a:xfrm>
            <a:off x="5970588" y="520700"/>
            <a:ext cx="16478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0813" y="365125"/>
            <a:ext cx="132556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25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12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FD4EF0-2ED6-411C-AB76-AE11D30812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50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A8FA3E4-5DAB-423D-AC6E-4E68229600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6" y="400049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5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33613" y="1066800"/>
            <a:ext cx="6657975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kern="1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TIẾN</a:t>
            </a:r>
            <a:endParaRPr lang="en-US" sz="2800" b="1" kern="1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2744788" y="5411788"/>
            <a:ext cx="57912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GV: </a:t>
            </a:r>
            <a:r>
              <a:rPr lang="en-US" altLang="en-US" sz="32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BÙI THỊ MINH HOA</a:t>
            </a:r>
            <a:endParaRPr lang="nl-NL" altLang="en-US" sz="3600" b="1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258062" name="WordArt 14"/>
          <p:cNvSpPr>
            <a:spLocks noChangeArrowheads="1" noChangeShapeType="1" noTextEdit="1"/>
          </p:cNvSpPr>
          <p:nvPr/>
        </p:nvSpPr>
        <p:spPr bwMode="auto">
          <a:xfrm>
            <a:off x="1524000" y="2362200"/>
            <a:ext cx="8077200" cy="2400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THẦY, CÔ VỀ DỰ GIỜ THĂM LỚP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TỰ NHIÊN XÃ HỘI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3E</a:t>
            </a:r>
          </a:p>
        </p:txBody>
      </p:sp>
    </p:spTree>
    <p:extLst>
      <p:ext uri="{BB962C8B-B14F-4D97-AF65-F5344CB8AC3E}">
        <p14:creationId xmlns:p14="http://schemas.microsoft.com/office/powerpoint/2010/main" val="141940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5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58057" grpId="0"/>
      <p:bldP spid="2580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ổ tay vẽ c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6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Google Shape;464;p16"/>
          <p:cNvSpPr txBox="1">
            <a:spLocks/>
          </p:cNvSpPr>
          <p:nvPr/>
        </p:nvSpPr>
        <p:spPr bwMode="auto">
          <a:xfrm>
            <a:off x="2076450" y="1409700"/>
            <a:ext cx="86137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8000" smtClean="0">
                <a:solidFill>
                  <a:srgbClr val="FF0000"/>
                </a:solidFill>
                <a:latin typeface="Coiny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95423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D9C95F-4366-4EAE-B6EA-30DB6AA4E386}"/>
              </a:ext>
            </a:extLst>
          </p:cNvPr>
          <p:cNvSpPr txBox="1"/>
          <p:nvPr/>
        </p:nvSpPr>
        <p:spPr>
          <a:xfrm>
            <a:off x="3185775" y="109285"/>
            <a:ext cx="5782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38716B-F4B3-4C48-AC10-319406294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678" y="671142"/>
            <a:ext cx="5432007" cy="957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86BF75-9F32-4B8F-9EE9-50F659358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210" y="3675469"/>
            <a:ext cx="2493480" cy="859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57375" y="2352030"/>
            <a:ext cx="66806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CÁC BỘ PHẬN CỦA </a:t>
            </a: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16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507001" y="2208579"/>
            <a:ext cx="54878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XUẤT Ý TƯỞNG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9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CD7E96-F37F-43D9-932A-47FEEE72B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42926" y="495301"/>
            <a:ext cx="11277600" cy="5981700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8431D5-5775-4646-920A-48B7B95B283D}"/>
              </a:ext>
            </a:extLst>
          </p:cNvPr>
          <p:cNvSpPr txBox="1"/>
          <p:nvPr/>
        </p:nvSpPr>
        <p:spPr>
          <a:xfrm>
            <a:off x="3917194" y="672546"/>
            <a:ext cx="490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SẢN PHẨM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8C2E97-A17D-469C-9CBC-64A881F4A9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3" y="672546"/>
            <a:ext cx="740547" cy="714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C43ED-9E1B-4D86-B5BA-FA8C85D2E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568" y="5151549"/>
            <a:ext cx="2351532" cy="111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8431D5-5775-4646-920A-48B7B95B283D}"/>
              </a:ext>
            </a:extLst>
          </p:cNvPr>
          <p:cNvSpPr txBox="1"/>
          <p:nvPr/>
        </p:nvSpPr>
        <p:spPr>
          <a:xfrm>
            <a:off x="1004419" y="1563915"/>
            <a:ext cx="103546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>
              <a:defRPr/>
            </a:pP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72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CD7E96-F37F-43D9-932A-47FEEE72B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42926" y="495301"/>
            <a:ext cx="11277600" cy="5981700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8431D5-5775-4646-920A-48B7B95B283D}"/>
              </a:ext>
            </a:extLst>
          </p:cNvPr>
          <p:cNvSpPr txBox="1"/>
          <p:nvPr/>
        </p:nvSpPr>
        <p:spPr>
          <a:xfrm>
            <a:off x="4160750" y="706443"/>
            <a:ext cx="4041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LƯU Ý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8C2E97-A17D-469C-9CBC-64A881F4A9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3" y="672546"/>
            <a:ext cx="740547" cy="714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C43ED-9E1B-4D86-B5BA-FA8C85D2E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568" y="5151549"/>
            <a:ext cx="2351532" cy="111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8431D5-5775-4646-920A-48B7B95B283D}"/>
              </a:ext>
            </a:extLst>
          </p:cNvPr>
          <p:cNvSpPr txBox="1"/>
          <p:nvPr/>
        </p:nvSpPr>
        <p:spPr>
          <a:xfrm>
            <a:off x="1004418" y="1241604"/>
            <a:ext cx="103546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sz="3600" b="1" dirty="0" smtClean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26277" y="2236113"/>
            <a:ext cx="6003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SẢN PHẨM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1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CD7E96-F37F-43D9-932A-47FEEE72B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218941" y="173328"/>
            <a:ext cx="11601584" cy="6684671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8431D5-5775-4646-920A-48B7B95B283D}"/>
              </a:ext>
            </a:extLst>
          </p:cNvPr>
          <p:cNvSpPr txBox="1"/>
          <p:nvPr/>
        </p:nvSpPr>
        <p:spPr>
          <a:xfrm>
            <a:off x="3942952" y="313831"/>
            <a:ext cx="490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SẢN PHẨM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8C2E97-A17D-469C-9CBC-64A881F4A9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38" y="306884"/>
            <a:ext cx="740547" cy="714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C43ED-9E1B-4D86-B5BA-FA8C85D2E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052" y="5722650"/>
            <a:ext cx="2351532" cy="111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8431D5-5775-4646-920A-48B7B95B283D}"/>
              </a:ext>
            </a:extLst>
          </p:cNvPr>
          <p:cNvSpPr txBox="1"/>
          <p:nvPr/>
        </p:nvSpPr>
        <p:spPr>
          <a:xfrm>
            <a:off x="997986" y="1100665"/>
            <a:ext cx="103546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b="1" dirty="0" smtClean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>
              <a:defRPr/>
            </a:pP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9019" y="4990441"/>
            <a:ext cx="3272375" cy="184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50039" cy="3696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39" y="0"/>
            <a:ext cx="6252692" cy="3696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6237"/>
            <a:ext cx="5950039" cy="3161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38" y="3696237"/>
            <a:ext cx="6241961" cy="316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6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279</Words>
  <Application>Microsoft Office PowerPoint</Application>
  <PresentationFormat>Widescreen</PresentationFormat>
  <Paragraphs>32</Paragraphs>
  <Slides>10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宋体</vt:lpstr>
      <vt:lpstr>Arial</vt:lpstr>
      <vt:lpstr>Calibri</vt:lpstr>
      <vt:lpstr>Calibri Light</vt:lpstr>
      <vt:lpstr>Coiny</vt:lpstr>
      <vt:lpstr>等线</vt:lpstr>
      <vt:lpstr>等线 Light</vt:lpstr>
      <vt:lpstr>Georgia</vt:lpstr>
      <vt:lpstr>Times New Roman</vt:lpstr>
      <vt:lpstr>字魂58号-创中黑</vt:lpstr>
      <vt:lpstr>Office Theme</vt:lpstr>
      <vt:lpstr>1_Office Theme</vt:lpstr>
      <vt:lpstr>Office 主题​​</vt:lpstr>
      <vt:lpstr>-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STD_DELL</cp:lastModifiedBy>
  <cp:revision>15</cp:revision>
  <dcterms:created xsi:type="dcterms:W3CDTF">2023-11-27T14:28:19Z</dcterms:created>
  <dcterms:modified xsi:type="dcterms:W3CDTF">2024-03-24T13:55:31Z</dcterms:modified>
</cp:coreProperties>
</file>