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710" r:id="rId1"/>
  </p:sldMasterIdLst>
  <p:notesMasterIdLst>
    <p:notesMasterId r:id="rId21"/>
  </p:notesMasterIdLst>
  <p:sldIdLst>
    <p:sldId id="328" r:id="rId2"/>
    <p:sldId id="341" r:id="rId3"/>
    <p:sldId id="256" r:id="rId4"/>
    <p:sldId id="276" r:id="rId5"/>
    <p:sldId id="343" r:id="rId6"/>
    <p:sldId id="332" r:id="rId7"/>
    <p:sldId id="344" r:id="rId8"/>
    <p:sldId id="345" r:id="rId9"/>
    <p:sldId id="346" r:id="rId10"/>
    <p:sldId id="336" r:id="rId11"/>
    <p:sldId id="317" r:id="rId12"/>
    <p:sldId id="347" r:id="rId13"/>
    <p:sldId id="348" r:id="rId14"/>
    <p:sldId id="349" r:id="rId15"/>
    <p:sldId id="338" r:id="rId16"/>
    <p:sldId id="268" r:id="rId17"/>
    <p:sldId id="319" r:id="rId18"/>
    <p:sldId id="339" r:id="rId19"/>
    <p:sldId id="340" r:id="rId20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22"/>
      <p:italic r:id="rId23"/>
    </p:embeddedFont>
    <p:embeddedFont>
      <p:font typeface="Signika" panose="020B0604020202020204" charset="0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Ubuntu" panose="020B0604020202020204" charset="0"/>
      <p:regular r:id="rId30"/>
      <p:bold r:id="rId31"/>
      <p:italic r:id="rId32"/>
      <p:boldItalic r:id="rId33"/>
    </p:embeddedFont>
    <p:embeddedFont>
      <p:font typeface=".VnTifani Heavy" panose="020B7200000000000000" pitchFamily="34" charset="0"/>
      <p:regular r:id="rId34"/>
    </p:embeddedFont>
    <p:embeddedFont>
      <p:font typeface="Roboto" panose="02000000000000000000" pitchFamily="2" charset="0"/>
      <p:regular r:id="rId35"/>
      <p:bold r:id="rId36"/>
      <p:italic r:id="rId37"/>
      <p:boldItalic r:id="rId38"/>
    </p:embeddedFont>
  </p:embeddedFontLst>
  <p:custDataLst>
    <p:tags r:id="rId3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51">
          <p15:clr>
            <a:srgbClr val="9AA0A6"/>
          </p15:clr>
        </p15:guide>
        <p15:guide id="2" pos="5301">
          <p15:clr>
            <a:srgbClr val="9AA0A6"/>
          </p15:clr>
        </p15:guide>
        <p15:guide id="3" orient="horz" pos="531">
          <p15:clr>
            <a:srgbClr val="9AA0A6"/>
          </p15:clr>
        </p15:guide>
        <p15:guide id="4" orient="horz" pos="2906">
          <p15:clr>
            <a:srgbClr val="9AA0A6"/>
          </p15:clr>
        </p15:guide>
        <p15:guide id="5" orient="horz" pos="528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3B29344-4298-4EEE-9F5D-AFBA8745BE2A}">
  <a:tblStyle styleId="{A3B29344-4298-4EEE-9F5D-AFBA8745BE2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817" autoAdjust="0"/>
  </p:normalViewPr>
  <p:slideViewPr>
    <p:cSldViewPr snapToGrid="0">
      <p:cViewPr varScale="1">
        <p:scale>
          <a:sx n="77" d="100"/>
          <a:sy n="77" d="100"/>
        </p:scale>
        <p:origin x="980" y="68"/>
      </p:cViewPr>
      <p:guideLst>
        <p:guide pos="451"/>
        <p:guide pos="5301"/>
        <p:guide orient="horz" pos="531"/>
        <p:guide orient="horz" pos="2906"/>
        <p:guide orient="horz" pos="52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ags" Target="tags/tag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82737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6735366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" name="Google Shape;2099;gbe0e1090f1_0_4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0" name="Google Shape;2100;gbe0e1090f1_0_4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26069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7409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文本占位符 1741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436" name="灯片编号占位符 1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A43F7E8-3879-4715-BEF4-386455EDD971}" type="slidenum">
              <a:rPr lang="en-US" altLang="zh-CN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257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681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" name="Google Shape;2099;gbe0e1090f1_0_4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0" name="Google Shape;2100;gbe0e1090f1_0_4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9653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007821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3690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938266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412868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gbe0e1090f1_0_29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8" name="Google Shape;1568;gbe0e1090f1_0_29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7932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gbe0e1090f1_0_29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0" name="Google Shape;1320;gbe0e1090f1_0_29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2409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CC45E-7843-42B9-9ED5-5794E7AAB1E6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39D3-94BD-4242-B04B-56AA320FE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83085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CC45E-7843-42B9-9ED5-5794E7AAB1E6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39D3-94BD-4242-B04B-56AA320FE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1450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CC45E-7843-42B9-9ED5-5794E7AAB1E6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39D3-94BD-4242-B04B-56AA320FE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55474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"/>
          <p:cNvSpPr txBox="1">
            <a:spLocks noGrp="1"/>
          </p:cNvSpPr>
          <p:nvPr>
            <p:ph type="title"/>
          </p:nvPr>
        </p:nvSpPr>
        <p:spPr>
          <a:xfrm>
            <a:off x="1779150" y="1456650"/>
            <a:ext cx="5585700" cy="22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9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8474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3"/>
          <p:cNvSpPr txBox="1">
            <a:spLocks noGrp="1"/>
          </p:cNvSpPr>
          <p:nvPr>
            <p:ph type="title" hasCustomPrompt="1"/>
          </p:nvPr>
        </p:nvSpPr>
        <p:spPr>
          <a:xfrm>
            <a:off x="655713" y="1938050"/>
            <a:ext cx="9540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2" hasCustomPrompt="1"/>
          </p:nvPr>
        </p:nvSpPr>
        <p:spPr>
          <a:xfrm>
            <a:off x="655713" y="3462701"/>
            <a:ext cx="9540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title" idx="3" hasCustomPrompt="1"/>
          </p:nvPr>
        </p:nvSpPr>
        <p:spPr>
          <a:xfrm>
            <a:off x="3256663" y="1929150"/>
            <a:ext cx="9540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5" name="Google Shape;245;p13"/>
          <p:cNvSpPr txBox="1">
            <a:spLocks noGrp="1"/>
          </p:cNvSpPr>
          <p:nvPr>
            <p:ph type="title" idx="4" hasCustomPrompt="1"/>
          </p:nvPr>
        </p:nvSpPr>
        <p:spPr>
          <a:xfrm>
            <a:off x="3256663" y="3453800"/>
            <a:ext cx="9540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6" name="Google Shape;246;p13"/>
          <p:cNvSpPr txBox="1">
            <a:spLocks noGrp="1"/>
          </p:cNvSpPr>
          <p:nvPr>
            <p:ph type="subTitle" idx="1"/>
          </p:nvPr>
        </p:nvSpPr>
        <p:spPr>
          <a:xfrm>
            <a:off x="1519463" y="1938050"/>
            <a:ext cx="1752600" cy="4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47" name="Google Shape;247;p13"/>
          <p:cNvSpPr txBox="1">
            <a:spLocks noGrp="1"/>
          </p:cNvSpPr>
          <p:nvPr>
            <p:ph type="subTitle" idx="5"/>
          </p:nvPr>
        </p:nvSpPr>
        <p:spPr>
          <a:xfrm>
            <a:off x="1519463" y="1471350"/>
            <a:ext cx="13512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subTitle" idx="6"/>
          </p:nvPr>
        </p:nvSpPr>
        <p:spPr>
          <a:xfrm>
            <a:off x="1519463" y="3483250"/>
            <a:ext cx="1752600" cy="4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7"/>
          </p:nvPr>
        </p:nvSpPr>
        <p:spPr>
          <a:xfrm>
            <a:off x="1519463" y="3006074"/>
            <a:ext cx="13512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subTitle" idx="8"/>
          </p:nvPr>
        </p:nvSpPr>
        <p:spPr>
          <a:xfrm>
            <a:off x="4134738" y="1938050"/>
            <a:ext cx="1752600" cy="4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51" name="Google Shape;251;p13"/>
          <p:cNvSpPr txBox="1">
            <a:spLocks noGrp="1"/>
          </p:cNvSpPr>
          <p:nvPr>
            <p:ph type="subTitle" idx="9"/>
          </p:nvPr>
        </p:nvSpPr>
        <p:spPr>
          <a:xfrm>
            <a:off x="4134738" y="1471350"/>
            <a:ext cx="13512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252" name="Google Shape;252;p13"/>
          <p:cNvSpPr txBox="1">
            <a:spLocks noGrp="1"/>
          </p:cNvSpPr>
          <p:nvPr>
            <p:ph type="subTitle" idx="13"/>
          </p:nvPr>
        </p:nvSpPr>
        <p:spPr>
          <a:xfrm>
            <a:off x="4134738" y="3483251"/>
            <a:ext cx="1752600" cy="4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53" name="Google Shape;253;p13"/>
          <p:cNvSpPr txBox="1">
            <a:spLocks noGrp="1"/>
          </p:cNvSpPr>
          <p:nvPr>
            <p:ph type="subTitle" idx="14"/>
          </p:nvPr>
        </p:nvSpPr>
        <p:spPr>
          <a:xfrm>
            <a:off x="4134738" y="3006074"/>
            <a:ext cx="13512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255" name="Google Shape;255;p13"/>
          <p:cNvSpPr txBox="1">
            <a:spLocks noGrp="1"/>
          </p:cNvSpPr>
          <p:nvPr>
            <p:ph type="title" idx="15" hasCustomPrompt="1"/>
          </p:nvPr>
        </p:nvSpPr>
        <p:spPr>
          <a:xfrm>
            <a:off x="5857613" y="1929150"/>
            <a:ext cx="9540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6" name="Google Shape;256;p13"/>
          <p:cNvSpPr txBox="1">
            <a:spLocks noGrp="1"/>
          </p:cNvSpPr>
          <p:nvPr>
            <p:ph type="title" idx="16" hasCustomPrompt="1"/>
          </p:nvPr>
        </p:nvSpPr>
        <p:spPr>
          <a:xfrm>
            <a:off x="5857613" y="3453800"/>
            <a:ext cx="9540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7" name="Google Shape;257;p13"/>
          <p:cNvSpPr txBox="1">
            <a:spLocks noGrp="1"/>
          </p:cNvSpPr>
          <p:nvPr>
            <p:ph type="subTitle" idx="17"/>
          </p:nvPr>
        </p:nvSpPr>
        <p:spPr>
          <a:xfrm>
            <a:off x="6735688" y="1938050"/>
            <a:ext cx="1752600" cy="4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58" name="Google Shape;258;p13"/>
          <p:cNvSpPr txBox="1">
            <a:spLocks noGrp="1"/>
          </p:cNvSpPr>
          <p:nvPr>
            <p:ph type="subTitle" idx="18"/>
          </p:nvPr>
        </p:nvSpPr>
        <p:spPr>
          <a:xfrm>
            <a:off x="6735688" y="1471350"/>
            <a:ext cx="13512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259" name="Google Shape;259;p13"/>
          <p:cNvSpPr txBox="1">
            <a:spLocks noGrp="1"/>
          </p:cNvSpPr>
          <p:nvPr>
            <p:ph type="subTitle" idx="19"/>
          </p:nvPr>
        </p:nvSpPr>
        <p:spPr>
          <a:xfrm>
            <a:off x="6735688" y="3483251"/>
            <a:ext cx="1752600" cy="4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60" name="Google Shape;260;p13"/>
          <p:cNvSpPr txBox="1">
            <a:spLocks noGrp="1"/>
          </p:cNvSpPr>
          <p:nvPr>
            <p:ph type="subTitle" idx="20"/>
          </p:nvPr>
        </p:nvSpPr>
        <p:spPr>
          <a:xfrm>
            <a:off x="6735688" y="3006074"/>
            <a:ext cx="13512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21"/>
          </p:nvPr>
        </p:nvSpPr>
        <p:spPr>
          <a:xfrm>
            <a:off x="972900" y="287175"/>
            <a:ext cx="71982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4418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972900" y="287175"/>
            <a:ext cx="71982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559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"/>
          <p:cNvSpPr txBox="1">
            <a:spLocks noGrp="1"/>
          </p:cNvSpPr>
          <p:nvPr>
            <p:ph type="body" idx="1"/>
          </p:nvPr>
        </p:nvSpPr>
        <p:spPr>
          <a:xfrm>
            <a:off x="714575" y="1008625"/>
            <a:ext cx="7467300" cy="35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4"/>
          <p:cNvSpPr txBox="1">
            <a:spLocks noGrp="1"/>
          </p:cNvSpPr>
          <p:nvPr>
            <p:ph type="title"/>
          </p:nvPr>
        </p:nvSpPr>
        <p:spPr>
          <a:xfrm>
            <a:off x="972900" y="287175"/>
            <a:ext cx="71982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6524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3"/>
          <p:cNvSpPr txBox="1">
            <a:spLocks noGrp="1"/>
          </p:cNvSpPr>
          <p:nvPr>
            <p:ph type="ctrTitle"/>
          </p:nvPr>
        </p:nvSpPr>
        <p:spPr>
          <a:xfrm>
            <a:off x="2538892" y="1635575"/>
            <a:ext cx="15768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53" name="Google Shape;553;p23"/>
          <p:cNvSpPr txBox="1">
            <a:spLocks noGrp="1"/>
          </p:cNvSpPr>
          <p:nvPr>
            <p:ph type="subTitle" idx="1"/>
          </p:nvPr>
        </p:nvSpPr>
        <p:spPr>
          <a:xfrm>
            <a:off x="2538894" y="2029100"/>
            <a:ext cx="18144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4" name="Google Shape;554;p23"/>
          <p:cNvSpPr txBox="1">
            <a:spLocks noGrp="1"/>
          </p:cNvSpPr>
          <p:nvPr>
            <p:ph type="ctrTitle" idx="2"/>
          </p:nvPr>
        </p:nvSpPr>
        <p:spPr>
          <a:xfrm>
            <a:off x="2538892" y="2676628"/>
            <a:ext cx="15768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55" name="Google Shape;555;p23"/>
          <p:cNvSpPr txBox="1">
            <a:spLocks noGrp="1"/>
          </p:cNvSpPr>
          <p:nvPr>
            <p:ph type="subTitle" idx="3"/>
          </p:nvPr>
        </p:nvSpPr>
        <p:spPr>
          <a:xfrm>
            <a:off x="2538894" y="3063702"/>
            <a:ext cx="18144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6" name="Google Shape;556;p23"/>
          <p:cNvSpPr txBox="1">
            <a:spLocks noGrp="1"/>
          </p:cNvSpPr>
          <p:nvPr>
            <p:ph type="ctrTitle" idx="4"/>
          </p:nvPr>
        </p:nvSpPr>
        <p:spPr>
          <a:xfrm>
            <a:off x="2538892" y="3730550"/>
            <a:ext cx="15768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57" name="Google Shape;557;p23"/>
          <p:cNvSpPr txBox="1">
            <a:spLocks noGrp="1"/>
          </p:cNvSpPr>
          <p:nvPr>
            <p:ph type="subTitle" idx="5"/>
          </p:nvPr>
        </p:nvSpPr>
        <p:spPr>
          <a:xfrm>
            <a:off x="2538894" y="4119150"/>
            <a:ext cx="18144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8" name="Google Shape;558;p23"/>
          <p:cNvSpPr txBox="1">
            <a:spLocks noGrp="1"/>
          </p:cNvSpPr>
          <p:nvPr>
            <p:ph type="ctrTitle" idx="6"/>
          </p:nvPr>
        </p:nvSpPr>
        <p:spPr>
          <a:xfrm>
            <a:off x="6090266" y="1635575"/>
            <a:ext cx="15768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59" name="Google Shape;559;p23"/>
          <p:cNvSpPr txBox="1">
            <a:spLocks noGrp="1"/>
          </p:cNvSpPr>
          <p:nvPr>
            <p:ph type="subTitle" idx="7"/>
          </p:nvPr>
        </p:nvSpPr>
        <p:spPr>
          <a:xfrm>
            <a:off x="6090266" y="2029100"/>
            <a:ext cx="18144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60" name="Google Shape;560;p23"/>
          <p:cNvSpPr txBox="1">
            <a:spLocks noGrp="1"/>
          </p:cNvSpPr>
          <p:nvPr>
            <p:ph type="ctrTitle" idx="8"/>
          </p:nvPr>
        </p:nvSpPr>
        <p:spPr>
          <a:xfrm>
            <a:off x="6090266" y="2676625"/>
            <a:ext cx="15768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61" name="Google Shape;561;p23"/>
          <p:cNvSpPr txBox="1">
            <a:spLocks noGrp="1"/>
          </p:cNvSpPr>
          <p:nvPr>
            <p:ph type="subTitle" idx="9"/>
          </p:nvPr>
        </p:nvSpPr>
        <p:spPr>
          <a:xfrm>
            <a:off x="6090266" y="3063712"/>
            <a:ext cx="18144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62" name="Google Shape;562;p23"/>
          <p:cNvSpPr txBox="1">
            <a:spLocks noGrp="1"/>
          </p:cNvSpPr>
          <p:nvPr>
            <p:ph type="ctrTitle" idx="13"/>
          </p:nvPr>
        </p:nvSpPr>
        <p:spPr>
          <a:xfrm>
            <a:off x="6090266" y="3730551"/>
            <a:ext cx="15768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63" name="Google Shape;563;p23"/>
          <p:cNvSpPr txBox="1">
            <a:spLocks noGrp="1"/>
          </p:cNvSpPr>
          <p:nvPr>
            <p:ph type="subTitle" idx="14"/>
          </p:nvPr>
        </p:nvSpPr>
        <p:spPr>
          <a:xfrm>
            <a:off x="6090266" y="4119150"/>
            <a:ext cx="18144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64" name="Google Shape;564;p23"/>
          <p:cNvSpPr txBox="1">
            <a:spLocks noGrp="1"/>
          </p:cNvSpPr>
          <p:nvPr>
            <p:ph type="title" idx="15"/>
          </p:nvPr>
        </p:nvSpPr>
        <p:spPr>
          <a:xfrm>
            <a:off x="972900" y="287175"/>
            <a:ext cx="71982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2828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22"/>
          <p:cNvSpPr txBox="1">
            <a:spLocks noGrp="1"/>
          </p:cNvSpPr>
          <p:nvPr>
            <p:ph type="subTitle" idx="1"/>
          </p:nvPr>
        </p:nvSpPr>
        <p:spPr>
          <a:xfrm>
            <a:off x="1915200" y="1915425"/>
            <a:ext cx="5313600" cy="8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9" name="Google Shape;519;p22"/>
          <p:cNvSpPr txBox="1">
            <a:spLocks noGrp="1"/>
          </p:cNvSpPr>
          <p:nvPr>
            <p:ph type="subTitle" idx="2"/>
          </p:nvPr>
        </p:nvSpPr>
        <p:spPr>
          <a:xfrm>
            <a:off x="2595125" y="2928475"/>
            <a:ext cx="3593100" cy="2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2595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CC45E-7843-42B9-9ED5-5794E7AAB1E6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39D3-94BD-4242-B04B-56AA320FE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7850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CC45E-7843-42B9-9ED5-5794E7AAB1E6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39D3-94BD-4242-B04B-56AA320FE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25611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CC45E-7843-42B9-9ED5-5794E7AAB1E6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39D3-94BD-4242-B04B-56AA320FE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5105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CC45E-7843-42B9-9ED5-5794E7AAB1E6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39D3-94BD-4242-B04B-56AA320FE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8382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CC45E-7843-42B9-9ED5-5794E7AAB1E6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39D3-94BD-4242-B04B-56AA320FE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6289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CC45E-7843-42B9-9ED5-5794E7AAB1E6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39D3-94BD-4242-B04B-56AA320FE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222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CC45E-7843-42B9-9ED5-5794E7AAB1E6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39D3-94BD-4242-B04B-56AA320FE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1429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CC45E-7843-42B9-9ED5-5794E7AAB1E6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39D3-94BD-4242-B04B-56AA320FE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49836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CC45E-7843-42B9-9ED5-5794E7AAB1E6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D39D3-94BD-4242-B04B-56AA320FE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23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5" r:id="rId12"/>
    <p:sldLayoutId id="2147483726" r:id="rId13"/>
    <p:sldLayoutId id="2147483727" r:id="rId14"/>
    <p:sldLayoutId id="2147483731" r:id="rId15"/>
    <p:sldLayoutId id="2147483732" r:id="rId16"/>
    <p:sldLayoutId id="2147483734" r:id="rId17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gif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04104" y="254846"/>
            <a:ext cx="52140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AN LÃO</a:t>
            </a:r>
          </a:p>
          <a:p>
            <a:pPr algn="ctr"/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TIẾN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8381" y="1243115"/>
            <a:ext cx="8229600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 CẤP TRƯỜNG</a:t>
            </a:r>
          </a:p>
          <a:p>
            <a:pPr algn="ctr"/>
            <a:endParaRPr lang="en-US" sz="7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HỌC MÔN TIẾNG VIỆT LỚP 3 </a:t>
            </a:r>
          </a:p>
          <a:p>
            <a:pPr algn="ctr">
              <a:lnSpc>
                <a:spcPct val="150000"/>
              </a:lnSpc>
            </a:pP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CHƯƠNG TRÌNH GDPT 2018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2603" y="4031875"/>
            <a:ext cx="4058931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195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19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5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9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195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9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08 </a:t>
            </a:r>
            <a:r>
              <a:rPr lang="en-US" sz="195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9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107716" y="785761"/>
            <a:ext cx="148518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720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474" y="304666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4950"/>
            <a:ext cx="4407613" cy="3638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47" y="1504950"/>
            <a:ext cx="4232953" cy="363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07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4" descr="Eri-chan! | Cute gif, Cartoon gifs, Cute questions">
            <a:extLst>
              <a:ext uri="{FF2B5EF4-FFF2-40B4-BE49-F238E27FC236}">
                <a16:creationId xmlns:a16="http://schemas.microsoft.com/office/drawing/2014/main" id="{62C4A272-F12C-4009-BED6-65EF06A8EA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898" y="2987400"/>
            <a:ext cx="2786063" cy="225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Cute Happy Vector Yellow Star Emoji Stock Vector (Royalty Free) 1316584313  | Shutterstock">
            <a:extLst>
              <a:ext uri="{FF2B5EF4-FFF2-40B4-BE49-F238E27FC236}">
                <a16:creationId xmlns:a16="http://schemas.microsoft.com/office/drawing/2014/main" id="{6AA3763F-D7BA-4D2A-98BE-20B1641ED8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429" b="82143" l="10000" r="88462">
                        <a14:foregroundMark x1="49615" y1="11429" x2="49615" y2="11429"/>
                        <a14:foregroundMark x1="42692" y1="23929" x2="42692" y2="23929"/>
                        <a14:foregroundMark x1="22692" y1="40000" x2="22692" y2="40000"/>
                        <a14:foregroundMark x1="10000" y1="40000" x2="10000" y2="40000"/>
                        <a14:foregroundMark x1="27308" y1="36786" x2="27308" y2="36786"/>
                        <a14:foregroundMark x1="16154" y1="37500" x2="16154" y2="37500"/>
                        <a14:foregroundMark x1="16154" y1="41786" x2="16154" y2="41786"/>
                        <a14:foregroundMark x1="88462" y1="37500" x2="88462" y2="37500"/>
                        <a14:foregroundMark x1="62308" y1="45714" x2="62308" y2="43214"/>
                        <a14:foregroundMark x1="33462" y1="43214" x2="36154" y2="49286"/>
                        <a14:foregroundMark x1="17308" y1="40000" x2="17308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9796" r="4231" b="9706"/>
          <a:stretch/>
        </p:blipFill>
        <p:spPr bwMode="auto">
          <a:xfrm>
            <a:off x="388498" y="306440"/>
            <a:ext cx="928637" cy="89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7" name="Picture 1306">
            <a:extLst>
              <a:ext uri="{FF2B5EF4-FFF2-40B4-BE49-F238E27FC236}">
                <a16:creationId xmlns:a16="http://schemas.microsoft.com/office/drawing/2014/main" id="{DEC5C748-265F-4271-A18D-29CD61CA2C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172" b="99349" l="7394" r="98316">
                        <a14:foregroundMark x1="7980" y1="48828" x2="13397" y2="75911"/>
                        <a14:foregroundMark x1="13397" y1="75911" x2="15886" y2="79818"/>
                        <a14:foregroundMark x1="7980" y1="46875" x2="16471" y2="60286"/>
                        <a14:foregroundMark x1="8272" y1="72917" x2="42972" y2="77604"/>
                        <a14:foregroundMark x1="8858" y1="62500" x2="7467" y2="81380"/>
                        <a14:foregroundMark x1="9883" y1="85156" x2="53880" y2="85286"/>
                        <a14:foregroundMark x1="8126" y1="87370" x2="42020" y2="83984"/>
                        <a14:foregroundMark x1="42020" y1="83984" x2="48463" y2="83984"/>
                        <a14:foregroundMark x1="48463" y1="83984" x2="63470" y2="81380"/>
                        <a14:foregroundMark x1="17130" y1="65104" x2="22914" y2="68229"/>
                        <a14:foregroundMark x1="22914" y1="68229" x2="35286" y2="99349"/>
                        <a14:foregroundMark x1="90117" y1="71615" x2="93851" y2="45313"/>
                        <a14:foregroundMark x1="95388" y1="49349" x2="95022" y2="60286"/>
                        <a14:foregroundMark x1="96999" y1="56510" x2="98389" y2="69531"/>
                        <a14:foregroundMark x1="97145" y1="45313" x2="97145" y2="45313"/>
                        <a14:foregroundMark x1="73133" y1="30599" x2="72401" y2="37370"/>
                        <a14:foregroundMark x1="83529" y1="26172" x2="83602" y2="3528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7125" t="23765" r="1250" b="12426"/>
          <a:stretch/>
        </p:blipFill>
        <p:spPr>
          <a:xfrm>
            <a:off x="422910" y="1200151"/>
            <a:ext cx="8721090" cy="39433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515B2C-EFDF-4B85-9D70-9CE44E71E2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630" y="0"/>
            <a:ext cx="4932091" cy="36944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28514" y="1847248"/>
            <a:ext cx="7296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.VnTifani Heavy" panose="020B72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772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图片 14341" descr="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484" y="404138"/>
            <a:ext cx="6410202" cy="473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14340" descr="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952" y="2978043"/>
            <a:ext cx="2540298" cy="19896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84235" y="2096737"/>
            <a:ext cx="7886700" cy="994172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TOÀN BÀI</a:t>
            </a:r>
          </a:p>
        </p:txBody>
      </p:sp>
    </p:spTree>
    <p:extLst>
      <p:ext uri="{BB962C8B-B14F-4D97-AF65-F5344CB8AC3E}">
        <p14:creationId xmlns:p14="http://schemas.microsoft.com/office/powerpoint/2010/main" val="141741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图片 74755" descr="PPT素材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5" y="-406723"/>
            <a:ext cx="9107330" cy="55579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402736" y="1987545"/>
            <a:ext cx="40414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310337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NGÀY ĐÊM DÀI NGẮN THEO MÙ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7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77640" cy="2606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47" y="1"/>
            <a:ext cx="4248474" cy="2606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571"/>
            <a:ext cx="3977640" cy="23489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47" y="2794571"/>
            <a:ext cx="4232953" cy="234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8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2430;p63">
            <a:extLst>
              <a:ext uri="{FF2B5EF4-FFF2-40B4-BE49-F238E27FC236}">
                <a16:creationId xmlns:a16="http://schemas.microsoft.com/office/drawing/2014/main" id="{6FA844E5-E5C3-4704-B947-7BFC168A40B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7491" r="17484" b="2028"/>
          <a:stretch/>
        </p:blipFill>
        <p:spPr>
          <a:xfrm>
            <a:off x="225959" y="1485600"/>
            <a:ext cx="2162100" cy="2172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26BDD85-8295-413D-8BC7-401DFFA9F355}"/>
              </a:ext>
            </a:extLst>
          </p:cNvPr>
          <p:cNvSpPr/>
          <p:nvPr/>
        </p:nvSpPr>
        <p:spPr>
          <a:xfrm>
            <a:off x="2559508" y="1570384"/>
            <a:ext cx="64475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thể hiện vẻ đẹp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C06BA7-58E4-4749-9146-92F0D7C39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7622" y="460069"/>
            <a:ext cx="3627434" cy="938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2" name="Google Shape;1322;p40"/>
          <p:cNvGrpSpPr/>
          <p:nvPr/>
        </p:nvGrpSpPr>
        <p:grpSpPr>
          <a:xfrm>
            <a:off x="5425917" y="3871708"/>
            <a:ext cx="2762089" cy="2099579"/>
            <a:chOff x="6561825" y="2594500"/>
            <a:chExt cx="1454650" cy="1341413"/>
          </a:xfrm>
        </p:grpSpPr>
        <p:sp>
          <p:nvSpPr>
            <p:cNvPr id="1323" name="Google Shape;1323;p40"/>
            <p:cNvSpPr/>
            <p:nvPr/>
          </p:nvSpPr>
          <p:spPr>
            <a:xfrm>
              <a:off x="6878225" y="3130300"/>
              <a:ext cx="206300" cy="201825"/>
            </a:xfrm>
            <a:custGeom>
              <a:avLst/>
              <a:gdLst/>
              <a:ahLst/>
              <a:cxnLst/>
              <a:rect l="l" t="t" r="r" b="b"/>
              <a:pathLst>
                <a:path w="8252" h="8073" extrusionOk="0">
                  <a:moveTo>
                    <a:pt x="6240" y="0"/>
                  </a:moveTo>
                  <a:lnTo>
                    <a:pt x="3811" y="1572"/>
                  </a:lnTo>
                  <a:lnTo>
                    <a:pt x="1144" y="453"/>
                  </a:lnTo>
                  <a:lnTo>
                    <a:pt x="1882" y="3251"/>
                  </a:lnTo>
                  <a:lnTo>
                    <a:pt x="1" y="5442"/>
                  </a:lnTo>
                  <a:lnTo>
                    <a:pt x="2882" y="5608"/>
                  </a:lnTo>
                  <a:lnTo>
                    <a:pt x="4394" y="8073"/>
                  </a:lnTo>
                  <a:lnTo>
                    <a:pt x="5430" y="5382"/>
                  </a:lnTo>
                  <a:lnTo>
                    <a:pt x="8252" y="4703"/>
                  </a:lnTo>
                  <a:lnTo>
                    <a:pt x="6001" y="2882"/>
                  </a:lnTo>
                  <a:lnTo>
                    <a:pt x="62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0"/>
            <p:cNvSpPr/>
            <p:nvPr/>
          </p:nvSpPr>
          <p:spPr>
            <a:xfrm>
              <a:off x="7510450" y="2991575"/>
              <a:ext cx="96175" cy="94375"/>
            </a:xfrm>
            <a:custGeom>
              <a:avLst/>
              <a:gdLst/>
              <a:ahLst/>
              <a:cxnLst/>
              <a:rect l="l" t="t" r="r" b="b"/>
              <a:pathLst>
                <a:path w="3847" h="3775" extrusionOk="0">
                  <a:moveTo>
                    <a:pt x="2906" y="0"/>
                  </a:moveTo>
                  <a:lnTo>
                    <a:pt x="1775" y="738"/>
                  </a:lnTo>
                  <a:lnTo>
                    <a:pt x="524" y="215"/>
                  </a:lnTo>
                  <a:lnTo>
                    <a:pt x="870" y="1524"/>
                  </a:lnTo>
                  <a:lnTo>
                    <a:pt x="1" y="2548"/>
                  </a:lnTo>
                  <a:lnTo>
                    <a:pt x="1346" y="2620"/>
                  </a:lnTo>
                  <a:lnTo>
                    <a:pt x="2048" y="3775"/>
                  </a:lnTo>
                  <a:lnTo>
                    <a:pt x="2537" y="2512"/>
                  </a:lnTo>
                  <a:lnTo>
                    <a:pt x="3846" y="2203"/>
                  </a:lnTo>
                  <a:lnTo>
                    <a:pt x="2798" y="1346"/>
                  </a:lnTo>
                  <a:lnTo>
                    <a:pt x="29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0"/>
            <p:cNvSpPr/>
            <p:nvPr/>
          </p:nvSpPr>
          <p:spPr>
            <a:xfrm>
              <a:off x="6721650" y="2594500"/>
              <a:ext cx="109875" cy="107175"/>
            </a:xfrm>
            <a:custGeom>
              <a:avLst/>
              <a:gdLst/>
              <a:ahLst/>
              <a:cxnLst/>
              <a:rect l="l" t="t" r="r" b="b"/>
              <a:pathLst>
                <a:path w="4395" h="4287" extrusionOk="0">
                  <a:moveTo>
                    <a:pt x="3323" y="0"/>
                  </a:moveTo>
                  <a:lnTo>
                    <a:pt x="2025" y="834"/>
                  </a:lnTo>
                  <a:lnTo>
                    <a:pt x="608" y="238"/>
                  </a:lnTo>
                  <a:lnTo>
                    <a:pt x="1001" y="1727"/>
                  </a:lnTo>
                  <a:lnTo>
                    <a:pt x="1" y="2894"/>
                  </a:lnTo>
                  <a:lnTo>
                    <a:pt x="1537" y="2977"/>
                  </a:lnTo>
                  <a:lnTo>
                    <a:pt x="2335" y="4287"/>
                  </a:lnTo>
                  <a:lnTo>
                    <a:pt x="2894" y="2858"/>
                  </a:lnTo>
                  <a:lnTo>
                    <a:pt x="4394" y="2501"/>
                  </a:lnTo>
                  <a:lnTo>
                    <a:pt x="3192" y="1536"/>
                  </a:lnTo>
                  <a:lnTo>
                    <a:pt x="33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0"/>
            <p:cNvSpPr/>
            <p:nvPr/>
          </p:nvSpPr>
          <p:spPr>
            <a:xfrm>
              <a:off x="7877888" y="2775313"/>
              <a:ext cx="128900" cy="134575"/>
            </a:xfrm>
            <a:custGeom>
              <a:avLst/>
              <a:gdLst/>
              <a:ahLst/>
              <a:cxnLst/>
              <a:rect l="l" t="t" r="r" b="b"/>
              <a:pathLst>
                <a:path w="5156" h="5383" extrusionOk="0">
                  <a:moveTo>
                    <a:pt x="1917" y="0"/>
                  </a:moveTo>
                  <a:lnTo>
                    <a:pt x="1679" y="1870"/>
                  </a:lnTo>
                  <a:lnTo>
                    <a:pt x="1" y="2727"/>
                  </a:lnTo>
                  <a:lnTo>
                    <a:pt x="1703" y="3537"/>
                  </a:lnTo>
                  <a:lnTo>
                    <a:pt x="2001" y="5382"/>
                  </a:lnTo>
                  <a:lnTo>
                    <a:pt x="3299" y="4025"/>
                  </a:lnTo>
                  <a:lnTo>
                    <a:pt x="5156" y="4311"/>
                  </a:lnTo>
                  <a:lnTo>
                    <a:pt x="4251" y="2656"/>
                  </a:lnTo>
                  <a:lnTo>
                    <a:pt x="5096" y="977"/>
                  </a:lnTo>
                  <a:lnTo>
                    <a:pt x="3251" y="1322"/>
                  </a:lnTo>
                  <a:lnTo>
                    <a:pt x="19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0"/>
            <p:cNvSpPr/>
            <p:nvPr/>
          </p:nvSpPr>
          <p:spPr>
            <a:xfrm>
              <a:off x="7868200" y="3412163"/>
              <a:ext cx="148275" cy="141700"/>
            </a:xfrm>
            <a:custGeom>
              <a:avLst/>
              <a:gdLst/>
              <a:ahLst/>
              <a:cxnLst/>
              <a:rect l="l" t="t" r="r" b="b"/>
              <a:pathLst>
                <a:path w="5931" h="5668" extrusionOk="0">
                  <a:moveTo>
                    <a:pt x="2942" y="1"/>
                  </a:moveTo>
                  <a:lnTo>
                    <a:pt x="2049" y="1870"/>
                  </a:lnTo>
                  <a:lnTo>
                    <a:pt x="1" y="2191"/>
                  </a:lnTo>
                  <a:lnTo>
                    <a:pt x="1501" y="3620"/>
                  </a:lnTo>
                  <a:lnTo>
                    <a:pt x="1180" y="5668"/>
                  </a:lnTo>
                  <a:lnTo>
                    <a:pt x="3001" y="4680"/>
                  </a:lnTo>
                  <a:lnTo>
                    <a:pt x="4847" y="5620"/>
                  </a:lnTo>
                  <a:lnTo>
                    <a:pt x="4847" y="5620"/>
                  </a:lnTo>
                  <a:lnTo>
                    <a:pt x="4466" y="3584"/>
                  </a:lnTo>
                  <a:lnTo>
                    <a:pt x="5930" y="2120"/>
                  </a:lnTo>
                  <a:lnTo>
                    <a:pt x="3882" y="1846"/>
                  </a:lnTo>
                  <a:lnTo>
                    <a:pt x="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0"/>
            <p:cNvSpPr/>
            <p:nvPr/>
          </p:nvSpPr>
          <p:spPr>
            <a:xfrm>
              <a:off x="6561825" y="3107050"/>
              <a:ext cx="47350" cy="46475"/>
            </a:xfrm>
            <a:custGeom>
              <a:avLst/>
              <a:gdLst/>
              <a:ahLst/>
              <a:cxnLst/>
              <a:rect l="l" t="t" r="r" b="b"/>
              <a:pathLst>
                <a:path w="1894" h="1859" extrusionOk="0">
                  <a:moveTo>
                    <a:pt x="1441" y="1"/>
                  </a:moveTo>
                  <a:lnTo>
                    <a:pt x="881" y="358"/>
                  </a:lnTo>
                  <a:lnTo>
                    <a:pt x="262" y="108"/>
                  </a:lnTo>
                  <a:lnTo>
                    <a:pt x="441" y="751"/>
                  </a:lnTo>
                  <a:lnTo>
                    <a:pt x="0" y="1251"/>
                  </a:lnTo>
                  <a:lnTo>
                    <a:pt x="667" y="1287"/>
                  </a:lnTo>
                  <a:lnTo>
                    <a:pt x="1012" y="1858"/>
                  </a:lnTo>
                  <a:lnTo>
                    <a:pt x="1250" y="1239"/>
                  </a:lnTo>
                  <a:lnTo>
                    <a:pt x="1893" y="1084"/>
                  </a:lnTo>
                  <a:lnTo>
                    <a:pt x="1381" y="668"/>
                  </a:lnTo>
                  <a:lnTo>
                    <a:pt x="14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0"/>
            <p:cNvSpPr/>
            <p:nvPr/>
          </p:nvSpPr>
          <p:spPr>
            <a:xfrm>
              <a:off x="7868200" y="3107063"/>
              <a:ext cx="47375" cy="46450"/>
            </a:xfrm>
            <a:custGeom>
              <a:avLst/>
              <a:gdLst/>
              <a:ahLst/>
              <a:cxnLst/>
              <a:rect l="l" t="t" r="r" b="b"/>
              <a:pathLst>
                <a:path w="1895" h="1858" extrusionOk="0">
                  <a:moveTo>
                    <a:pt x="1430" y="0"/>
                  </a:moveTo>
                  <a:lnTo>
                    <a:pt x="870" y="369"/>
                  </a:lnTo>
                  <a:lnTo>
                    <a:pt x="263" y="107"/>
                  </a:lnTo>
                  <a:lnTo>
                    <a:pt x="263" y="107"/>
                  </a:lnTo>
                  <a:lnTo>
                    <a:pt x="430" y="750"/>
                  </a:lnTo>
                  <a:lnTo>
                    <a:pt x="1" y="1250"/>
                  </a:lnTo>
                  <a:lnTo>
                    <a:pt x="656" y="1286"/>
                  </a:lnTo>
                  <a:lnTo>
                    <a:pt x="1001" y="1858"/>
                  </a:lnTo>
                  <a:lnTo>
                    <a:pt x="1251" y="1238"/>
                  </a:lnTo>
                  <a:lnTo>
                    <a:pt x="1894" y="1084"/>
                  </a:lnTo>
                  <a:lnTo>
                    <a:pt x="1382" y="667"/>
                  </a:lnTo>
                  <a:lnTo>
                    <a:pt x="14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0"/>
            <p:cNvSpPr/>
            <p:nvPr/>
          </p:nvSpPr>
          <p:spPr>
            <a:xfrm>
              <a:off x="6802025" y="2819525"/>
              <a:ext cx="47350" cy="46150"/>
            </a:xfrm>
            <a:custGeom>
              <a:avLst/>
              <a:gdLst/>
              <a:ahLst/>
              <a:cxnLst/>
              <a:rect l="l" t="t" r="r" b="b"/>
              <a:pathLst>
                <a:path w="1894" h="1846" extrusionOk="0">
                  <a:moveTo>
                    <a:pt x="1429" y="0"/>
                  </a:moveTo>
                  <a:lnTo>
                    <a:pt x="870" y="358"/>
                  </a:lnTo>
                  <a:lnTo>
                    <a:pt x="263" y="108"/>
                  </a:lnTo>
                  <a:lnTo>
                    <a:pt x="263" y="108"/>
                  </a:lnTo>
                  <a:lnTo>
                    <a:pt x="429" y="751"/>
                  </a:lnTo>
                  <a:lnTo>
                    <a:pt x="1" y="1251"/>
                  </a:lnTo>
                  <a:lnTo>
                    <a:pt x="655" y="1286"/>
                  </a:lnTo>
                  <a:lnTo>
                    <a:pt x="1013" y="1846"/>
                  </a:lnTo>
                  <a:lnTo>
                    <a:pt x="1251" y="1239"/>
                  </a:lnTo>
                  <a:lnTo>
                    <a:pt x="1894" y="1084"/>
                  </a:lnTo>
                  <a:lnTo>
                    <a:pt x="1382" y="655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0"/>
            <p:cNvSpPr/>
            <p:nvPr/>
          </p:nvSpPr>
          <p:spPr>
            <a:xfrm>
              <a:off x="7048200" y="2612650"/>
              <a:ext cx="72650" cy="71175"/>
            </a:xfrm>
            <a:custGeom>
              <a:avLst/>
              <a:gdLst/>
              <a:ahLst/>
              <a:cxnLst/>
              <a:rect l="l" t="t" r="r" b="b"/>
              <a:pathLst>
                <a:path w="2906" h="2847" extrusionOk="0">
                  <a:moveTo>
                    <a:pt x="2203" y="1"/>
                  </a:moveTo>
                  <a:lnTo>
                    <a:pt x="1346" y="548"/>
                  </a:lnTo>
                  <a:lnTo>
                    <a:pt x="405" y="155"/>
                  </a:lnTo>
                  <a:lnTo>
                    <a:pt x="655" y="1144"/>
                  </a:lnTo>
                  <a:lnTo>
                    <a:pt x="0" y="1918"/>
                  </a:lnTo>
                  <a:lnTo>
                    <a:pt x="1012" y="1977"/>
                  </a:lnTo>
                  <a:lnTo>
                    <a:pt x="1548" y="2846"/>
                  </a:lnTo>
                  <a:lnTo>
                    <a:pt x="1917" y="1894"/>
                  </a:lnTo>
                  <a:lnTo>
                    <a:pt x="2905" y="1656"/>
                  </a:lnTo>
                  <a:lnTo>
                    <a:pt x="2119" y="1013"/>
                  </a:lnTo>
                  <a:lnTo>
                    <a:pt x="2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0"/>
            <p:cNvSpPr/>
            <p:nvPr/>
          </p:nvSpPr>
          <p:spPr>
            <a:xfrm>
              <a:off x="7246400" y="2927575"/>
              <a:ext cx="72650" cy="71175"/>
            </a:xfrm>
            <a:custGeom>
              <a:avLst/>
              <a:gdLst/>
              <a:ahLst/>
              <a:cxnLst/>
              <a:rect l="l" t="t" r="r" b="b"/>
              <a:pathLst>
                <a:path w="2906" h="2847" extrusionOk="0">
                  <a:moveTo>
                    <a:pt x="2203" y="1"/>
                  </a:moveTo>
                  <a:lnTo>
                    <a:pt x="1346" y="560"/>
                  </a:lnTo>
                  <a:lnTo>
                    <a:pt x="405" y="167"/>
                  </a:lnTo>
                  <a:lnTo>
                    <a:pt x="405" y="167"/>
                  </a:lnTo>
                  <a:lnTo>
                    <a:pt x="667" y="1156"/>
                  </a:lnTo>
                  <a:lnTo>
                    <a:pt x="0" y="1929"/>
                  </a:lnTo>
                  <a:lnTo>
                    <a:pt x="1012" y="1977"/>
                  </a:lnTo>
                  <a:lnTo>
                    <a:pt x="1548" y="2846"/>
                  </a:lnTo>
                  <a:lnTo>
                    <a:pt x="1917" y="1906"/>
                  </a:lnTo>
                  <a:lnTo>
                    <a:pt x="2905" y="1668"/>
                  </a:lnTo>
                  <a:lnTo>
                    <a:pt x="2120" y="1025"/>
                  </a:lnTo>
                  <a:lnTo>
                    <a:pt x="2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0"/>
            <p:cNvSpPr/>
            <p:nvPr/>
          </p:nvSpPr>
          <p:spPr>
            <a:xfrm>
              <a:off x="7200600" y="3583000"/>
              <a:ext cx="47350" cy="46475"/>
            </a:xfrm>
            <a:custGeom>
              <a:avLst/>
              <a:gdLst/>
              <a:ahLst/>
              <a:cxnLst/>
              <a:rect l="l" t="t" r="r" b="b"/>
              <a:pathLst>
                <a:path w="1894" h="1859" extrusionOk="0">
                  <a:moveTo>
                    <a:pt x="1429" y="1"/>
                  </a:moveTo>
                  <a:lnTo>
                    <a:pt x="869" y="358"/>
                  </a:lnTo>
                  <a:lnTo>
                    <a:pt x="262" y="108"/>
                  </a:lnTo>
                  <a:lnTo>
                    <a:pt x="262" y="108"/>
                  </a:lnTo>
                  <a:lnTo>
                    <a:pt x="429" y="751"/>
                  </a:lnTo>
                  <a:lnTo>
                    <a:pt x="0" y="1251"/>
                  </a:lnTo>
                  <a:lnTo>
                    <a:pt x="667" y="1287"/>
                  </a:lnTo>
                  <a:lnTo>
                    <a:pt x="1012" y="1858"/>
                  </a:lnTo>
                  <a:lnTo>
                    <a:pt x="1250" y="1239"/>
                  </a:lnTo>
                  <a:lnTo>
                    <a:pt x="1893" y="1084"/>
                  </a:lnTo>
                  <a:lnTo>
                    <a:pt x="1381" y="668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0"/>
            <p:cNvSpPr/>
            <p:nvPr/>
          </p:nvSpPr>
          <p:spPr>
            <a:xfrm>
              <a:off x="6828950" y="3480638"/>
              <a:ext cx="47350" cy="46450"/>
            </a:xfrm>
            <a:custGeom>
              <a:avLst/>
              <a:gdLst/>
              <a:ahLst/>
              <a:cxnLst/>
              <a:rect l="l" t="t" r="r" b="b"/>
              <a:pathLst>
                <a:path w="1894" h="1858" extrusionOk="0">
                  <a:moveTo>
                    <a:pt x="1429" y="0"/>
                  </a:moveTo>
                  <a:lnTo>
                    <a:pt x="869" y="357"/>
                  </a:lnTo>
                  <a:lnTo>
                    <a:pt x="262" y="107"/>
                  </a:lnTo>
                  <a:lnTo>
                    <a:pt x="429" y="750"/>
                  </a:lnTo>
                  <a:lnTo>
                    <a:pt x="0" y="1250"/>
                  </a:lnTo>
                  <a:lnTo>
                    <a:pt x="655" y="1286"/>
                  </a:lnTo>
                  <a:lnTo>
                    <a:pt x="1000" y="1857"/>
                  </a:lnTo>
                  <a:lnTo>
                    <a:pt x="1250" y="1238"/>
                  </a:lnTo>
                  <a:lnTo>
                    <a:pt x="1893" y="1083"/>
                  </a:lnTo>
                  <a:lnTo>
                    <a:pt x="1381" y="667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0"/>
            <p:cNvSpPr/>
            <p:nvPr/>
          </p:nvSpPr>
          <p:spPr>
            <a:xfrm>
              <a:off x="7528613" y="3801338"/>
              <a:ext cx="128600" cy="134575"/>
            </a:xfrm>
            <a:custGeom>
              <a:avLst/>
              <a:gdLst/>
              <a:ahLst/>
              <a:cxnLst/>
              <a:rect l="l" t="t" r="r" b="b"/>
              <a:pathLst>
                <a:path w="5144" h="5383" extrusionOk="0">
                  <a:moveTo>
                    <a:pt x="1917" y="1"/>
                  </a:moveTo>
                  <a:lnTo>
                    <a:pt x="1679" y="1870"/>
                  </a:lnTo>
                  <a:lnTo>
                    <a:pt x="0" y="2727"/>
                  </a:lnTo>
                  <a:lnTo>
                    <a:pt x="1703" y="3525"/>
                  </a:lnTo>
                  <a:lnTo>
                    <a:pt x="2000" y="5383"/>
                  </a:lnTo>
                  <a:lnTo>
                    <a:pt x="3286" y="4013"/>
                  </a:lnTo>
                  <a:lnTo>
                    <a:pt x="5144" y="4311"/>
                  </a:lnTo>
                  <a:lnTo>
                    <a:pt x="4251" y="2656"/>
                  </a:lnTo>
                  <a:lnTo>
                    <a:pt x="5096" y="977"/>
                  </a:lnTo>
                  <a:lnTo>
                    <a:pt x="3250" y="1322"/>
                  </a:lnTo>
                  <a:lnTo>
                    <a:pt x="19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0"/>
            <p:cNvSpPr/>
            <p:nvPr/>
          </p:nvSpPr>
          <p:spPr>
            <a:xfrm>
              <a:off x="7388250" y="3382100"/>
              <a:ext cx="206300" cy="201850"/>
            </a:xfrm>
            <a:custGeom>
              <a:avLst/>
              <a:gdLst/>
              <a:ahLst/>
              <a:cxnLst/>
              <a:rect l="l" t="t" r="r" b="b"/>
              <a:pathLst>
                <a:path w="8252" h="8074" extrusionOk="0">
                  <a:moveTo>
                    <a:pt x="6240" y="1"/>
                  </a:moveTo>
                  <a:lnTo>
                    <a:pt x="3811" y="1572"/>
                  </a:lnTo>
                  <a:lnTo>
                    <a:pt x="1144" y="453"/>
                  </a:lnTo>
                  <a:lnTo>
                    <a:pt x="1882" y="3251"/>
                  </a:lnTo>
                  <a:lnTo>
                    <a:pt x="1" y="5442"/>
                  </a:lnTo>
                  <a:lnTo>
                    <a:pt x="2894" y="5597"/>
                  </a:lnTo>
                  <a:lnTo>
                    <a:pt x="4394" y="8073"/>
                  </a:lnTo>
                  <a:lnTo>
                    <a:pt x="5442" y="5370"/>
                  </a:lnTo>
                  <a:lnTo>
                    <a:pt x="8252" y="4704"/>
                  </a:lnTo>
                  <a:lnTo>
                    <a:pt x="6014" y="2882"/>
                  </a:lnTo>
                  <a:lnTo>
                    <a:pt x="62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0"/>
            <p:cNvSpPr/>
            <p:nvPr/>
          </p:nvSpPr>
          <p:spPr>
            <a:xfrm>
              <a:off x="7111900" y="3821425"/>
              <a:ext cx="96150" cy="94400"/>
            </a:xfrm>
            <a:custGeom>
              <a:avLst/>
              <a:gdLst/>
              <a:ahLst/>
              <a:cxnLst/>
              <a:rect l="l" t="t" r="r" b="b"/>
              <a:pathLst>
                <a:path w="3846" h="3776" extrusionOk="0">
                  <a:moveTo>
                    <a:pt x="2905" y="1"/>
                  </a:moveTo>
                  <a:lnTo>
                    <a:pt x="1774" y="727"/>
                  </a:lnTo>
                  <a:lnTo>
                    <a:pt x="524" y="215"/>
                  </a:lnTo>
                  <a:lnTo>
                    <a:pt x="524" y="215"/>
                  </a:lnTo>
                  <a:lnTo>
                    <a:pt x="869" y="1513"/>
                  </a:lnTo>
                  <a:lnTo>
                    <a:pt x="0" y="2549"/>
                  </a:lnTo>
                  <a:lnTo>
                    <a:pt x="1345" y="2620"/>
                  </a:lnTo>
                  <a:lnTo>
                    <a:pt x="2048" y="3775"/>
                  </a:lnTo>
                  <a:lnTo>
                    <a:pt x="2536" y="2513"/>
                  </a:lnTo>
                  <a:lnTo>
                    <a:pt x="3846" y="2203"/>
                  </a:lnTo>
                  <a:lnTo>
                    <a:pt x="2798" y="1346"/>
                  </a:lnTo>
                  <a:lnTo>
                    <a:pt x="29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0"/>
            <p:cNvSpPr/>
            <p:nvPr/>
          </p:nvSpPr>
          <p:spPr>
            <a:xfrm>
              <a:off x="7544675" y="2601050"/>
              <a:ext cx="96475" cy="94375"/>
            </a:xfrm>
            <a:custGeom>
              <a:avLst/>
              <a:gdLst/>
              <a:ahLst/>
              <a:cxnLst/>
              <a:rect l="l" t="t" r="r" b="b"/>
              <a:pathLst>
                <a:path w="3859" h="3775" extrusionOk="0">
                  <a:moveTo>
                    <a:pt x="2918" y="0"/>
                  </a:moveTo>
                  <a:lnTo>
                    <a:pt x="1787" y="727"/>
                  </a:lnTo>
                  <a:lnTo>
                    <a:pt x="537" y="215"/>
                  </a:lnTo>
                  <a:lnTo>
                    <a:pt x="882" y="1512"/>
                  </a:lnTo>
                  <a:lnTo>
                    <a:pt x="1" y="2536"/>
                  </a:lnTo>
                  <a:lnTo>
                    <a:pt x="1358" y="2620"/>
                  </a:lnTo>
                  <a:lnTo>
                    <a:pt x="2061" y="3775"/>
                  </a:lnTo>
                  <a:lnTo>
                    <a:pt x="2549" y="2513"/>
                  </a:lnTo>
                  <a:lnTo>
                    <a:pt x="3858" y="2191"/>
                  </a:lnTo>
                  <a:lnTo>
                    <a:pt x="2811" y="1346"/>
                  </a:lnTo>
                  <a:lnTo>
                    <a:pt x="29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9" name="Google Shape;1339;p40"/>
          <p:cNvGrpSpPr/>
          <p:nvPr/>
        </p:nvGrpSpPr>
        <p:grpSpPr>
          <a:xfrm>
            <a:off x="873083" y="3887644"/>
            <a:ext cx="2762089" cy="2099579"/>
            <a:chOff x="6561825" y="2594500"/>
            <a:chExt cx="1454650" cy="1341413"/>
          </a:xfrm>
        </p:grpSpPr>
        <p:sp>
          <p:nvSpPr>
            <p:cNvPr id="1340" name="Google Shape;1340;p40"/>
            <p:cNvSpPr/>
            <p:nvPr/>
          </p:nvSpPr>
          <p:spPr>
            <a:xfrm>
              <a:off x="6878225" y="3130300"/>
              <a:ext cx="206300" cy="201825"/>
            </a:xfrm>
            <a:custGeom>
              <a:avLst/>
              <a:gdLst/>
              <a:ahLst/>
              <a:cxnLst/>
              <a:rect l="l" t="t" r="r" b="b"/>
              <a:pathLst>
                <a:path w="8252" h="8073" extrusionOk="0">
                  <a:moveTo>
                    <a:pt x="6240" y="0"/>
                  </a:moveTo>
                  <a:lnTo>
                    <a:pt x="3811" y="1572"/>
                  </a:lnTo>
                  <a:lnTo>
                    <a:pt x="1144" y="453"/>
                  </a:lnTo>
                  <a:lnTo>
                    <a:pt x="1882" y="3251"/>
                  </a:lnTo>
                  <a:lnTo>
                    <a:pt x="1" y="5442"/>
                  </a:lnTo>
                  <a:lnTo>
                    <a:pt x="2882" y="5608"/>
                  </a:lnTo>
                  <a:lnTo>
                    <a:pt x="4394" y="8073"/>
                  </a:lnTo>
                  <a:lnTo>
                    <a:pt x="5430" y="5382"/>
                  </a:lnTo>
                  <a:lnTo>
                    <a:pt x="8252" y="4703"/>
                  </a:lnTo>
                  <a:lnTo>
                    <a:pt x="6001" y="2882"/>
                  </a:lnTo>
                  <a:lnTo>
                    <a:pt x="62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0"/>
            <p:cNvSpPr/>
            <p:nvPr/>
          </p:nvSpPr>
          <p:spPr>
            <a:xfrm>
              <a:off x="7510450" y="2991575"/>
              <a:ext cx="96175" cy="94375"/>
            </a:xfrm>
            <a:custGeom>
              <a:avLst/>
              <a:gdLst/>
              <a:ahLst/>
              <a:cxnLst/>
              <a:rect l="l" t="t" r="r" b="b"/>
              <a:pathLst>
                <a:path w="3847" h="3775" extrusionOk="0">
                  <a:moveTo>
                    <a:pt x="2906" y="0"/>
                  </a:moveTo>
                  <a:lnTo>
                    <a:pt x="1775" y="738"/>
                  </a:lnTo>
                  <a:lnTo>
                    <a:pt x="524" y="215"/>
                  </a:lnTo>
                  <a:lnTo>
                    <a:pt x="870" y="1524"/>
                  </a:lnTo>
                  <a:lnTo>
                    <a:pt x="1" y="2548"/>
                  </a:lnTo>
                  <a:lnTo>
                    <a:pt x="1346" y="2620"/>
                  </a:lnTo>
                  <a:lnTo>
                    <a:pt x="2048" y="3775"/>
                  </a:lnTo>
                  <a:lnTo>
                    <a:pt x="2537" y="2512"/>
                  </a:lnTo>
                  <a:lnTo>
                    <a:pt x="3846" y="2203"/>
                  </a:lnTo>
                  <a:lnTo>
                    <a:pt x="2798" y="1346"/>
                  </a:lnTo>
                  <a:lnTo>
                    <a:pt x="29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0"/>
            <p:cNvSpPr/>
            <p:nvPr/>
          </p:nvSpPr>
          <p:spPr>
            <a:xfrm>
              <a:off x="6721650" y="2594500"/>
              <a:ext cx="109875" cy="107175"/>
            </a:xfrm>
            <a:custGeom>
              <a:avLst/>
              <a:gdLst/>
              <a:ahLst/>
              <a:cxnLst/>
              <a:rect l="l" t="t" r="r" b="b"/>
              <a:pathLst>
                <a:path w="4395" h="4287" extrusionOk="0">
                  <a:moveTo>
                    <a:pt x="3323" y="0"/>
                  </a:moveTo>
                  <a:lnTo>
                    <a:pt x="2025" y="834"/>
                  </a:lnTo>
                  <a:lnTo>
                    <a:pt x="608" y="238"/>
                  </a:lnTo>
                  <a:lnTo>
                    <a:pt x="1001" y="1727"/>
                  </a:lnTo>
                  <a:lnTo>
                    <a:pt x="1" y="2894"/>
                  </a:lnTo>
                  <a:lnTo>
                    <a:pt x="1537" y="2977"/>
                  </a:lnTo>
                  <a:lnTo>
                    <a:pt x="2335" y="4287"/>
                  </a:lnTo>
                  <a:lnTo>
                    <a:pt x="2894" y="2858"/>
                  </a:lnTo>
                  <a:lnTo>
                    <a:pt x="4394" y="2501"/>
                  </a:lnTo>
                  <a:lnTo>
                    <a:pt x="3192" y="1536"/>
                  </a:lnTo>
                  <a:lnTo>
                    <a:pt x="33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0"/>
            <p:cNvSpPr/>
            <p:nvPr/>
          </p:nvSpPr>
          <p:spPr>
            <a:xfrm>
              <a:off x="7877888" y="2775313"/>
              <a:ext cx="128900" cy="134575"/>
            </a:xfrm>
            <a:custGeom>
              <a:avLst/>
              <a:gdLst/>
              <a:ahLst/>
              <a:cxnLst/>
              <a:rect l="l" t="t" r="r" b="b"/>
              <a:pathLst>
                <a:path w="5156" h="5383" extrusionOk="0">
                  <a:moveTo>
                    <a:pt x="1917" y="0"/>
                  </a:moveTo>
                  <a:lnTo>
                    <a:pt x="1679" y="1870"/>
                  </a:lnTo>
                  <a:lnTo>
                    <a:pt x="1" y="2727"/>
                  </a:lnTo>
                  <a:lnTo>
                    <a:pt x="1703" y="3537"/>
                  </a:lnTo>
                  <a:lnTo>
                    <a:pt x="2001" y="5382"/>
                  </a:lnTo>
                  <a:lnTo>
                    <a:pt x="3299" y="4025"/>
                  </a:lnTo>
                  <a:lnTo>
                    <a:pt x="5156" y="4311"/>
                  </a:lnTo>
                  <a:lnTo>
                    <a:pt x="4251" y="2656"/>
                  </a:lnTo>
                  <a:lnTo>
                    <a:pt x="5096" y="977"/>
                  </a:lnTo>
                  <a:lnTo>
                    <a:pt x="3251" y="1322"/>
                  </a:lnTo>
                  <a:lnTo>
                    <a:pt x="19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0"/>
            <p:cNvSpPr/>
            <p:nvPr/>
          </p:nvSpPr>
          <p:spPr>
            <a:xfrm>
              <a:off x="7868200" y="3412163"/>
              <a:ext cx="148275" cy="141700"/>
            </a:xfrm>
            <a:custGeom>
              <a:avLst/>
              <a:gdLst/>
              <a:ahLst/>
              <a:cxnLst/>
              <a:rect l="l" t="t" r="r" b="b"/>
              <a:pathLst>
                <a:path w="5931" h="5668" extrusionOk="0">
                  <a:moveTo>
                    <a:pt x="2942" y="1"/>
                  </a:moveTo>
                  <a:lnTo>
                    <a:pt x="2049" y="1870"/>
                  </a:lnTo>
                  <a:lnTo>
                    <a:pt x="1" y="2191"/>
                  </a:lnTo>
                  <a:lnTo>
                    <a:pt x="1501" y="3620"/>
                  </a:lnTo>
                  <a:lnTo>
                    <a:pt x="1180" y="5668"/>
                  </a:lnTo>
                  <a:lnTo>
                    <a:pt x="3001" y="4680"/>
                  </a:lnTo>
                  <a:lnTo>
                    <a:pt x="4847" y="5620"/>
                  </a:lnTo>
                  <a:lnTo>
                    <a:pt x="4847" y="5620"/>
                  </a:lnTo>
                  <a:lnTo>
                    <a:pt x="4466" y="3584"/>
                  </a:lnTo>
                  <a:lnTo>
                    <a:pt x="5930" y="2120"/>
                  </a:lnTo>
                  <a:lnTo>
                    <a:pt x="3882" y="1846"/>
                  </a:lnTo>
                  <a:lnTo>
                    <a:pt x="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0"/>
            <p:cNvSpPr/>
            <p:nvPr/>
          </p:nvSpPr>
          <p:spPr>
            <a:xfrm>
              <a:off x="6561825" y="3107050"/>
              <a:ext cx="47350" cy="46475"/>
            </a:xfrm>
            <a:custGeom>
              <a:avLst/>
              <a:gdLst/>
              <a:ahLst/>
              <a:cxnLst/>
              <a:rect l="l" t="t" r="r" b="b"/>
              <a:pathLst>
                <a:path w="1894" h="1859" extrusionOk="0">
                  <a:moveTo>
                    <a:pt x="1441" y="1"/>
                  </a:moveTo>
                  <a:lnTo>
                    <a:pt x="881" y="358"/>
                  </a:lnTo>
                  <a:lnTo>
                    <a:pt x="262" y="108"/>
                  </a:lnTo>
                  <a:lnTo>
                    <a:pt x="441" y="751"/>
                  </a:lnTo>
                  <a:lnTo>
                    <a:pt x="0" y="1251"/>
                  </a:lnTo>
                  <a:lnTo>
                    <a:pt x="667" y="1287"/>
                  </a:lnTo>
                  <a:lnTo>
                    <a:pt x="1012" y="1858"/>
                  </a:lnTo>
                  <a:lnTo>
                    <a:pt x="1250" y="1239"/>
                  </a:lnTo>
                  <a:lnTo>
                    <a:pt x="1893" y="1084"/>
                  </a:lnTo>
                  <a:lnTo>
                    <a:pt x="1381" y="668"/>
                  </a:lnTo>
                  <a:lnTo>
                    <a:pt x="14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0"/>
            <p:cNvSpPr/>
            <p:nvPr/>
          </p:nvSpPr>
          <p:spPr>
            <a:xfrm>
              <a:off x="7868200" y="3107063"/>
              <a:ext cx="47375" cy="46450"/>
            </a:xfrm>
            <a:custGeom>
              <a:avLst/>
              <a:gdLst/>
              <a:ahLst/>
              <a:cxnLst/>
              <a:rect l="l" t="t" r="r" b="b"/>
              <a:pathLst>
                <a:path w="1895" h="1858" extrusionOk="0">
                  <a:moveTo>
                    <a:pt x="1430" y="0"/>
                  </a:moveTo>
                  <a:lnTo>
                    <a:pt x="870" y="369"/>
                  </a:lnTo>
                  <a:lnTo>
                    <a:pt x="263" y="107"/>
                  </a:lnTo>
                  <a:lnTo>
                    <a:pt x="263" y="107"/>
                  </a:lnTo>
                  <a:lnTo>
                    <a:pt x="430" y="750"/>
                  </a:lnTo>
                  <a:lnTo>
                    <a:pt x="1" y="1250"/>
                  </a:lnTo>
                  <a:lnTo>
                    <a:pt x="656" y="1286"/>
                  </a:lnTo>
                  <a:lnTo>
                    <a:pt x="1001" y="1858"/>
                  </a:lnTo>
                  <a:lnTo>
                    <a:pt x="1251" y="1238"/>
                  </a:lnTo>
                  <a:lnTo>
                    <a:pt x="1894" y="1084"/>
                  </a:lnTo>
                  <a:lnTo>
                    <a:pt x="1382" y="667"/>
                  </a:lnTo>
                  <a:lnTo>
                    <a:pt x="14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0"/>
            <p:cNvSpPr/>
            <p:nvPr/>
          </p:nvSpPr>
          <p:spPr>
            <a:xfrm>
              <a:off x="6802025" y="2819525"/>
              <a:ext cx="47350" cy="46150"/>
            </a:xfrm>
            <a:custGeom>
              <a:avLst/>
              <a:gdLst/>
              <a:ahLst/>
              <a:cxnLst/>
              <a:rect l="l" t="t" r="r" b="b"/>
              <a:pathLst>
                <a:path w="1894" h="1846" extrusionOk="0">
                  <a:moveTo>
                    <a:pt x="1429" y="0"/>
                  </a:moveTo>
                  <a:lnTo>
                    <a:pt x="870" y="358"/>
                  </a:lnTo>
                  <a:lnTo>
                    <a:pt x="263" y="108"/>
                  </a:lnTo>
                  <a:lnTo>
                    <a:pt x="263" y="108"/>
                  </a:lnTo>
                  <a:lnTo>
                    <a:pt x="429" y="751"/>
                  </a:lnTo>
                  <a:lnTo>
                    <a:pt x="1" y="1251"/>
                  </a:lnTo>
                  <a:lnTo>
                    <a:pt x="655" y="1286"/>
                  </a:lnTo>
                  <a:lnTo>
                    <a:pt x="1013" y="1846"/>
                  </a:lnTo>
                  <a:lnTo>
                    <a:pt x="1251" y="1239"/>
                  </a:lnTo>
                  <a:lnTo>
                    <a:pt x="1894" y="1084"/>
                  </a:lnTo>
                  <a:lnTo>
                    <a:pt x="1382" y="655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0"/>
            <p:cNvSpPr/>
            <p:nvPr/>
          </p:nvSpPr>
          <p:spPr>
            <a:xfrm>
              <a:off x="7048200" y="2612650"/>
              <a:ext cx="72650" cy="71175"/>
            </a:xfrm>
            <a:custGeom>
              <a:avLst/>
              <a:gdLst/>
              <a:ahLst/>
              <a:cxnLst/>
              <a:rect l="l" t="t" r="r" b="b"/>
              <a:pathLst>
                <a:path w="2906" h="2847" extrusionOk="0">
                  <a:moveTo>
                    <a:pt x="2203" y="1"/>
                  </a:moveTo>
                  <a:lnTo>
                    <a:pt x="1346" y="548"/>
                  </a:lnTo>
                  <a:lnTo>
                    <a:pt x="405" y="155"/>
                  </a:lnTo>
                  <a:lnTo>
                    <a:pt x="655" y="1144"/>
                  </a:lnTo>
                  <a:lnTo>
                    <a:pt x="0" y="1918"/>
                  </a:lnTo>
                  <a:lnTo>
                    <a:pt x="1012" y="1977"/>
                  </a:lnTo>
                  <a:lnTo>
                    <a:pt x="1548" y="2846"/>
                  </a:lnTo>
                  <a:lnTo>
                    <a:pt x="1917" y="1894"/>
                  </a:lnTo>
                  <a:lnTo>
                    <a:pt x="2905" y="1656"/>
                  </a:lnTo>
                  <a:lnTo>
                    <a:pt x="2119" y="1013"/>
                  </a:lnTo>
                  <a:lnTo>
                    <a:pt x="2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0"/>
            <p:cNvSpPr/>
            <p:nvPr/>
          </p:nvSpPr>
          <p:spPr>
            <a:xfrm>
              <a:off x="7246400" y="2927575"/>
              <a:ext cx="72650" cy="71175"/>
            </a:xfrm>
            <a:custGeom>
              <a:avLst/>
              <a:gdLst/>
              <a:ahLst/>
              <a:cxnLst/>
              <a:rect l="l" t="t" r="r" b="b"/>
              <a:pathLst>
                <a:path w="2906" h="2847" extrusionOk="0">
                  <a:moveTo>
                    <a:pt x="2203" y="1"/>
                  </a:moveTo>
                  <a:lnTo>
                    <a:pt x="1346" y="560"/>
                  </a:lnTo>
                  <a:lnTo>
                    <a:pt x="405" y="167"/>
                  </a:lnTo>
                  <a:lnTo>
                    <a:pt x="405" y="167"/>
                  </a:lnTo>
                  <a:lnTo>
                    <a:pt x="667" y="1156"/>
                  </a:lnTo>
                  <a:lnTo>
                    <a:pt x="0" y="1929"/>
                  </a:lnTo>
                  <a:lnTo>
                    <a:pt x="1012" y="1977"/>
                  </a:lnTo>
                  <a:lnTo>
                    <a:pt x="1548" y="2846"/>
                  </a:lnTo>
                  <a:lnTo>
                    <a:pt x="1917" y="1906"/>
                  </a:lnTo>
                  <a:lnTo>
                    <a:pt x="2905" y="1668"/>
                  </a:lnTo>
                  <a:lnTo>
                    <a:pt x="2120" y="1025"/>
                  </a:lnTo>
                  <a:lnTo>
                    <a:pt x="2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0"/>
            <p:cNvSpPr/>
            <p:nvPr/>
          </p:nvSpPr>
          <p:spPr>
            <a:xfrm>
              <a:off x="7200600" y="3583000"/>
              <a:ext cx="47350" cy="46475"/>
            </a:xfrm>
            <a:custGeom>
              <a:avLst/>
              <a:gdLst/>
              <a:ahLst/>
              <a:cxnLst/>
              <a:rect l="l" t="t" r="r" b="b"/>
              <a:pathLst>
                <a:path w="1894" h="1859" extrusionOk="0">
                  <a:moveTo>
                    <a:pt x="1429" y="1"/>
                  </a:moveTo>
                  <a:lnTo>
                    <a:pt x="869" y="358"/>
                  </a:lnTo>
                  <a:lnTo>
                    <a:pt x="262" y="108"/>
                  </a:lnTo>
                  <a:lnTo>
                    <a:pt x="262" y="108"/>
                  </a:lnTo>
                  <a:lnTo>
                    <a:pt x="429" y="751"/>
                  </a:lnTo>
                  <a:lnTo>
                    <a:pt x="0" y="1251"/>
                  </a:lnTo>
                  <a:lnTo>
                    <a:pt x="667" y="1287"/>
                  </a:lnTo>
                  <a:lnTo>
                    <a:pt x="1012" y="1858"/>
                  </a:lnTo>
                  <a:lnTo>
                    <a:pt x="1250" y="1239"/>
                  </a:lnTo>
                  <a:lnTo>
                    <a:pt x="1893" y="1084"/>
                  </a:lnTo>
                  <a:lnTo>
                    <a:pt x="1381" y="668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0"/>
            <p:cNvSpPr/>
            <p:nvPr/>
          </p:nvSpPr>
          <p:spPr>
            <a:xfrm>
              <a:off x="6828950" y="3480638"/>
              <a:ext cx="47350" cy="46450"/>
            </a:xfrm>
            <a:custGeom>
              <a:avLst/>
              <a:gdLst/>
              <a:ahLst/>
              <a:cxnLst/>
              <a:rect l="l" t="t" r="r" b="b"/>
              <a:pathLst>
                <a:path w="1894" h="1858" extrusionOk="0">
                  <a:moveTo>
                    <a:pt x="1429" y="0"/>
                  </a:moveTo>
                  <a:lnTo>
                    <a:pt x="869" y="357"/>
                  </a:lnTo>
                  <a:lnTo>
                    <a:pt x="262" y="107"/>
                  </a:lnTo>
                  <a:lnTo>
                    <a:pt x="429" y="750"/>
                  </a:lnTo>
                  <a:lnTo>
                    <a:pt x="0" y="1250"/>
                  </a:lnTo>
                  <a:lnTo>
                    <a:pt x="655" y="1286"/>
                  </a:lnTo>
                  <a:lnTo>
                    <a:pt x="1000" y="1857"/>
                  </a:lnTo>
                  <a:lnTo>
                    <a:pt x="1250" y="1238"/>
                  </a:lnTo>
                  <a:lnTo>
                    <a:pt x="1893" y="1083"/>
                  </a:lnTo>
                  <a:lnTo>
                    <a:pt x="1381" y="667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0"/>
            <p:cNvSpPr/>
            <p:nvPr/>
          </p:nvSpPr>
          <p:spPr>
            <a:xfrm>
              <a:off x="7528613" y="3801338"/>
              <a:ext cx="128600" cy="134575"/>
            </a:xfrm>
            <a:custGeom>
              <a:avLst/>
              <a:gdLst/>
              <a:ahLst/>
              <a:cxnLst/>
              <a:rect l="l" t="t" r="r" b="b"/>
              <a:pathLst>
                <a:path w="5144" h="5383" extrusionOk="0">
                  <a:moveTo>
                    <a:pt x="1917" y="1"/>
                  </a:moveTo>
                  <a:lnTo>
                    <a:pt x="1679" y="1870"/>
                  </a:lnTo>
                  <a:lnTo>
                    <a:pt x="0" y="2727"/>
                  </a:lnTo>
                  <a:lnTo>
                    <a:pt x="1703" y="3525"/>
                  </a:lnTo>
                  <a:lnTo>
                    <a:pt x="2000" y="5383"/>
                  </a:lnTo>
                  <a:lnTo>
                    <a:pt x="3286" y="4013"/>
                  </a:lnTo>
                  <a:lnTo>
                    <a:pt x="5144" y="4311"/>
                  </a:lnTo>
                  <a:lnTo>
                    <a:pt x="4251" y="2656"/>
                  </a:lnTo>
                  <a:lnTo>
                    <a:pt x="5096" y="977"/>
                  </a:lnTo>
                  <a:lnTo>
                    <a:pt x="3250" y="1322"/>
                  </a:lnTo>
                  <a:lnTo>
                    <a:pt x="19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0"/>
            <p:cNvSpPr/>
            <p:nvPr/>
          </p:nvSpPr>
          <p:spPr>
            <a:xfrm>
              <a:off x="7388250" y="3382100"/>
              <a:ext cx="206300" cy="201850"/>
            </a:xfrm>
            <a:custGeom>
              <a:avLst/>
              <a:gdLst/>
              <a:ahLst/>
              <a:cxnLst/>
              <a:rect l="l" t="t" r="r" b="b"/>
              <a:pathLst>
                <a:path w="8252" h="8074" extrusionOk="0">
                  <a:moveTo>
                    <a:pt x="6240" y="1"/>
                  </a:moveTo>
                  <a:lnTo>
                    <a:pt x="3811" y="1572"/>
                  </a:lnTo>
                  <a:lnTo>
                    <a:pt x="1144" y="453"/>
                  </a:lnTo>
                  <a:lnTo>
                    <a:pt x="1882" y="3251"/>
                  </a:lnTo>
                  <a:lnTo>
                    <a:pt x="1" y="5442"/>
                  </a:lnTo>
                  <a:lnTo>
                    <a:pt x="2894" y="5597"/>
                  </a:lnTo>
                  <a:lnTo>
                    <a:pt x="4394" y="8073"/>
                  </a:lnTo>
                  <a:lnTo>
                    <a:pt x="5442" y="5370"/>
                  </a:lnTo>
                  <a:lnTo>
                    <a:pt x="8252" y="4704"/>
                  </a:lnTo>
                  <a:lnTo>
                    <a:pt x="6014" y="2882"/>
                  </a:lnTo>
                  <a:lnTo>
                    <a:pt x="62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0"/>
            <p:cNvSpPr/>
            <p:nvPr/>
          </p:nvSpPr>
          <p:spPr>
            <a:xfrm>
              <a:off x="7111900" y="3821425"/>
              <a:ext cx="96150" cy="94400"/>
            </a:xfrm>
            <a:custGeom>
              <a:avLst/>
              <a:gdLst/>
              <a:ahLst/>
              <a:cxnLst/>
              <a:rect l="l" t="t" r="r" b="b"/>
              <a:pathLst>
                <a:path w="3846" h="3776" extrusionOk="0">
                  <a:moveTo>
                    <a:pt x="2905" y="1"/>
                  </a:moveTo>
                  <a:lnTo>
                    <a:pt x="1774" y="727"/>
                  </a:lnTo>
                  <a:lnTo>
                    <a:pt x="524" y="215"/>
                  </a:lnTo>
                  <a:lnTo>
                    <a:pt x="524" y="215"/>
                  </a:lnTo>
                  <a:lnTo>
                    <a:pt x="869" y="1513"/>
                  </a:lnTo>
                  <a:lnTo>
                    <a:pt x="0" y="2549"/>
                  </a:lnTo>
                  <a:lnTo>
                    <a:pt x="1345" y="2620"/>
                  </a:lnTo>
                  <a:lnTo>
                    <a:pt x="2048" y="3775"/>
                  </a:lnTo>
                  <a:lnTo>
                    <a:pt x="2536" y="2513"/>
                  </a:lnTo>
                  <a:lnTo>
                    <a:pt x="3846" y="2203"/>
                  </a:lnTo>
                  <a:lnTo>
                    <a:pt x="2798" y="1346"/>
                  </a:lnTo>
                  <a:lnTo>
                    <a:pt x="29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0"/>
            <p:cNvSpPr/>
            <p:nvPr/>
          </p:nvSpPr>
          <p:spPr>
            <a:xfrm>
              <a:off x="7544675" y="2601050"/>
              <a:ext cx="96475" cy="94375"/>
            </a:xfrm>
            <a:custGeom>
              <a:avLst/>
              <a:gdLst/>
              <a:ahLst/>
              <a:cxnLst/>
              <a:rect l="l" t="t" r="r" b="b"/>
              <a:pathLst>
                <a:path w="3859" h="3775" extrusionOk="0">
                  <a:moveTo>
                    <a:pt x="2918" y="0"/>
                  </a:moveTo>
                  <a:lnTo>
                    <a:pt x="1787" y="727"/>
                  </a:lnTo>
                  <a:lnTo>
                    <a:pt x="537" y="215"/>
                  </a:lnTo>
                  <a:lnTo>
                    <a:pt x="882" y="1512"/>
                  </a:lnTo>
                  <a:lnTo>
                    <a:pt x="1" y="2536"/>
                  </a:lnTo>
                  <a:lnTo>
                    <a:pt x="1358" y="2620"/>
                  </a:lnTo>
                  <a:lnTo>
                    <a:pt x="2061" y="3775"/>
                  </a:lnTo>
                  <a:lnTo>
                    <a:pt x="2549" y="2513"/>
                  </a:lnTo>
                  <a:lnTo>
                    <a:pt x="3858" y="2191"/>
                  </a:lnTo>
                  <a:lnTo>
                    <a:pt x="2811" y="1346"/>
                  </a:lnTo>
                  <a:lnTo>
                    <a:pt x="29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81C19C5-B314-4156-B9E6-EF01D875C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806" y="889029"/>
            <a:ext cx="7425572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37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308896F-1050-4346-A730-D778A78A8035}"/>
              </a:ext>
            </a:extLst>
          </p:cNvPr>
          <p:cNvSpPr/>
          <p:nvPr/>
        </p:nvSpPr>
        <p:spPr>
          <a:xfrm>
            <a:off x="381000" y="381000"/>
            <a:ext cx="8461928" cy="4414198"/>
          </a:xfrm>
          <a:prstGeom prst="roundRect">
            <a:avLst>
              <a:gd name="adj" fmla="val 14899"/>
            </a:avLst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15">
            <a:extLst>
              <a:ext uri="{FF2B5EF4-FFF2-40B4-BE49-F238E27FC236}">
                <a16:creationId xmlns:a16="http://schemas.microsoft.com/office/drawing/2014/main" id="{A4CF6946-3172-49BF-A033-EAF660007D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6200000">
            <a:off x="896237" y="-576209"/>
            <a:ext cx="690904" cy="219022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D8D3D24-B393-49C1-813D-2B218660B36A}"/>
              </a:ext>
            </a:extLst>
          </p:cNvPr>
          <p:cNvGraphicFramePr>
            <a:graphicFrameLocks noGrp="1"/>
          </p:cNvGraphicFramePr>
          <p:nvPr/>
        </p:nvGraphicFramePr>
        <p:xfrm>
          <a:off x="982752" y="1101766"/>
          <a:ext cx="8092594" cy="3746408"/>
        </p:xfrm>
        <a:graphic>
          <a:graphicData uri="http://schemas.openxmlformats.org/drawingml/2006/table">
            <a:tbl>
              <a:tblPr/>
              <a:tblGrid>
                <a:gridCol w="4046297">
                  <a:extLst>
                    <a:ext uri="{9D8B030D-6E8A-4147-A177-3AD203B41FA5}">
                      <a16:colId xmlns:a16="http://schemas.microsoft.com/office/drawing/2014/main" val="3995085741"/>
                    </a:ext>
                  </a:extLst>
                </a:gridCol>
                <a:gridCol w="4046297">
                  <a:extLst>
                    <a:ext uri="{9D8B030D-6E8A-4147-A177-3AD203B41FA5}">
                      <a16:colId xmlns:a16="http://schemas.microsoft.com/office/drawing/2014/main" val="3054904636"/>
                    </a:ext>
                  </a:extLst>
                </a:gridCol>
              </a:tblGrid>
              <a:tr h="442258">
                <a:tc>
                  <a:txBody>
                    <a:bodyPr/>
                    <a:lstStyle/>
                    <a:p>
                      <a:pPr fontAlgn="t"/>
                      <a:r>
                        <a:rPr lang="vi-VN" sz="2400" b="0" dirty="0">
                          <a:effectLst/>
                        </a:rPr>
                        <a:t>Sớm nay em thức dậy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Trời sáng tự bao giờ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Mùa hè kì lạ chưa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Mặt trời ưa dậy sớm.</a:t>
                      </a:r>
                    </a:p>
                    <a:p>
                      <a:pPr fontAlgn="t"/>
                      <a:endParaRPr lang="vi-VN" sz="2400" b="0" dirty="0">
                        <a:effectLst/>
                      </a:endParaRPr>
                    </a:p>
                  </a:txBody>
                  <a:tcPr marL="22202" marR="22202" marT="22202" marB="2220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400" b="0" dirty="0">
                          <a:effectLst/>
                        </a:rPr>
                        <a:t>Buổi chiều trôi thật chậm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Mặt trời mải rong chơi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Đủng đỉnh mãi chân trời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Mà vẫn chưa lặn xuống.</a:t>
                      </a:r>
                    </a:p>
                  </a:txBody>
                  <a:tcPr marL="22202" marR="22202" marT="22202" marB="2220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8727210"/>
                  </a:ext>
                </a:extLst>
              </a:tr>
              <a:tr h="641186">
                <a:tc>
                  <a:txBody>
                    <a:bodyPr/>
                    <a:lstStyle/>
                    <a:p>
                      <a:pPr fontAlgn="t"/>
                      <a:r>
                        <a:rPr lang="vi-VN" sz="2400" b="0" dirty="0">
                          <a:effectLst/>
                        </a:rPr>
                        <a:t>Nắng cho cây chóng lớn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Cho hoa lá thêm màu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Cho mình chơi thật lâu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Ngày hè dài bất tận.</a:t>
                      </a:r>
                    </a:p>
                  </a:txBody>
                  <a:tcPr marL="22202" marR="22202" marT="22202" marB="2220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400" b="0" dirty="0">
                          <a:effectLst/>
                        </a:rPr>
                        <a:t>Mùa hè thật sung sướng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Có nắng lại có kem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Có những cơn gió êm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Và ngày dài lấp lánh.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       (Nguyễn Quỳnh Mai)</a:t>
                      </a:r>
                    </a:p>
                  </a:txBody>
                  <a:tcPr marL="22202" marR="22202" marT="22202" marB="2220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770133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4417822-6F0D-4EE7-9575-EED79E8B32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333" y="461558"/>
            <a:ext cx="6096528" cy="78035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194560" y="2548890"/>
            <a:ext cx="1531620" cy="11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724150" y="4434840"/>
            <a:ext cx="933450" cy="152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541770" y="1449465"/>
            <a:ext cx="1870710" cy="265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187440" y="1805940"/>
            <a:ext cx="1836420" cy="151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006340" y="2196705"/>
            <a:ext cx="14173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076241" y="3302437"/>
            <a:ext cx="2336239" cy="182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6711315" y="4434840"/>
            <a:ext cx="1072515" cy="30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026920" y="2171331"/>
            <a:ext cx="697230" cy="183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2960370" y="3320691"/>
            <a:ext cx="1394460" cy="152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650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图片 2084" descr="封面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3" y="0"/>
            <a:ext cx="6847285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691" y="1095376"/>
            <a:ext cx="6534150" cy="6509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文本框 2055"/>
          <p:cNvSpPr txBox="1"/>
          <p:nvPr/>
        </p:nvSpPr>
        <p:spPr>
          <a:xfrm>
            <a:off x="2743201" y="3314700"/>
            <a:ext cx="4584032" cy="14509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613331">
              <a:spcBef>
                <a:spcPct val="50000"/>
              </a:spcBef>
              <a:defRPr/>
            </a:pPr>
            <a:r>
              <a:rPr lang="en-US" altLang="zh-CN" sz="2943" b="1" dirty="0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  </a:t>
            </a:r>
            <a:r>
              <a:rPr lang="en-US" altLang="zh-CN" sz="2943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2943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943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tạm</a:t>
            </a:r>
            <a:r>
              <a:rPr lang="en-US" altLang="zh-CN" sz="2943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943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biệt</a:t>
            </a:r>
            <a:r>
              <a:rPr lang="en-US" altLang="zh-CN" sz="2943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943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2943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943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thầy</a:t>
            </a:r>
            <a:r>
              <a:rPr lang="en-US" altLang="zh-CN" sz="2943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943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cô</a:t>
            </a:r>
            <a:r>
              <a:rPr lang="en-US" altLang="zh-CN" sz="2943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943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giáo</a:t>
            </a:r>
            <a:r>
              <a:rPr lang="en-US" altLang="zh-CN" sz="2943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943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cùng</a:t>
            </a:r>
            <a:r>
              <a:rPr lang="en-US" altLang="zh-CN" sz="2943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943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2943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943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2943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943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2943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943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sinh</a:t>
            </a:r>
            <a:r>
              <a:rPr lang="en-US" altLang="zh-CN" sz="2943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7" y="834628"/>
            <a:ext cx="1262063" cy="42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803" y="806054"/>
            <a:ext cx="1413272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21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图片 44037" descr="1-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5" y="2155979"/>
            <a:ext cx="2820351" cy="29875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3119">
            <a:off x="6668091" y="6032"/>
            <a:ext cx="2104277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1271" y="272298"/>
            <a:ext cx="4939277" cy="48712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9A33F3-5A65-428A-9095-F6EDF2D715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5999" y="2155979"/>
            <a:ext cx="3783331" cy="136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35"/>
          <p:cNvSpPr/>
          <p:nvPr/>
        </p:nvSpPr>
        <p:spPr>
          <a:xfrm>
            <a:off x="223202" y="-572250"/>
            <a:ext cx="242870" cy="237925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2" name="Google Shape;1212;p35"/>
          <p:cNvGrpSpPr/>
          <p:nvPr/>
        </p:nvGrpSpPr>
        <p:grpSpPr>
          <a:xfrm>
            <a:off x="544598" y="764833"/>
            <a:ext cx="3512268" cy="3855756"/>
            <a:chOff x="636603" y="678142"/>
            <a:chExt cx="3044087" cy="3341789"/>
          </a:xfrm>
        </p:grpSpPr>
        <p:sp>
          <p:nvSpPr>
            <p:cNvPr id="1213" name="Google Shape;1213;p35"/>
            <p:cNvSpPr/>
            <p:nvPr/>
          </p:nvSpPr>
          <p:spPr>
            <a:xfrm rot="257941">
              <a:off x="738793" y="938127"/>
              <a:ext cx="2601910" cy="2824117"/>
            </a:xfrm>
            <a:custGeom>
              <a:avLst/>
              <a:gdLst/>
              <a:ahLst/>
              <a:cxnLst/>
              <a:rect l="l" t="t" r="r" b="b"/>
              <a:pathLst>
                <a:path w="88757" h="96337" extrusionOk="0">
                  <a:moveTo>
                    <a:pt x="44851" y="0"/>
                  </a:moveTo>
                  <a:cubicBezTo>
                    <a:pt x="44490" y="0"/>
                    <a:pt x="44129" y="4"/>
                    <a:pt x="43770" y="11"/>
                  </a:cubicBezTo>
                  <a:cubicBezTo>
                    <a:pt x="43345" y="11"/>
                    <a:pt x="42919" y="42"/>
                    <a:pt x="42463" y="72"/>
                  </a:cubicBezTo>
                  <a:lnTo>
                    <a:pt x="42433" y="72"/>
                  </a:lnTo>
                  <a:cubicBezTo>
                    <a:pt x="35716" y="589"/>
                    <a:pt x="26627" y="3841"/>
                    <a:pt x="21490" y="12960"/>
                  </a:cubicBezTo>
                  <a:cubicBezTo>
                    <a:pt x="15989" y="22717"/>
                    <a:pt x="21490" y="33386"/>
                    <a:pt x="17569" y="43325"/>
                  </a:cubicBezTo>
                  <a:cubicBezTo>
                    <a:pt x="13679" y="53264"/>
                    <a:pt x="1" y="71350"/>
                    <a:pt x="17569" y="86973"/>
                  </a:cubicBezTo>
                  <a:cubicBezTo>
                    <a:pt x="24974" y="93562"/>
                    <a:pt x="35114" y="96336"/>
                    <a:pt x="45145" y="96336"/>
                  </a:cubicBezTo>
                  <a:cubicBezTo>
                    <a:pt x="49691" y="96336"/>
                    <a:pt x="54215" y="95767"/>
                    <a:pt x="58452" y="94724"/>
                  </a:cubicBezTo>
                  <a:cubicBezTo>
                    <a:pt x="67054" y="92627"/>
                    <a:pt x="74470" y="88584"/>
                    <a:pt x="78452" y="83417"/>
                  </a:cubicBezTo>
                  <a:cubicBezTo>
                    <a:pt x="88756" y="70104"/>
                    <a:pt x="85200" y="56821"/>
                    <a:pt x="77905" y="49526"/>
                  </a:cubicBezTo>
                  <a:cubicBezTo>
                    <a:pt x="70640" y="42231"/>
                    <a:pt x="71947" y="26455"/>
                    <a:pt x="70580" y="16790"/>
                  </a:cubicBezTo>
                  <a:cubicBezTo>
                    <a:pt x="69759" y="10984"/>
                    <a:pt x="66081" y="5969"/>
                    <a:pt x="59819" y="2990"/>
                  </a:cubicBezTo>
                  <a:cubicBezTo>
                    <a:pt x="56324" y="1379"/>
                    <a:pt x="52585" y="406"/>
                    <a:pt x="48755" y="163"/>
                  </a:cubicBezTo>
                  <a:lnTo>
                    <a:pt x="48360" y="133"/>
                  </a:lnTo>
                  <a:cubicBezTo>
                    <a:pt x="47199" y="40"/>
                    <a:pt x="46020" y="0"/>
                    <a:pt x="44851" y="0"/>
                  </a:cubicBezTo>
                  <a:close/>
                </a:path>
              </a:pathLst>
            </a:custGeom>
            <a:solidFill>
              <a:srgbClr val="5136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5"/>
            <p:cNvSpPr/>
            <p:nvPr/>
          </p:nvSpPr>
          <p:spPr>
            <a:xfrm rot="257941">
              <a:off x="1429789" y="1714340"/>
              <a:ext cx="1452704" cy="643757"/>
            </a:xfrm>
            <a:custGeom>
              <a:avLst/>
              <a:gdLst/>
              <a:ahLst/>
              <a:cxnLst/>
              <a:rect l="l" t="t" r="r" b="b"/>
              <a:pathLst>
                <a:path w="49555" h="21960" extrusionOk="0">
                  <a:moveTo>
                    <a:pt x="47396" y="0"/>
                  </a:moveTo>
                  <a:lnTo>
                    <a:pt x="18915" y="9028"/>
                  </a:lnTo>
                  <a:cubicBezTo>
                    <a:pt x="18915" y="9028"/>
                    <a:pt x="7375" y="4871"/>
                    <a:pt x="2453" y="4871"/>
                  </a:cubicBezTo>
                  <a:cubicBezTo>
                    <a:pt x="895" y="4871"/>
                    <a:pt x="0" y="5287"/>
                    <a:pt x="343" y="6383"/>
                  </a:cubicBezTo>
                  <a:cubicBezTo>
                    <a:pt x="1459" y="10021"/>
                    <a:pt x="6116" y="10389"/>
                    <a:pt x="7953" y="10389"/>
                  </a:cubicBezTo>
                  <a:cubicBezTo>
                    <a:pt x="8418" y="10389"/>
                    <a:pt x="8702" y="10365"/>
                    <a:pt x="8702" y="10365"/>
                  </a:cubicBezTo>
                  <a:cubicBezTo>
                    <a:pt x="8702" y="10365"/>
                    <a:pt x="9401" y="14073"/>
                    <a:pt x="13718" y="17447"/>
                  </a:cubicBezTo>
                  <a:cubicBezTo>
                    <a:pt x="16769" y="19833"/>
                    <a:pt x="23102" y="21960"/>
                    <a:pt x="29064" y="21960"/>
                  </a:cubicBezTo>
                  <a:cubicBezTo>
                    <a:pt x="31536" y="21960"/>
                    <a:pt x="33944" y="21594"/>
                    <a:pt x="36028" y="20730"/>
                  </a:cubicBezTo>
                  <a:cubicBezTo>
                    <a:pt x="43110" y="17782"/>
                    <a:pt x="45055" y="16049"/>
                    <a:pt x="47305" y="12310"/>
                  </a:cubicBezTo>
                  <a:cubicBezTo>
                    <a:pt x="49554" y="8572"/>
                    <a:pt x="47396" y="0"/>
                    <a:pt x="47396" y="0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5"/>
            <p:cNvSpPr/>
            <p:nvPr/>
          </p:nvSpPr>
          <p:spPr>
            <a:xfrm rot="257941">
              <a:off x="739964" y="906937"/>
              <a:ext cx="1713519" cy="2822007"/>
            </a:xfrm>
            <a:custGeom>
              <a:avLst/>
              <a:gdLst/>
              <a:ahLst/>
              <a:cxnLst/>
              <a:rect l="l" t="t" r="r" b="b"/>
              <a:pathLst>
                <a:path w="58452" h="96265" extrusionOk="0">
                  <a:moveTo>
                    <a:pt x="42433" y="0"/>
                  </a:moveTo>
                  <a:lnTo>
                    <a:pt x="42433" y="0"/>
                  </a:lnTo>
                  <a:cubicBezTo>
                    <a:pt x="35716" y="517"/>
                    <a:pt x="26627" y="3769"/>
                    <a:pt x="21490" y="12888"/>
                  </a:cubicBezTo>
                  <a:cubicBezTo>
                    <a:pt x="15989" y="22645"/>
                    <a:pt x="21490" y="33314"/>
                    <a:pt x="17569" y="43253"/>
                  </a:cubicBezTo>
                  <a:cubicBezTo>
                    <a:pt x="13679" y="53192"/>
                    <a:pt x="1" y="71278"/>
                    <a:pt x="17569" y="86901"/>
                  </a:cubicBezTo>
                  <a:cubicBezTo>
                    <a:pt x="24974" y="93490"/>
                    <a:pt x="35114" y="96264"/>
                    <a:pt x="45145" y="96264"/>
                  </a:cubicBezTo>
                  <a:cubicBezTo>
                    <a:pt x="49691" y="96264"/>
                    <a:pt x="54215" y="95695"/>
                    <a:pt x="58452" y="94652"/>
                  </a:cubicBezTo>
                  <a:lnTo>
                    <a:pt x="58452" y="94652"/>
                  </a:lnTo>
                  <a:cubicBezTo>
                    <a:pt x="55694" y="95049"/>
                    <a:pt x="52992" y="95242"/>
                    <a:pt x="50372" y="95242"/>
                  </a:cubicBezTo>
                  <a:cubicBezTo>
                    <a:pt x="31134" y="95242"/>
                    <a:pt x="16327" y="84825"/>
                    <a:pt x="16354" y="68238"/>
                  </a:cubicBezTo>
                  <a:cubicBezTo>
                    <a:pt x="16384" y="49363"/>
                    <a:pt x="29788" y="43952"/>
                    <a:pt x="25138" y="27812"/>
                  </a:cubicBezTo>
                  <a:cubicBezTo>
                    <a:pt x="20548" y="11854"/>
                    <a:pt x="29393" y="2310"/>
                    <a:pt x="4243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5"/>
            <p:cNvSpPr/>
            <p:nvPr/>
          </p:nvSpPr>
          <p:spPr>
            <a:xfrm rot="257941">
              <a:off x="1480327" y="937137"/>
              <a:ext cx="1084420" cy="917793"/>
            </a:xfrm>
            <a:custGeom>
              <a:avLst/>
              <a:gdLst/>
              <a:ahLst/>
              <a:cxnLst/>
              <a:rect l="l" t="t" r="r" b="b"/>
              <a:pathLst>
                <a:path w="36992" h="31308" extrusionOk="0">
                  <a:moveTo>
                    <a:pt x="25502" y="0"/>
                  </a:moveTo>
                  <a:cubicBezTo>
                    <a:pt x="18572" y="760"/>
                    <a:pt x="11368" y="3496"/>
                    <a:pt x="6961" y="7539"/>
                  </a:cubicBezTo>
                  <a:cubicBezTo>
                    <a:pt x="1429" y="12645"/>
                    <a:pt x="639" y="21460"/>
                    <a:pt x="2219" y="31186"/>
                  </a:cubicBezTo>
                  <a:cubicBezTo>
                    <a:pt x="2949" y="31186"/>
                    <a:pt x="3678" y="31217"/>
                    <a:pt x="4438" y="31308"/>
                  </a:cubicBezTo>
                  <a:lnTo>
                    <a:pt x="4195" y="30639"/>
                  </a:lnTo>
                  <a:cubicBezTo>
                    <a:pt x="4195" y="30639"/>
                    <a:pt x="0" y="16171"/>
                    <a:pt x="8389" y="8238"/>
                  </a:cubicBezTo>
                  <a:cubicBezTo>
                    <a:pt x="12402" y="4445"/>
                    <a:pt x="20366" y="1452"/>
                    <a:pt x="28266" y="1452"/>
                  </a:cubicBezTo>
                  <a:cubicBezTo>
                    <a:pt x="31257" y="1452"/>
                    <a:pt x="34238" y="1881"/>
                    <a:pt x="36992" y="2858"/>
                  </a:cubicBezTo>
                  <a:cubicBezTo>
                    <a:pt x="33496" y="1277"/>
                    <a:pt x="29727" y="304"/>
                    <a:pt x="25928" y="31"/>
                  </a:cubicBezTo>
                  <a:lnTo>
                    <a:pt x="25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5"/>
            <p:cNvSpPr/>
            <p:nvPr/>
          </p:nvSpPr>
          <p:spPr>
            <a:xfrm rot="257941">
              <a:off x="2110413" y="690165"/>
              <a:ext cx="333282" cy="333165"/>
            </a:xfrm>
            <a:custGeom>
              <a:avLst/>
              <a:gdLst/>
              <a:ahLst/>
              <a:cxnLst/>
              <a:rect l="l" t="t" r="r" b="b"/>
              <a:pathLst>
                <a:path w="11369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2524" y="9207"/>
                    <a:pt x="5715" y="6654"/>
                    <a:pt x="8512" y="5255"/>
                  </a:cubicBezTo>
                  <a:cubicBezTo>
                    <a:pt x="11369" y="3857"/>
                    <a:pt x="10639" y="2337"/>
                    <a:pt x="9332" y="1182"/>
                  </a:cubicBezTo>
                  <a:cubicBezTo>
                    <a:pt x="884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5"/>
            <p:cNvSpPr/>
            <p:nvPr/>
          </p:nvSpPr>
          <p:spPr>
            <a:xfrm rot="257941">
              <a:off x="2110497" y="687928"/>
              <a:ext cx="273597" cy="333165"/>
            </a:xfrm>
            <a:custGeom>
              <a:avLst/>
              <a:gdLst/>
              <a:ahLst/>
              <a:cxnLst/>
              <a:rect l="l" t="t" r="r" b="b"/>
              <a:pathLst>
                <a:path w="9333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1623" y="6393"/>
                    <a:pt x="6497" y="1087"/>
                    <a:pt x="8843" y="1087"/>
                  </a:cubicBezTo>
                  <a:cubicBezTo>
                    <a:pt x="9022" y="1087"/>
                    <a:pt x="9186" y="1118"/>
                    <a:pt x="9332" y="1182"/>
                  </a:cubicBezTo>
                  <a:cubicBezTo>
                    <a:pt x="887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5"/>
            <p:cNvSpPr/>
            <p:nvPr/>
          </p:nvSpPr>
          <p:spPr>
            <a:xfrm rot="257941">
              <a:off x="1719269" y="713818"/>
              <a:ext cx="404576" cy="282860"/>
            </a:xfrm>
            <a:custGeom>
              <a:avLst/>
              <a:gdLst/>
              <a:ahLst/>
              <a:cxnLst/>
              <a:rect l="l" t="t" r="r" b="b"/>
              <a:pathLst>
                <a:path w="13801" h="9649" extrusionOk="0">
                  <a:moveTo>
                    <a:pt x="4695" y="0"/>
                  </a:moveTo>
                  <a:cubicBezTo>
                    <a:pt x="4446" y="0"/>
                    <a:pt x="4227" y="45"/>
                    <a:pt x="4043" y="135"/>
                  </a:cubicBezTo>
                  <a:cubicBezTo>
                    <a:pt x="3952" y="166"/>
                    <a:pt x="3861" y="226"/>
                    <a:pt x="3800" y="287"/>
                  </a:cubicBezTo>
                  <a:cubicBezTo>
                    <a:pt x="2250" y="1716"/>
                    <a:pt x="0" y="4360"/>
                    <a:pt x="4225" y="5424"/>
                  </a:cubicBezTo>
                  <a:cubicBezTo>
                    <a:pt x="8359" y="6488"/>
                    <a:pt x="13618" y="9558"/>
                    <a:pt x="13800" y="9649"/>
                  </a:cubicBezTo>
                  <a:cubicBezTo>
                    <a:pt x="13648" y="9315"/>
                    <a:pt x="13527" y="8980"/>
                    <a:pt x="13375" y="8646"/>
                  </a:cubicBezTo>
                  <a:cubicBezTo>
                    <a:pt x="10956" y="3157"/>
                    <a:pt x="6789" y="0"/>
                    <a:pt x="46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5"/>
            <p:cNvSpPr/>
            <p:nvPr/>
          </p:nvSpPr>
          <p:spPr>
            <a:xfrm rot="257941">
              <a:off x="1719121" y="717770"/>
              <a:ext cx="404576" cy="278903"/>
            </a:xfrm>
            <a:custGeom>
              <a:avLst/>
              <a:gdLst/>
              <a:ahLst/>
              <a:cxnLst/>
              <a:rect l="l" t="t" r="r" b="b"/>
              <a:pathLst>
                <a:path w="13801" h="9514" extrusionOk="0">
                  <a:moveTo>
                    <a:pt x="4043" y="0"/>
                  </a:moveTo>
                  <a:lnTo>
                    <a:pt x="4043" y="0"/>
                  </a:lnTo>
                  <a:cubicBezTo>
                    <a:pt x="3952" y="31"/>
                    <a:pt x="3861" y="91"/>
                    <a:pt x="3800" y="152"/>
                  </a:cubicBezTo>
                  <a:cubicBezTo>
                    <a:pt x="2250" y="1581"/>
                    <a:pt x="0" y="4225"/>
                    <a:pt x="4225" y="5289"/>
                  </a:cubicBezTo>
                  <a:cubicBezTo>
                    <a:pt x="8359" y="6353"/>
                    <a:pt x="13618" y="9423"/>
                    <a:pt x="13800" y="9514"/>
                  </a:cubicBezTo>
                  <a:cubicBezTo>
                    <a:pt x="13648" y="9180"/>
                    <a:pt x="13527" y="8845"/>
                    <a:pt x="13375" y="8511"/>
                  </a:cubicBezTo>
                  <a:cubicBezTo>
                    <a:pt x="11217" y="5836"/>
                    <a:pt x="6779" y="3556"/>
                    <a:pt x="4560" y="3009"/>
                  </a:cubicBezTo>
                  <a:cubicBezTo>
                    <a:pt x="2432" y="2462"/>
                    <a:pt x="3192" y="1064"/>
                    <a:pt x="404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5"/>
            <p:cNvSpPr/>
            <p:nvPr/>
          </p:nvSpPr>
          <p:spPr>
            <a:xfrm rot="257941">
              <a:off x="2749176" y="1649465"/>
              <a:ext cx="259144" cy="198199"/>
            </a:xfrm>
            <a:custGeom>
              <a:avLst/>
              <a:gdLst/>
              <a:ahLst/>
              <a:cxnLst/>
              <a:rect l="l" t="t" r="r" b="b"/>
              <a:pathLst>
                <a:path w="8840" h="6761" extrusionOk="0">
                  <a:moveTo>
                    <a:pt x="5846" y="1"/>
                  </a:moveTo>
                  <a:cubicBezTo>
                    <a:pt x="5090" y="1"/>
                    <a:pt x="4196" y="516"/>
                    <a:pt x="3374" y="1267"/>
                  </a:cubicBezTo>
                  <a:cubicBezTo>
                    <a:pt x="1490" y="3000"/>
                    <a:pt x="0" y="5918"/>
                    <a:pt x="1277" y="6526"/>
                  </a:cubicBezTo>
                  <a:cubicBezTo>
                    <a:pt x="1613" y="6687"/>
                    <a:pt x="1971" y="6760"/>
                    <a:pt x="2338" y="6760"/>
                  </a:cubicBezTo>
                  <a:cubicBezTo>
                    <a:pt x="5287" y="6760"/>
                    <a:pt x="8840" y="2031"/>
                    <a:pt x="6839" y="355"/>
                  </a:cubicBezTo>
                  <a:cubicBezTo>
                    <a:pt x="6718" y="264"/>
                    <a:pt x="6596" y="203"/>
                    <a:pt x="6475" y="143"/>
                  </a:cubicBezTo>
                  <a:cubicBezTo>
                    <a:pt x="6281" y="46"/>
                    <a:pt x="6070" y="1"/>
                    <a:pt x="584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5"/>
            <p:cNvSpPr/>
            <p:nvPr/>
          </p:nvSpPr>
          <p:spPr>
            <a:xfrm rot="257941">
              <a:off x="1368035" y="1718309"/>
              <a:ext cx="399211" cy="225344"/>
            </a:xfrm>
            <a:custGeom>
              <a:avLst/>
              <a:gdLst/>
              <a:ahLst/>
              <a:cxnLst/>
              <a:rect l="l" t="t" r="r" b="b"/>
              <a:pathLst>
                <a:path w="13618" h="7687" extrusionOk="0">
                  <a:moveTo>
                    <a:pt x="5243" y="0"/>
                  </a:moveTo>
                  <a:cubicBezTo>
                    <a:pt x="5148" y="0"/>
                    <a:pt x="5053" y="4"/>
                    <a:pt x="4955" y="12"/>
                  </a:cubicBezTo>
                  <a:cubicBezTo>
                    <a:pt x="0" y="103"/>
                    <a:pt x="1885" y="4967"/>
                    <a:pt x="5198" y="6760"/>
                  </a:cubicBezTo>
                  <a:cubicBezTo>
                    <a:pt x="6446" y="7424"/>
                    <a:pt x="7780" y="7687"/>
                    <a:pt x="9002" y="7687"/>
                  </a:cubicBezTo>
                  <a:cubicBezTo>
                    <a:pt x="11025" y="7687"/>
                    <a:pt x="12741" y="6967"/>
                    <a:pt x="13253" y="6152"/>
                  </a:cubicBezTo>
                  <a:cubicBezTo>
                    <a:pt x="13618" y="5574"/>
                    <a:pt x="12250" y="3325"/>
                    <a:pt x="10001" y="1714"/>
                  </a:cubicBezTo>
                  <a:cubicBezTo>
                    <a:pt x="8906" y="894"/>
                    <a:pt x="7630" y="346"/>
                    <a:pt x="6292" y="103"/>
                  </a:cubicBezTo>
                  <a:lnTo>
                    <a:pt x="6262" y="103"/>
                  </a:lnTo>
                  <a:cubicBezTo>
                    <a:pt x="6171" y="73"/>
                    <a:pt x="6080" y="73"/>
                    <a:pt x="6019" y="73"/>
                  </a:cubicBezTo>
                  <a:cubicBezTo>
                    <a:pt x="5752" y="28"/>
                    <a:pt x="5501" y="0"/>
                    <a:pt x="524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5"/>
            <p:cNvSpPr/>
            <p:nvPr/>
          </p:nvSpPr>
          <p:spPr>
            <a:xfrm rot="257941">
              <a:off x="1650185" y="1120891"/>
              <a:ext cx="1194937" cy="1359922"/>
            </a:xfrm>
            <a:custGeom>
              <a:avLst/>
              <a:gdLst/>
              <a:ahLst/>
              <a:cxnLst/>
              <a:rect l="l" t="t" r="r" b="b"/>
              <a:pathLst>
                <a:path w="40762" h="46390" extrusionOk="0">
                  <a:moveTo>
                    <a:pt x="17144" y="0"/>
                  </a:moveTo>
                  <a:lnTo>
                    <a:pt x="17144" y="0"/>
                  </a:lnTo>
                  <a:cubicBezTo>
                    <a:pt x="17174" y="213"/>
                    <a:pt x="18086" y="3860"/>
                    <a:pt x="17782" y="6626"/>
                  </a:cubicBezTo>
                  <a:cubicBezTo>
                    <a:pt x="17752" y="6869"/>
                    <a:pt x="17539" y="7082"/>
                    <a:pt x="17266" y="7082"/>
                  </a:cubicBezTo>
                  <a:cubicBezTo>
                    <a:pt x="13466" y="7082"/>
                    <a:pt x="9697" y="7629"/>
                    <a:pt x="6050" y="8663"/>
                  </a:cubicBezTo>
                  <a:cubicBezTo>
                    <a:pt x="5990" y="8684"/>
                    <a:pt x="5931" y="8694"/>
                    <a:pt x="5874" y="8694"/>
                  </a:cubicBezTo>
                  <a:cubicBezTo>
                    <a:pt x="5606" y="8694"/>
                    <a:pt x="5376" y="8477"/>
                    <a:pt x="5351" y="8176"/>
                  </a:cubicBezTo>
                  <a:cubicBezTo>
                    <a:pt x="5381" y="6353"/>
                    <a:pt x="5867" y="4559"/>
                    <a:pt x="6718" y="2948"/>
                  </a:cubicBezTo>
                  <a:lnTo>
                    <a:pt x="6718" y="2948"/>
                  </a:lnTo>
                  <a:cubicBezTo>
                    <a:pt x="6536" y="3100"/>
                    <a:pt x="1" y="8328"/>
                    <a:pt x="913" y="20335"/>
                  </a:cubicBezTo>
                  <a:cubicBezTo>
                    <a:pt x="1855" y="32523"/>
                    <a:pt x="7296" y="37630"/>
                    <a:pt x="11460" y="38329"/>
                  </a:cubicBezTo>
                  <a:cubicBezTo>
                    <a:pt x="15260" y="38998"/>
                    <a:pt x="15563" y="39150"/>
                    <a:pt x="15229" y="43679"/>
                  </a:cubicBezTo>
                  <a:cubicBezTo>
                    <a:pt x="15168" y="44499"/>
                    <a:pt x="15655" y="45289"/>
                    <a:pt x="16415" y="45593"/>
                  </a:cubicBezTo>
                  <a:cubicBezTo>
                    <a:pt x="16931" y="45806"/>
                    <a:pt x="17478" y="45958"/>
                    <a:pt x="17995" y="46080"/>
                  </a:cubicBezTo>
                  <a:cubicBezTo>
                    <a:pt x="18901" y="46293"/>
                    <a:pt x="19831" y="46389"/>
                    <a:pt x="20763" y="46389"/>
                  </a:cubicBezTo>
                  <a:cubicBezTo>
                    <a:pt x="20894" y="46389"/>
                    <a:pt x="21025" y="46387"/>
                    <a:pt x="21156" y="46384"/>
                  </a:cubicBezTo>
                  <a:cubicBezTo>
                    <a:pt x="22524" y="46384"/>
                    <a:pt x="23862" y="46110"/>
                    <a:pt x="25077" y="45563"/>
                  </a:cubicBezTo>
                  <a:cubicBezTo>
                    <a:pt x="25716" y="45229"/>
                    <a:pt x="26111" y="44590"/>
                    <a:pt x="26141" y="43891"/>
                  </a:cubicBezTo>
                  <a:cubicBezTo>
                    <a:pt x="26172" y="42372"/>
                    <a:pt x="26324" y="39575"/>
                    <a:pt x="26840" y="39393"/>
                  </a:cubicBezTo>
                  <a:cubicBezTo>
                    <a:pt x="27539" y="39150"/>
                    <a:pt x="32767" y="38572"/>
                    <a:pt x="37357" y="33952"/>
                  </a:cubicBezTo>
                  <a:cubicBezTo>
                    <a:pt x="37540" y="33800"/>
                    <a:pt x="37692" y="33618"/>
                    <a:pt x="37844" y="33435"/>
                  </a:cubicBezTo>
                  <a:cubicBezTo>
                    <a:pt x="39910" y="30852"/>
                    <a:pt x="40762" y="26201"/>
                    <a:pt x="40397" y="21307"/>
                  </a:cubicBezTo>
                  <a:cubicBezTo>
                    <a:pt x="40336" y="20487"/>
                    <a:pt x="40245" y="19666"/>
                    <a:pt x="40123" y="18845"/>
                  </a:cubicBezTo>
                  <a:cubicBezTo>
                    <a:pt x="39546" y="15259"/>
                    <a:pt x="38360" y="11702"/>
                    <a:pt x="36476" y="8967"/>
                  </a:cubicBezTo>
                  <a:cubicBezTo>
                    <a:pt x="36202" y="8572"/>
                    <a:pt x="35898" y="8207"/>
                    <a:pt x="35594" y="7812"/>
                  </a:cubicBezTo>
                  <a:cubicBezTo>
                    <a:pt x="35594" y="7812"/>
                    <a:pt x="34688" y="7035"/>
                    <a:pt x="32588" y="7035"/>
                  </a:cubicBezTo>
                  <a:cubicBezTo>
                    <a:pt x="32413" y="7035"/>
                    <a:pt x="32230" y="7040"/>
                    <a:pt x="32038" y="7052"/>
                  </a:cubicBezTo>
                  <a:cubicBezTo>
                    <a:pt x="32013" y="7053"/>
                    <a:pt x="31989" y="7054"/>
                    <a:pt x="31965" y="7054"/>
                  </a:cubicBezTo>
                  <a:cubicBezTo>
                    <a:pt x="31506" y="7054"/>
                    <a:pt x="31085" y="6786"/>
                    <a:pt x="30883" y="6353"/>
                  </a:cubicBezTo>
                  <a:cubicBezTo>
                    <a:pt x="30001" y="4468"/>
                    <a:pt x="28938" y="2675"/>
                    <a:pt x="27783" y="942"/>
                  </a:cubicBezTo>
                  <a:lnTo>
                    <a:pt x="27783" y="942"/>
                  </a:lnTo>
                  <a:cubicBezTo>
                    <a:pt x="28299" y="2857"/>
                    <a:pt x="28634" y="4803"/>
                    <a:pt x="28846" y="6748"/>
                  </a:cubicBezTo>
                  <a:cubicBezTo>
                    <a:pt x="28846" y="7032"/>
                    <a:pt x="28607" y="7237"/>
                    <a:pt x="28352" y="7237"/>
                  </a:cubicBezTo>
                  <a:cubicBezTo>
                    <a:pt x="28334" y="7237"/>
                    <a:pt x="28317" y="7236"/>
                    <a:pt x="28299" y="7234"/>
                  </a:cubicBezTo>
                  <a:cubicBezTo>
                    <a:pt x="26699" y="6941"/>
                    <a:pt x="25073" y="6799"/>
                    <a:pt x="23446" y="6799"/>
                  </a:cubicBezTo>
                  <a:cubicBezTo>
                    <a:pt x="22540" y="6799"/>
                    <a:pt x="21633" y="6843"/>
                    <a:pt x="20731" y="6930"/>
                  </a:cubicBezTo>
                  <a:cubicBezTo>
                    <a:pt x="20713" y="6933"/>
                    <a:pt x="20695" y="6934"/>
                    <a:pt x="20677" y="6934"/>
                  </a:cubicBezTo>
                  <a:cubicBezTo>
                    <a:pt x="20483" y="6934"/>
                    <a:pt x="20300" y="6788"/>
                    <a:pt x="20244" y="6566"/>
                  </a:cubicBezTo>
                  <a:cubicBezTo>
                    <a:pt x="19697" y="4195"/>
                    <a:pt x="18633" y="1945"/>
                    <a:pt x="1714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5"/>
            <p:cNvSpPr/>
            <p:nvPr/>
          </p:nvSpPr>
          <p:spPr>
            <a:xfrm rot="257941">
              <a:off x="2101784" y="1918475"/>
              <a:ext cx="212123" cy="146252"/>
            </a:xfrm>
            <a:custGeom>
              <a:avLst/>
              <a:gdLst/>
              <a:ahLst/>
              <a:cxnLst/>
              <a:rect l="l" t="t" r="r" b="b"/>
              <a:pathLst>
                <a:path w="7236" h="4989" extrusionOk="0">
                  <a:moveTo>
                    <a:pt x="173" y="0"/>
                  </a:moveTo>
                  <a:cubicBezTo>
                    <a:pt x="62" y="0"/>
                    <a:pt x="1" y="3"/>
                    <a:pt x="1" y="3"/>
                  </a:cubicBezTo>
                  <a:cubicBezTo>
                    <a:pt x="396" y="1949"/>
                    <a:pt x="1733" y="4016"/>
                    <a:pt x="5259" y="4745"/>
                  </a:cubicBezTo>
                  <a:cubicBezTo>
                    <a:pt x="5898" y="4897"/>
                    <a:pt x="6566" y="4958"/>
                    <a:pt x="7235" y="4988"/>
                  </a:cubicBezTo>
                  <a:cubicBezTo>
                    <a:pt x="5899" y="245"/>
                    <a:pt x="1140" y="0"/>
                    <a:pt x="173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5"/>
            <p:cNvSpPr/>
            <p:nvPr/>
          </p:nvSpPr>
          <p:spPr>
            <a:xfrm rot="257941">
              <a:off x="2556081" y="1652244"/>
              <a:ext cx="348057" cy="293443"/>
            </a:xfrm>
            <a:custGeom>
              <a:avLst/>
              <a:gdLst/>
              <a:ahLst/>
              <a:cxnLst/>
              <a:rect l="l" t="t" r="r" b="b"/>
              <a:pathLst>
                <a:path w="11873" h="10010" extrusionOk="0">
                  <a:moveTo>
                    <a:pt x="5501" y="0"/>
                  </a:moveTo>
                  <a:cubicBezTo>
                    <a:pt x="5176" y="0"/>
                    <a:pt x="4841" y="32"/>
                    <a:pt x="4499" y="98"/>
                  </a:cubicBezTo>
                  <a:cubicBezTo>
                    <a:pt x="1763" y="615"/>
                    <a:pt x="1" y="3229"/>
                    <a:pt x="548" y="5965"/>
                  </a:cubicBezTo>
                  <a:cubicBezTo>
                    <a:pt x="1050" y="8549"/>
                    <a:pt x="3238" y="10010"/>
                    <a:pt x="5458" y="10010"/>
                  </a:cubicBezTo>
                  <a:cubicBezTo>
                    <a:pt x="6998" y="10010"/>
                    <a:pt x="8554" y="9307"/>
                    <a:pt x="9575" y="7788"/>
                  </a:cubicBezTo>
                  <a:cubicBezTo>
                    <a:pt x="11873" y="4398"/>
                    <a:pt x="9340" y="0"/>
                    <a:pt x="5501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5"/>
            <p:cNvSpPr/>
            <p:nvPr/>
          </p:nvSpPr>
          <p:spPr>
            <a:xfrm rot="257941">
              <a:off x="2515453" y="1449263"/>
              <a:ext cx="138132" cy="155809"/>
            </a:xfrm>
            <a:custGeom>
              <a:avLst/>
              <a:gdLst/>
              <a:ahLst/>
              <a:cxnLst/>
              <a:rect l="l" t="t" r="r" b="b"/>
              <a:pathLst>
                <a:path w="4712" h="5315" extrusionOk="0">
                  <a:moveTo>
                    <a:pt x="2032" y="0"/>
                  </a:moveTo>
                  <a:cubicBezTo>
                    <a:pt x="1890" y="0"/>
                    <a:pt x="1750" y="19"/>
                    <a:pt x="1612" y="59"/>
                  </a:cubicBezTo>
                  <a:cubicBezTo>
                    <a:pt x="548" y="332"/>
                    <a:pt x="1" y="1761"/>
                    <a:pt x="396" y="3189"/>
                  </a:cubicBezTo>
                  <a:cubicBezTo>
                    <a:pt x="766" y="4459"/>
                    <a:pt x="1712" y="5315"/>
                    <a:pt x="2653" y="5315"/>
                  </a:cubicBezTo>
                  <a:cubicBezTo>
                    <a:pt x="2793" y="5315"/>
                    <a:pt x="2933" y="5296"/>
                    <a:pt x="3071" y="5256"/>
                  </a:cubicBezTo>
                  <a:cubicBezTo>
                    <a:pt x="4165" y="4952"/>
                    <a:pt x="4712" y="3554"/>
                    <a:pt x="4286" y="2095"/>
                  </a:cubicBezTo>
                  <a:cubicBezTo>
                    <a:pt x="3943" y="852"/>
                    <a:pt x="2977" y="0"/>
                    <a:pt x="2032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5"/>
            <p:cNvSpPr/>
            <p:nvPr/>
          </p:nvSpPr>
          <p:spPr>
            <a:xfrm rot="257941">
              <a:off x="2295037" y="1867245"/>
              <a:ext cx="220126" cy="123885"/>
            </a:xfrm>
            <a:custGeom>
              <a:avLst/>
              <a:gdLst/>
              <a:ahLst/>
              <a:cxnLst/>
              <a:rect l="l" t="t" r="r" b="b"/>
              <a:pathLst>
                <a:path w="7509" h="4226" extrusionOk="0">
                  <a:moveTo>
                    <a:pt x="335" y="0"/>
                  </a:moveTo>
                  <a:lnTo>
                    <a:pt x="0" y="2310"/>
                  </a:lnTo>
                  <a:lnTo>
                    <a:pt x="6627" y="4225"/>
                  </a:lnTo>
                  <a:cubicBezTo>
                    <a:pt x="6900" y="3799"/>
                    <a:pt x="7143" y="3313"/>
                    <a:pt x="7356" y="2827"/>
                  </a:cubicBezTo>
                  <a:cubicBezTo>
                    <a:pt x="7508" y="2432"/>
                    <a:pt x="7265" y="1976"/>
                    <a:pt x="6839" y="1854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5"/>
            <p:cNvSpPr/>
            <p:nvPr/>
          </p:nvSpPr>
          <p:spPr>
            <a:xfrm rot="257941">
              <a:off x="2099151" y="1847316"/>
              <a:ext cx="387632" cy="222852"/>
            </a:xfrm>
            <a:custGeom>
              <a:avLst/>
              <a:gdLst/>
              <a:ahLst/>
              <a:cxnLst/>
              <a:rect l="l" t="t" r="r" b="b"/>
              <a:pathLst>
                <a:path w="13223" h="7602" extrusionOk="0">
                  <a:moveTo>
                    <a:pt x="5624" y="1"/>
                  </a:moveTo>
                  <a:lnTo>
                    <a:pt x="4286" y="2189"/>
                  </a:lnTo>
                  <a:lnTo>
                    <a:pt x="0" y="852"/>
                  </a:lnTo>
                  <a:lnTo>
                    <a:pt x="0" y="852"/>
                  </a:lnTo>
                  <a:cubicBezTo>
                    <a:pt x="0" y="1460"/>
                    <a:pt x="61" y="2037"/>
                    <a:pt x="183" y="2615"/>
                  </a:cubicBezTo>
                  <a:cubicBezTo>
                    <a:pt x="183" y="2615"/>
                    <a:pt x="234" y="2612"/>
                    <a:pt x="328" y="2612"/>
                  </a:cubicBezTo>
                  <a:cubicBezTo>
                    <a:pt x="1228" y="2612"/>
                    <a:pt x="6068" y="2837"/>
                    <a:pt x="7417" y="7600"/>
                  </a:cubicBezTo>
                  <a:cubicBezTo>
                    <a:pt x="7475" y="7601"/>
                    <a:pt x="7533" y="7601"/>
                    <a:pt x="7590" y="7601"/>
                  </a:cubicBezTo>
                  <a:cubicBezTo>
                    <a:pt x="10642" y="7601"/>
                    <a:pt x="12327" y="6023"/>
                    <a:pt x="13223" y="4621"/>
                  </a:cubicBezTo>
                  <a:lnTo>
                    <a:pt x="6596" y="2706"/>
                  </a:lnTo>
                  <a:lnTo>
                    <a:pt x="6931" y="396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5"/>
            <p:cNvSpPr/>
            <p:nvPr/>
          </p:nvSpPr>
          <p:spPr>
            <a:xfrm rot="257941">
              <a:off x="2067857" y="1481925"/>
              <a:ext cx="121217" cy="159532"/>
            </a:xfrm>
            <a:custGeom>
              <a:avLst/>
              <a:gdLst/>
              <a:ahLst/>
              <a:cxnLst/>
              <a:rect l="l" t="t" r="r" b="b"/>
              <a:pathLst>
                <a:path w="4135" h="5442" extrusionOk="0">
                  <a:moveTo>
                    <a:pt x="2048" y="0"/>
                  </a:moveTo>
                  <a:cubicBezTo>
                    <a:pt x="2034" y="0"/>
                    <a:pt x="2020" y="0"/>
                    <a:pt x="2007" y="1"/>
                  </a:cubicBezTo>
                  <a:cubicBezTo>
                    <a:pt x="912" y="31"/>
                    <a:pt x="1" y="1277"/>
                    <a:pt x="61" y="2767"/>
                  </a:cubicBezTo>
                  <a:cubicBezTo>
                    <a:pt x="91" y="4238"/>
                    <a:pt x="1011" y="5442"/>
                    <a:pt x="2117" y="5442"/>
                  </a:cubicBezTo>
                  <a:cubicBezTo>
                    <a:pt x="2131" y="5442"/>
                    <a:pt x="2145" y="5442"/>
                    <a:pt x="2159" y="5441"/>
                  </a:cubicBezTo>
                  <a:cubicBezTo>
                    <a:pt x="3253" y="5411"/>
                    <a:pt x="4134" y="4165"/>
                    <a:pt x="4104" y="2675"/>
                  </a:cubicBezTo>
                  <a:cubicBezTo>
                    <a:pt x="4074" y="1204"/>
                    <a:pt x="3154" y="0"/>
                    <a:pt x="2048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5"/>
            <p:cNvSpPr/>
            <p:nvPr/>
          </p:nvSpPr>
          <p:spPr>
            <a:xfrm rot="257941">
              <a:off x="2106737" y="1803858"/>
              <a:ext cx="164867" cy="99583"/>
            </a:xfrm>
            <a:custGeom>
              <a:avLst/>
              <a:gdLst/>
              <a:ahLst/>
              <a:cxnLst/>
              <a:rect l="l" t="t" r="r" b="b"/>
              <a:pathLst>
                <a:path w="5624" h="3397" extrusionOk="0">
                  <a:moveTo>
                    <a:pt x="1100" y="1"/>
                  </a:moveTo>
                  <a:cubicBezTo>
                    <a:pt x="615" y="1"/>
                    <a:pt x="193" y="234"/>
                    <a:pt x="122" y="874"/>
                  </a:cubicBezTo>
                  <a:cubicBezTo>
                    <a:pt x="61" y="1269"/>
                    <a:pt x="31" y="1694"/>
                    <a:pt x="0" y="2089"/>
                  </a:cubicBezTo>
                  <a:lnTo>
                    <a:pt x="4286" y="3396"/>
                  </a:lnTo>
                  <a:lnTo>
                    <a:pt x="5624" y="1208"/>
                  </a:lnTo>
                  <a:lnTo>
                    <a:pt x="1520" y="53"/>
                  </a:lnTo>
                  <a:cubicBezTo>
                    <a:pt x="1379" y="19"/>
                    <a:pt x="1237" y="1"/>
                    <a:pt x="1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5"/>
            <p:cNvSpPr/>
            <p:nvPr/>
          </p:nvSpPr>
          <p:spPr>
            <a:xfrm rot="257941">
              <a:off x="1700601" y="1620125"/>
              <a:ext cx="380479" cy="321585"/>
            </a:xfrm>
            <a:custGeom>
              <a:avLst/>
              <a:gdLst/>
              <a:ahLst/>
              <a:cxnLst/>
              <a:rect l="l" t="t" r="r" b="b"/>
              <a:pathLst>
                <a:path w="12979" h="10970" extrusionOk="0">
                  <a:moveTo>
                    <a:pt x="5999" y="0"/>
                  </a:moveTo>
                  <a:cubicBezTo>
                    <a:pt x="5640" y="0"/>
                    <a:pt x="5271" y="36"/>
                    <a:pt x="4894" y="110"/>
                  </a:cubicBezTo>
                  <a:cubicBezTo>
                    <a:pt x="1915" y="688"/>
                    <a:pt x="0" y="3575"/>
                    <a:pt x="547" y="6554"/>
                  </a:cubicBezTo>
                  <a:cubicBezTo>
                    <a:pt x="1103" y="9370"/>
                    <a:pt x="3512" y="10969"/>
                    <a:pt x="5956" y="10969"/>
                  </a:cubicBezTo>
                  <a:cubicBezTo>
                    <a:pt x="7652" y="10969"/>
                    <a:pt x="9366" y="10199"/>
                    <a:pt x="10487" y="8530"/>
                  </a:cubicBezTo>
                  <a:cubicBezTo>
                    <a:pt x="12978" y="4806"/>
                    <a:pt x="10184" y="0"/>
                    <a:pt x="5999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5"/>
            <p:cNvSpPr/>
            <p:nvPr/>
          </p:nvSpPr>
          <p:spPr>
            <a:xfrm rot="257941">
              <a:off x="2336154" y="1652128"/>
              <a:ext cx="144376" cy="122859"/>
            </a:xfrm>
            <a:custGeom>
              <a:avLst/>
              <a:gdLst/>
              <a:ahLst/>
              <a:cxnLst/>
              <a:rect l="l" t="t" r="r" b="b"/>
              <a:pathLst>
                <a:path w="4925" h="4191" extrusionOk="0">
                  <a:moveTo>
                    <a:pt x="3648" y="1"/>
                  </a:moveTo>
                  <a:cubicBezTo>
                    <a:pt x="3131" y="1"/>
                    <a:pt x="2645" y="213"/>
                    <a:pt x="2280" y="578"/>
                  </a:cubicBezTo>
                  <a:cubicBezTo>
                    <a:pt x="1581" y="1125"/>
                    <a:pt x="912" y="1672"/>
                    <a:pt x="0" y="1824"/>
                  </a:cubicBezTo>
                  <a:cubicBezTo>
                    <a:pt x="79" y="1832"/>
                    <a:pt x="158" y="1836"/>
                    <a:pt x="237" y="1836"/>
                  </a:cubicBezTo>
                  <a:cubicBezTo>
                    <a:pt x="1069" y="1836"/>
                    <a:pt x="1887" y="1415"/>
                    <a:pt x="2554" y="943"/>
                  </a:cubicBezTo>
                  <a:cubicBezTo>
                    <a:pt x="2827" y="700"/>
                    <a:pt x="3222" y="578"/>
                    <a:pt x="3587" y="578"/>
                  </a:cubicBezTo>
                  <a:cubicBezTo>
                    <a:pt x="3921" y="639"/>
                    <a:pt x="4165" y="882"/>
                    <a:pt x="4256" y="1217"/>
                  </a:cubicBezTo>
                  <a:cubicBezTo>
                    <a:pt x="4317" y="1581"/>
                    <a:pt x="4256" y="1976"/>
                    <a:pt x="4043" y="2280"/>
                  </a:cubicBezTo>
                  <a:cubicBezTo>
                    <a:pt x="3861" y="2645"/>
                    <a:pt x="3618" y="2979"/>
                    <a:pt x="3283" y="3223"/>
                  </a:cubicBezTo>
                  <a:cubicBezTo>
                    <a:pt x="2614" y="3800"/>
                    <a:pt x="1763" y="4104"/>
                    <a:pt x="912" y="4104"/>
                  </a:cubicBezTo>
                  <a:cubicBezTo>
                    <a:pt x="1160" y="4162"/>
                    <a:pt x="1413" y="4191"/>
                    <a:pt x="1665" y="4191"/>
                  </a:cubicBezTo>
                  <a:cubicBezTo>
                    <a:pt x="2338" y="4191"/>
                    <a:pt x="3004" y="3986"/>
                    <a:pt x="3557" y="3587"/>
                  </a:cubicBezTo>
                  <a:cubicBezTo>
                    <a:pt x="3952" y="3314"/>
                    <a:pt x="4286" y="2949"/>
                    <a:pt x="4529" y="2554"/>
                  </a:cubicBezTo>
                  <a:cubicBezTo>
                    <a:pt x="4803" y="2098"/>
                    <a:pt x="4925" y="1581"/>
                    <a:pt x="4803" y="1065"/>
                  </a:cubicBezTo>
                  <a:cubicBezTo>
                    <a:pt x="4742" y="791"/>
                    <a:pt x="4590" y="548"/>
                    <a:pt x="4408" y="365"/>
                  </a:cubicBezTo>
                  <a:cubicBezTo>
                    <a:pt x="4195" y="153"/>
                    <a:pt x="3921" y="31"/>
                    <a:pt x="3648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cubicBezTo>
                    <a:pt x="21552" y="10608"/>
                    <a:pt x="17175" y="14408"/>
                    <a:pt x="11278" y="14955"/>
                  </a:cubicBezTo>
                  <a:cubicBezTo>
                    <a:pt x="10852" y="15015"/>
                    <a:pt x="10427" y="15046"/>
                    <a:pt x="10001" y="15076"/>
                  </a:cubicBez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lnTo>
                    <a:pt x="32768" y="1520"/>
                  </a:lnTo>
                  <a:lnTo>
                    <a:pt x="32768" y="1520"/>
                  </a:lnTo>
                  <a:cubicBezTo>
                    <a:pt x="32768" y="1520"/>
                    <a:pt x="35351" y="12401"/>
                    <a:pt x="29910" y="17508"/>
                  </a:cubicBezTo>
                  <a:cubicBezTo>
                    <a:pt x="27555" y="19718"/>
                    <a:pt x="24437" y="20528"/>
                    <a:pt x="21369" y="20528"/>
                  </a:cubicBezTo>
                  <a:cubicBezTo>
                    <a:pt x="17349" y="20528"/>
                    <a:pt x="13416" y="19138"/>
                    <a:pt x="11399" y="17690"/>
                  </a:cubicBezTo>
                  <a:cubicBezTo>
                    <a:pt x="9819" y="16566"/>
                    <a:pt x="9667" y="15684"/>
                    <a:pt x="10001" y="15076"/>
                  </a:cubicBezTo>
                  <a:lnTo>
                    <a:pt x="10001" y="15076"/>
                  </a:ln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5"/>
            <p:cNvSpPr/>
            <p:nvPr/>
          </p:nvSpPr>
          <p:spPr>
            <a:xfrm rot="1381915">
              <a:off x="2901904" y="1752129"/>
              <a:ext cx="305426" cy="432706"/>
            </a:xfrm>
            <a:custGeom>
              <a:avLst/>
              <a:gdLst/>
              <a:ahLst/>
              <a:cxnLst/>
              <a:rect l="l" t="t" r="r" b="b"/>
              <a:pathLst>
                <a:path w="16110" h="19532" extrusionOk="0">
                  <a:moveTo>
                    <a:pt x="7734" y="1"/>
                  </a:moveTo>
                  <a:cubicBezTo>
                    <a:pt x="5704" y="1"/>
                    <a:pt x="6506" y="7122"/>
                    <a:pt x="6566" y="7542"/>
                  </a:cubicBezTo>
                  <a:cubicBezTo>
                    <a:pt x="6505" y="7147"/>
                    <a:pt x="5593" y="1220"/>
                    <a:pt x="3252" y="1129"/>
                  </a:cubicBezTo>
                  <a:lnTo>
                    <a:pt x="2979" y="1129"/>
                  </a:lnTo>
                  <a:cubicBezTo>
                    <a:pt x="335" y="1463"/>
                    <a:pt x="3496" y="10977"/>
                    <a:pt x="3496" y="10977"/>
                  </a:cubicBezTo>
                  <a:cubicBezTo>
                    <a:pt x="3496" y="10977"/>
                    <a:pt x="2544" y="10679"/>
                    <a:pt x="1634" y="10679"/>
                  </a:cubicBezTo>
                  <a:cubicBezTo>
                    <a:pt x="800" y="10679"/>
                    <a:pt x="0" y="10929"/>
                    <a:pt x="0" y="11889"/>
                  </a:cubicBezTo>
                  <a:cubicBezTo>
                    <a:pt x="0" y="13895"/>
                    <a:pt x="3739" y="15445"/>
                    <a:pt x="6809" y="16114"/>
                  </a:cubicBezTo>
                  <a:cubicBezTo>
                    <a:pt x="6809" y="16114"/>
                    <a:pt x="7721" y="18667"/>
                    <a:pt x="8085" y="19366"/>
                  </a:cubicBezTo>
                  <a:cubicBezTo>
                    <a:pt x="8085" y="19366"/>
                    <a:pt x="8775" y="19532"/>
                    <a:pt x="9772" y="19532"/>
                  </a:cubicBezTo>
                  <a:cubicBezTo>
                    <a:pt x="11191" y="19532"/>
                    <a:pt x="13232" y="19197"/>
                    <a:pt x="14803" y="17573"/>
                  </a:cubicBezTo>
                  <a:cubicBezTo>
                    <a:pt x="14803" y="17573"/>
                    <a:pt x="14651" y="17117"/>
                    <a:pt x="14529" y="16631"/>
                  </a:cubicBezTo>
                  <a:cubicBezTo>
                    <a:pt x="14408" y="16327"/>
                    <a:pt x="14317" y="16023"/>
                    <a:pt x="14256" y="15688"/>
                  </a:cubicBezTo>
                  <a:cubicBezTo>
                    <a:pt x="14256" y="15506"/>
                    <a:pt x="15715" y="14290"/>
                    <a:pt x="15593" y="12314"/>
                  </a:cubicBezTo>
                  <a:cubicBezTo>
                    <a:pt x="15563" y="11251"/>
                    <a:pt x="15228" y="10217"/>
                    <a:pt x="14620" y="9336"/>
                  </a:cubicBezTo>
                  <a:cubicBezTo>
                    <a:pt x="14620" y="9336"/>
                    <a:pt x="16110" y="3773"/>
                    <a:pt x="14529" y="3105"/>
                  </a:cubicBezTo>
                  <a:cubicBezTo>
                    <a:pt x="14428" y="3061"/>
                    <a:pt x="14332" y="3041"/>
                    <a:pt x="14240" y="3041"/>
                  </a:cubicBezTo>
                  <a:cubicBezTo>
                    <a:pt x="13034" y="3041"/>
                    <a:pt x="12606" y="6510"/>
                    <a:pt x="12493" y="7329"/>
                  </a:cubicBezTo>
                  <a:cubicBezTo>
                    <a:pt x="12613" y="6280"/>
                    <a:pt x="13029" y="822"/>
                    <a:pt x="11434" y="822"/>
                  </a:cubicBezTo>
                  <a:cubicBezTo>
                    <a:pt x="11413" y="822"/>
                    <a:pt x="11391" y="823"/>
                    <a:pt x="11368" y="825"/>
                  </a:cubicBezTo>
                  <a:cubicBezTo>
                    <a:pt x="10122" y="946"/>
                    <a:pt x="9970" y="3925"/>
                    <a:pt x="10000" y="5779"/>
                  </a:cubicBezTo>
                  <a:cubicBezTo>
                    <a:pt x="9848" y="3712"/>
                    <a:pt x="9362" y="126"/>
                    <a:pt x="7812" y="4"/>
                  </a:cubicBezTo>
                  <a:cubicBezTo>
                    <a:pt x="7786" y="2"/>
                    <a:pt x="7760" y="1"/>
                    <a:pt x="7734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5"/>
            <p:cNvSpPr/>
            <p:nvPr/>
          </p:nvSpPr>
          <p:spPr>
            <a:xfrm rot="736448">
              <a:off x="2842123" y="2072113"/>
              <a:ext cx="308724" cy="171860"/>
            </a:xfrm>
            <a:custGeom>
              <a:avLst/>
              <a:gdLst/>
              <a:ahLst/>
              <a:cxnLst/>
              <a:rect l="l" t="t" r="r" b="b"/>
              <a:pathLst>
                <a:path w="18269" h="7908" extrusionOk="0">
                  <a:moveTo>
                    <a:pt x="16988" y="0"/>
                  </a:moveTo>
                  <a:cubicBezTo>
                    <a:pt x="16969" y="0"/>
                    <a:pt x="16950" y="1"/>
                    <a:pt x="16931" y="2"/>
                  </a:cubicBezTo>
                  <a:lnTo>
                    <a:pt x="2736" y="1127"/>
                  </a:lnTo>
                  <a:lnTo>
                    <a:pt x="852" y="1279"/>
                  </a:lnTo>
                  <a:cubicBezTo>
                    <a:pt x="365" y="1309"/>
                    <a:pt x="0" y="1765"/>
                    <a:pt x="92" y="2252"/>
                  </a:cubicBezTo>
                  <a:lnTo>
                    <a:pt x="943" y="7236"/>
                  </a:lnTo>
                  <a:cubicBezTo>
                    <a:pt x="1030" y="7613"/>
                    <a:pt x="1366" y="7907"/>
                    <a:pt x="1766" y="7907"/>
                  </a:cubicBezTo>
                  <a:cubicBezTo>
                    <a:pt x="1785" y="7907"/>
                    <a:pt x="1805" y="7907"/>
                    <a:pt x="1824" y="7905"/>
                  </a:cubicBezTo>
                  <a:lnTo>
                    <a:pt x="17478" y="6689"/>
                  </a:lnTo>
                  <a:cubicBezTo>
                    <a:pt x="17934" y="6628"/>
                    <a:pt x="18268" y="6233"/>
                    <a:pt x="18238" y="5777"/>
                  </a:cubicBezTo>
                  <a:lnTo>
                    <a:pt x="18177" y="4987"/>
                  </a:lnTo>
                  <a:lnTo>
                    <a:pt x="17843" y="762"/>
                  </a:lnTo>
                  <a:cubicBezTo>
                    <a:pt x="17785" y="325"/>
                    <a:pt x="17420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5"/>
            <p:cNvSpPr/>
            <p:nvPr/>
          </p:nvSpPr>
          <p:spPr>
            <a:xfrm rot="736448">
              <a:off x="2835617" y="2094710"/>
              <a:ext cx="308724" cy="147389"/>
            </a:xfrm>
            <a:custGeom>
              <a:avLst/>
              <a:gdLst/>
              <a:ahLst/>
              <a:cxnLst/>
              <a:rect l="l" t="t" r="r" b="b"/>
              <a:pathLst>
                <a:path w="18269" h="6782" extrusionOk="0">
                  <a:moveTo>
                    <a:pt x="2736" y="1"/>
                  </a:moveTo>
                  <a:lnTo>
                    <a:pt x="852" y="153"/>
                  </a:lnTo>
                  <a:cubicBezTo>
                    <a:pt x="365" y="183"/>
                    <a:pt x="0" y="639"/>
                    <a:pt x="92" y="1126"/>
                  </a:cubicBezTo>
                  <a:lnTo>
                    <a:pt x="943" y="6110"/>
                  </a:lnTo>
                  <a:cubicBezTo>
                    <a:pt x="1030" y="6487"/>
                    <a:pt x="1366" y="6781"/>
                    <a:pt x="1766" y="6781"/>
                  </a:cubicBezTo>
                  <a:cubicBezTo>
                    <a:pt x="1785" y="6781"/>
                    <a:pt x="1805" y="6781"/>
                    <a:pt x="1824" y="6779"/>
                  </a:cubicBezTo>
                  <a:lnTo>
                    <a:pt x="17478" y="5563"/>
                  </a:lnTo>
                  <a:cubicBezTo>
                    <a:pt x="17934" y="5502"/>
                    <a:pt x="18268" y="5107"/>
                    <a:pt x="18238" y="4651"/>
                  </a:cubicBezTo>
                  <a:lnTo>
                    <a:pt x="18177" y="3861"/>
                  </a:lnTo>
                  <a:cubicBezTo>
                    <a:pt x="14079" y="4413"/>
                    <a:pt x="6417" y="5101"/>
                    <a:pt x="4157" y="5101"/>
                  </a:cubicBezTo>
                  <a:cubicBezTo>
                    <a:pt x="3802" y="5101"/>
                    <a:pt x="3580" y="5084"/>
                    <a:pt x="3526" y="5047"/>
                  </a:cubicBezTo>
                  <a:cubicBezTo>
                    <a:pt x="2979" y="4712"/>
                    <a:pt x="2979" y="3436"/>
                    <a:pt x="2706" y="1581"/>
                  </a:cubicBezTo>
                  <a:cubicBezTo>
                    <a:pt x="2614" y="1065"/>
                    <a:pt x="2645" y="518"/>
                    <a:pt x="2736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5"/>
            <p:cNvSpPr/>
            <p:nvPr/>
          </p:nvSpPr>
          <p:spPr>
            <a:xfrm rot="1232408">
              <a:off x="1324905" y="3289938"/>
              <a:ext cx="304314" cy="432417"/>
            </a:xfrm>
            <a:custGeom>
              <a:avLst/>
              <a:gdLst/>
              <a:ahLst/>
              <a:cxnLst/>
              <a:rect l="l" t="t" r="r" b="b"/>
              <a:pathLst>
                <a:path w="16050" h="19520" extrusionOk="0">
                  <a:moveTo>
                    <a:pt x="6263" y="0"/>
                  </a:moveTo>
                  <a:cubicBezTo>
                    <a:pt x="4837" y="0"/>
                    <a:pt x="2759" y="334"/>
                    <a:pt x="1186" y="1979"/>
                  </a:cubicBezTo>
                  <a:cubicBezTo>
                    <a:pt x="1186" y="1979"/>
                    <a:pt x="1733" y="3681"/>
                    <a:pt x="1733" y="3894"/>
                  </a:cubicBezTo>
                  <a:cubicBezTo>
                    <a:pt x="1764" y="4076"/>
                    <a:pt x="305" y="5292"/>
                    <a:pt x="426" y="7237"/>
                  </a:cubicBezTo>
                  <a:cubicBezTo>
                    <a:pt x="457" y="8331"/>
                    <a:pt x="821" y="9365"/>
                    <a:pt x="1429" y="10246"/>
                  </a:cubicBezTo>
                  <a:cubicBezTo>
                    <a:pt x="1429" y="10246"/>
                    <a:pt x="1" y="15809"/>
                    <a:pt x="1612" y="16477"/>
                  </a:cubicBezTo>
                  <a:cubicBezTo>
                    <a:pt x="1708" y="16517"/>
                    <a:pt x="1800" y="16536"/>
                    <a:pt x="1888" y="16536"/>
                  </a:cubicBezTo>
                  <a:cubicBezTo>
                    <a:pt x="3075" y="16536"/>
                    <a:pt x="3502" y="13130"/>
                    <a:pt x="3587" y="12252"/>
                  </a:cubicBezTo>
                  <a:lnTo>
                    <a:pt x="3587" y="12252"/>
                  </a:lnTo>
                  <a:cubicBezTo>
                    <a:pt x="3498" y="13389"/>
                    <a:pt x="3143" y="18731"/>
                    <a:pt x="4694" y="18731"/>
                  </a:cubicBezTo>
                  <a:cubicBezTo>
                    <a:pt x="4720" y="18731"/>
                    <a:pt x="4746" y="18730"/>
                    <a:pt x="4773" y="18727"/>
                  </a:cubicBezTo>
                  <a:cubicBezTo>
                    <a:pt x="4925" y="18696"/>
                    <a:pt x="5046" y="18666"/>
                    <a:pt x="5168" y="18575"/>
                  </a:cubicBezTo>
                  <a:cubicBezTo>
                    <a:pt x="6080" y="17936"/>
                    <a:pt x="6171" y="15414"/>
                    <a:pt x="6110" y="13742"/>
                  </a:cubicBezTo>
                  <a:lnTo>
                    <a:pt x="6110" y="13742"/>
                  </a:lnTo>
                  <a:cubicBezTo>
                    <a:pt x="6293" y="15839"/>
                    <a:pt x="6779" y="19395"/>
                    <a:pt x="8360" y="19517"/>
                  </a:cubicBezTo>
                  <a:cubicBezTo>
                    <a:pt x="8382" y="19519"/>
                    <a:pt x="8405" y="19519"/>
                    <a:pt x="8427" y="19519"/>
                  </a:cubicBezTo>
                  <a:cubicBezTo>
                    <a:pt x="10409" y="19519"/>
                    <a:pt x="9635" y="12851"/>
                    <a:pt x="9545" y="12040"/>
                  </a:cubicBezTo>
                  <a:lnTo>
                    <a:pt x="9545" y="12040"/>
                  </a:lnTo>
                  <a:cubicBezTo>
                    <a:pt x="9663" y="12775"/>
                    <a:pt x="10663" y="18350"/>
                    <a:pt x="12931" y="18350"/>
                  </a:cubicBezTo>
                  <a:cubicBezTo>
                    <a:pt x="13007" y="18350"/>
                    <a:pt x="13084" y="18344"/>
                    <a:pt x="13162" y="18332"/>
                  </a:cubicBezTo>
                  <a:cubicBezTo>
                    <a:pt x="15806" y="17936"/>
                    <a:pt x="12554" y="8484"/>
                    <a:pt x="12554" y="8483"/>
                  </a:cubicBezTo>
                  <a:lnTo>
                    <a:pt x="12554" y="8483"/>
                  </a:lnTo>
                  <a:cubicBezTo>
                    <a:pt x="12554" y="8483"/>
                    <a:pt x="13492" y="8777"/>
                    <a:pt x="14396" y="8777"/>
                  </a:cubicBezTo>
                  <a:cubicBezTo>
                    <a:pt x="15237" y="8777"/>
                    <a:pt x="16050" y="8523"/>
                    <a:pt x="16050" y="7541"/>
                  </a:cubicBezTo>
                  <a:cubicBezTo>
                    <a:pt x="16019" y="5535"/>
                    <a:pt x="12281" y="4046"/>
                    <a:pt x="9211" y="3377"/>
                  </a:cubicBezTo>
                  <a:cubicBezTo>
                    <a:pt x="9211" y="3377"/>
                    <a:pt x="8998" y="2830"/>
                    <a:pt x="8755" y="2191"/>
                  </a:cubicBezTo>
                  <a:cubicBezTo>
                    <a:pt x="8511" y="1492"/>
                    <a:pt x="8208" y="793"/>
                    <a:pt x="7904" y="155"/>
                  </a:cubicBezTo>
                  <a:cubicBezTo>
                    <a:pt x="7904" y="155"/>
                    <a:pt x="7235" y="0"/>
                    <a:pt x="626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6141" y="41399"/>
                    <a:pt x="15260" y="35594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4550" y="45681"/>
                    <a:pt x="11213" y="46279"/>
                    <a:pt x="9120" y="46279"/>
                  </a:cubicBezTo>
                  <a:cubicBezTo>
                    <a:pt x="8318" y="46279"/>
                    <a:pt x="7699" y="46191"/>
                    <a:pt x="7387" y="45989"/>
                  </a:cubicBezTo>
                  <a:cubicBezTo>
                    <a:pt x="5898" y="45016"/>
                    <a:pt x="3314" y="25746"/>
                    <a:pt x="4834" y="21581"/>
                  </a:cubicBezTo>
                  <a:cubicBezTo>
                    <a:pt x="5611" y="19409"/>
                    <a:pt x="6346" y="17957"/>
                    <a:pt x="7226" y="17957"/>
                  </a:cubicBezTo>
                  <a:cubicBezTo>
                    <a:pt x="8033" y="17957"/>
                    <a:pt x="8961" y="19179"/>
                    <a:pt x="10153" y="22189"/>
                  </a:cubicBezTo>
                  <a:cubicBezTo>
                    <a:pt x="11430" y="25502"/>
                    <a:pt x="13557" y="28420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5"/>
            <p:cNvSpPr/>
            <p:nvPr/>
          </p:nvSpPr>
          <p:spPr>
            <a:xfrm rot="736448">
              <a:off x="1323988" y="3182557"/>
              <a:ext cx="317967" cy="233949"/>
            </a:xfrm>
            <a:custGeom>
              <a:avLst/>
              <a:gdLst/>
              <a:ahLst/>
              <a:cxnLst/>
              <a:rect l="l" t="t" r="r" b="b"/>
              <a:pathLst>
                <a:path w="18816" h="10765" extrusionOk="0">
                  <a:moveTo>
                    <a:pt x="16497" y="0"/>
                  </a:moveTo>
                  <a:cubicBezTo>
                    <a:pt x="16420" y="0"/>
                    <a:pt x="16341" y="10"/>
                    <a:pt x="16262" y="31"/>
                  </a:cubicBezTo>
                  <a:lnTo>
                    <a:pt x="2584" y="3892"/>
                  </a:lnTo>
                  <a:lnTo>
                    <a:pt x="730" y="4439"/>
                  </a:lnTo>
                  <a:cubicBezTo>
                    <a:pt x="274" y="4560"/>
                    <a:pt x="0" y="5077"/>
                    <a:pt x="183" y="5533"/>
                  </a:cubicBezTo>
                  <a:lnTo>
                    <a:pt x="2006" y="10244"/>
                  </a:lnTo>
                  <a:cubicBezTo>
                    <a:pt x="2129" y="10564"/>
                    <a:pt x="2452" y="10765"/>
                    <a:pt x="2780" y="10765"/>
                  </a:cubicBezTo>
                  <a:cubicBezTo>
                    <a:pt x="2857" y="10765"/>
                    <a:pt x="2934" y="10754"/>
                    <a:pt x="3009" y="10731"/>
                  </a:cubicBezTo>
                  <a:lnTo>
                    <a:pt x="18116" y="6475"/>
                  </a:lnTo>
                  <a:cubicBezTo>
                    <a:pt x="18542" y="6354"/>
                    <a:pt x="18815" y="5898"/>
                    <a:pt x="18694" y="5442"/>
                  </a:cubicBezTo>
                  <a:lnTo>
                    <a:pt x="18542" y="4986"/>
                  </a:lnTo>
                  <a:lnTo>
                    <a:pt x="17295" y="609"/>
                  </a:lnTo>
                  <a:cubicBezTo>
                    <a:pt x="17195" y="232"/>
                    <a:pt x="16866" y="0"/>
                    <a:pt x="16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5"/>
            <p:cNvSpPr/>
            <p:nvPr/>
          </p:nvSpPr>
          <p:spPr>
            <a:xfrm rot="736448">
              <a:off x="1301507" y="3260646"/>
              <a:ext cx="317967" cy="149388"/>
            </a:xfrm>
            <a:custGeom>
              <a:avLst/>
              <a:gdLst/>
              <a:ahLst/>
              <a:cxnLst/>
              <a:rect l="l" t="t" r="r" b="b"/>
              <a:pathLst>
                <a:path w="18816" h="6874" extrusionOk="0">
                  <a:moveTo>
                    <a:pt x="2584" y="1"/>
                  </a:moveTo>
                  <a:lnTo>
                    <a:pt x="730" y="548"/>
                  </a:lnTo>
                  <a:cubicBezTo>
                    <a:pt x="274" y="669"/>
                    <a:pt x="0" y="1186"/>
                    <a:pt x="183" y="1642"/>
                  </a:cubicBezTo>
                  <a:lnTo>
                    <a:pt x="2006" y="6353"/>
                  </a:lnTo>
                  <a:cubicBezTo>
                    <a:pt x="2129" y="6673"/>
                    <a:pt x="2452" y="6874"/>
                    <a:pt x="2780" y="6874"/>
                  </a:cubicBezTo>
                  <a:cubicBezTo>
                    <a:pt x="2857" y="6874"/>
                    <a:pt x="2934" y="6863"/>
                    <a:pt x="3009" y="6840"/>
                  </a:cubicBezTo>
                  <a:lnTo>
                    <a:pt x="18116" y="2584"/>
                  </a:lnTo>
                  <a:cubicBezTo>
                    <a:pt x="18542" y="2463"/>
                    <a:pt x="18815" y="1976"/>
                    <a:pt x="18694" y="1551"/>
                  </a:cubicBezTo>
                  <a:lnTo>
                    <a:pt x="18542" y="1095"/>
                  </a:lnTo>
                  <a:cubicBezTo>
                    <a:pt x="14557" y="2242"/>
                    <a:pt x="5679" y="4740"/>
                    <a:pt x="4350" y="4740"/>
                  </a:cubicBezTo>
                  <a:cubicBezTo>
                    <a:pt x="4270" y="4740"/>
                    <a:pt x="4217" y="4731"/>
                    <a:pt x="4195" y="4712"/>
                  </a:cubicBezTo>
                  <a:cubicBezTo>
                    <a:pt x="3861" y="4438"/>
                    <a:pt x="3161" y="2007"/>
                    <a:pt x="2584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24" y="6711"/>
                  </a:cubicBezTo>
                  <a:cubicBezTo>
                    <a:pt x="67070" y="6711"/>
                    <a:pt x="67016" y="6714"/>
                    <a:pt x="66963" y="6719"/>
                  </a:cubicBezTo>
                  <a:cubicBezTo>
                    <a:pt x="66750" y="6749"/>
                    <a:pt x="66507" y="6780"/>
                    <a:pt x="66263" y="6840"/>
                  </a:cubicBezTo>
                  <a:cubicBezTo>
                    <a:pt x="65868" y="6932"/>
                    <a:pt x="65443" y="7053"/>
                    <a:pt x="65078" y="7205"/>
                  </a:cubicBezTo>
                  <a:cubicBezTo>
                    <a:pt x="62792" y="8172"/>
                    <a:pt x="60364" y="10101"/>
                    <a:pt x="47818" y="10101"/>
                  </a:cubicBezTo>
                  <a:cubicBezTo>
                    <a:pt x="47354" y="10101"/>
                    <a:pt x="46877" y="10098"/>
                    <a:pt x="46385" y="10093"/>
                  </a:cubicBezTo>
                  <a:cubicBezTo>
                    <a:pt x="31400" y="9941"/>
                    <a:pt x="28178" y="447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54" y="6711"/>
                  </a:cubicBezTo>
                  <a:cubicBezTo>
                    <a:pt x="67100" y="6711"/>
                    <a:pt x="67046" y="6714"/>
                    <a:pt x="66993" y="6719"/>
                  </a:cubicBezTo>
                  <a:cubicBezTo>
                    <a:pt x="66750" y="6749"/>
                    <a:pt x="66507" y="6780"/>
                    <a:pt x="66294" y="6840"/>
                  </a:cubicBezTo>
                  <a:cubicBezTo>
                    <a:pt x="65868" y="6932"/>
                    <a:pt x="65473" y="7053"/>
                    <a:pt x="65078" y="7205"/>
                  </a:cubicBezTo>
                  <a:cubicBezTo>
                    <a:pt x="64713" y="9546"/>
                    <a:pt x="65777" y="13102"/>
                    <a:pt x="66719" y="15503"/>
                  </a:cubicBezTo>
                  <a:cubicBezTo>
                    <a:pt x="68330" y="19485"/>
                    <a:pt x="68938" y="26932"/>
                    <a:pt x="66111" y="31917"/>
                  </a:cubicBezTo>
                  <a:cubicBezTo>
                    <a:pt x="63347" y="36739"/>
                    <a:pt x="60526" y="44009"/>
                    <a:pt x="49501" y="44009"/>
                  </a:cubicBezTo>
                  <a:cubicBezTo>
                    <a:pt x="49130" y="44009"/>
                    <a:pt x="48750" y="44001"/>
                    <a:pt x="48360" y="43984"/>
                  </a:cubicBezTo>
                  <a:cubicBezTo>
                    <a:pt x="36384" y="43497"/>
                    <a:pt x="15989" y="34136"/>
                    <a:pt x="11004" y="23680"/>
                  </a:cubicBezTo>
                  <a:cubicBezTo>
                    <a:pt x="6019" y="13193"/>
                    <a:pt x="10974" y="10457"/>
                    <a:pt x="13284" y="10123"/>
                  </a:cubicBezTo>
                  <a:cubicBezTo>
                    <a:pt x="15563" y="9789"/>
                    <a:pt x="15776" y="7236"/>
                    <a:pt x="15776" y="7236"/>
                  </a:cubicBezTo>
                  <a:cubicBezTo>
                    <a:pt x="15776" y="7236"/>
                    <a:pt x="16959" y="8382"/>
                    <a:pt x="18706" y="8382"/>
                  </a:cubicBezTo>
                  <a:cubicBezTo>
                    <a:pt x="19199" y="8382"/>
                    <a:pt x="19736" y="8290"/>
                    <a:pt x="20305" y="8056"/>
                  </a:cubicBezTo>
                  <a:cubicBezTo>
                    <a:pt x="22858" y="6992"/>
                    <a:pt x="21187" y="3527"/>
                    <a:pt x="21187" y="3527"/>
                  </a:cubicBezTo>
                  <a:lnTo>
                    <a:pt x="21187" y="3527"/>
                  </a:lnTo>
                  <a:cubicBezTo>
                    <a:pt x="21351" y="3542"/>
                    <a:pt x="21506" y="3548"/>
                    <a:pt x="21653" y="3548"/>
                  </a:cubicBezTo>
                  <a:cubicBezTo>
                    <a:pt x="23390" y="3548"/>
                    <a:pt x="23997" y="260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5"/>
            <p:cNvSpPr/>
            <p:nvPr/>
          </p:nvSpPr>
          <p:spPr>
            <a:xfrm rot="736448">
              <a:off x="2623871" y="2559279"/>
              <a:ext cx="280469" cy="967721"/>
            </a:xfrm>
            <a:custGeom>
              <a:avLst/>
              <a:gdLst/>
              <a:ahLst/>
              <a:cxnLst/>
              <a:rect l="l" t="t" r="r" b="b"/>
              <a:pathLst>
                <a:path w="16597" h="44529" extrusionOk="0">
                  <a:moveTo>
                    <a:pt x="9697" y="0"/>
                  </a:moveTo>
                  <a:cubicBezTo>
                    <a:pt x="9454" y="31"/>
                    <a:pt x="9211" y="61"/>
                    <a:pt x="8967" y="122"/>
                  </a:cubicBezTo>
                  <a:cubicBezTo>
                    <a:pt x="8359" y="365"/>
                    <a:pt x="8208" y="1064"/>
                    <a:pt x="8359" y="2098"/>
                  </a:cubicBezTo>
                  <a:cubicBezTo>
                    <a:pt x="8755" y="5472"/>
                    <a:pt x="12098" y="12463"/>
                    <a:pt x="11338" y="19150"/>
                  </a:cubicBezTo>
                  <a:cubicBezTo>
                    <a:pt x="11186" y="20548"/>
                    <a:pt x="10822" y="21885"/>
                    <a:pt x="10305" y="23192"/>
                  </a:cubicBezTo>
                  <a:cubicBezTo>
                    <a:pt x="10244" y="23344"/>
                    <a:pt x="10183" y="23466"/>
                    <a:pt x="10122" y="23618"/>
                  </a:cubicBezTo>
                  <a:cubicBezTo>
                    <a:pt x="7235" y="29849"/>
                    <a:pt x="4013" y="34651"/>
                    <a:pt x="2037" y="37934"/>
                  </a:cubicBezTo>
                  <a:cubicBezTo>
                    <a:pt x="882" y="39788"/>
                    <a:pt x="153" y="41186"/>
                    <a:pt x="92" y="42068"/>
                  </a:cubicBezTo>
                  <a:cubicBezTo>
                    <a:pt x="1" y="43740"/>
                    <a:pt x="730" y="44348"/>
                    <a:pt x="1581" y="44500"/>
                  </a:cubicBezTo>
                  <a:cubicBezTo>
                    <a:pt x="1726" y="44519"/>
                    <a:pt x="1870" y="44529"/>
                    <a:pt x="2014" y="44529"/>
                  </a:cubicBezTo>
                  <a:cubicBezTo>
                    <a:pt x="2326" y="44529"/>
                    <a:pt x="2637" y="44482"/>
                    <a:pt x="2949" y="44378"/>
                  </a:cubicBezTo>
                  <a:cubicBezTo>
                    <a:pt x="8998" y="39150"/>
                    <a:pt x="13405" y="32220"/>
                    <a:pt x="15533" y="24499"/>
                  </a:cubicBezTo>
                  <a:cubicBezTo>
                    <a:pt x="15685" y="24013"/>
                    <a:pt x="15776" y="23527"/>
                    <a:pt x="15867" y="23071"/>
                  </a:cubicBezTo>
                  <a:cubicBezTo>
                    <a:pt x="16293" y="21034"/>
                    <a:pt x="16506" y="18967"/>
                    <a:pt x="16536" y="16900"/>
                  </a:cubicBezTo>
                  <a:cubicBezTo>
                    <a:pt x="16597" y="9332"/>
                    <a:pt x="14043" y="2827"/>
                    <a:pt x="11490" y="730"/>
                  </a:cubicBezTo>
                  <a:cubicBezTo>
                    <a:pt x="11004" y="244"/>
                    <a:pt x="10366" y="0"/>
                    <a:pt x="9697" y="0"/>
                  </a:cubicBezTo>
                  <a:close/>
                </a:path>
              </a:pathLst>
            </a:custGeom>
            <a:solidFill>
              <a:srgbClr val="D25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5"/>
            <p:cNvSpPr/>
            <p:nvPr/>
          </p:nvSpPr>
          <p:spPr>
            <a:xfrm rot="736448">
              <a:off x="2251317" y="2544311"/>
              <a:ext cx="78613" cy="100425"/>
            </a:xfrm>
            <a:custGeom>
              <a:avLst/>
              <a:gdLst/>
              <a:ahLst/>
              <a:cxnLst/>
              <a:rect l="l" t="t" r="r" b="b"/>
              <a:pathLst>
                <a:path w="4652" h="4621" extrusionOk="0">
                  <a:moveTo>
                    <a:pt x="2341" y="0"/>
                  </a:moveTo>
                  <a:cubicBezTo>
                    <a:pt x="1034" y="0"/>
                    <a:pt x="1" y="1034"/>
                    <a:pt x="1" y="2310"/>
                  </a:cubicBezTo>
                  <a:cubicBezTo>
                    <a:pt x="1" y="3587"/>
                    <a:pt x="1034" y="4620"/>
                    <a:pt x="2341" y="4620"/>
                  </a:cubicBezTo>
                  <a:cubicBezTo>
                    <a:pt x="3618" y="4620"/>
                    <a:pt x="4651" y="3587"/>
                    <a:pt x="4651" y="2310"/>
                  </a:cubicBezTo>
                  <a:cubicBezTo>
                    <a:pt x="4651" y="1034"/>
                    <a:pt x="3618" y="0"/>
                    <a:pt x="2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5"/>
            <p:cNvSpPr/>
            <p:nvPr/>
          </p:nvSpPr>
          <p:spPr>
            <a:xfrm rot="736448">
              <a:off x="2341369" y="26916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0" y="1"/>
                  </a:moveTo>
                  <a:cubicBezTo>
                    <a:pt x="1034" y="1"/>
                    <a:pt x="0" y="1034"/>
                    <a:pt x="0" y="2311"/>
                  </a:cubicBezTo>
                  <a:cubicBezTo>
                    <a:pt x="0" y="3587"/>
                    <a:pt x="1034" y="4621"/>
                    <a:pt x="2310" y="4621"/>
                  </a:cubicBezTo>
                  <a:cubicBezTo>
                    <a:pt x="3587" y="4621"/>
                    <a:pt x="4620" y="3587"/>
                    <a:pt x="4620" y="2311"/>
                  </a:cubicBezTo>
                  <a:cubicBezTo>
                    <a:pt x="4620" y="1034"/>
                    <a:pt x="3587" y="1"/>
                    <a:pt x="2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5"/>
            <p:cNvSpPr/>
            <p:nvPr/>
          </p:nvSpPr>
          <p:spPr>
            <a:xfrm rot="736448">
              <a:off x="2543855" y="27789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1" y="1"/>
                  </a:moveTo>
                  <a:cubicBezTo>
                    <a:pt x="1034" y="1"/>
                    <a:pt x="1" y="1034"/>
                    <a:pt x="1" y="2311"/>
                  </a:cubicBezTo>
                  <a:cubicBezTo>
                    <a:pt x="1" y="3587"/>
                    <a:pt x="1034" y="4621"/>
                    <a:pt x="2311" y="4621"/>
                  </a:cubicBezTo>
                  <a:cubicBezTo>
                    <a:pt x="3587" y="4621"/>
                    <a:pt x="4621" y="3587"/>
                    <a:pt x="4621" y="2311"/>
                  </a:cubicBezTo>
                  <a:cubicBezTo>
                    <a:pt x="4621" y="1034"/>
                    <a:pt x="3587" y="1"/>
                    <a:pt x="2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5"/>
            <p:cNvSpPr/>
            <p:nvPr/>
          </p:nvSpPr>
          <p:spPr>
            <a:xfrm rot="736532">
              <a:off x="1937938" y="2259996"/>
              <a:ext cx="506333" cy="272857"/>
            </a:xfrm>
            <a:custGeom>
              <a:avLst/>
              <a:gdLst/>
              <a:ahLst/>
              <a:cxnLst/>
              <a:rect l="l" t="t" r="r" b="b"/>
              <a:pathLst>
                <a:path w="21328" h="8937" extrusionOk="0">
                  <a:moveTo>
                    <a:pt x="18231" y="0"/>
                  </a:moveTo>
                  <a:cubicBezTo>
                    <a:pt x="17156" y="0"/>
                    <a:pt x="15903" y="233"/>
                    <a:pt x="14799" y="665"/>
                  </a:cubicBezTo>
                  <a:cubicBezTo>
                    <a:pt x="12253" y="1663"/>
                    <a:pt x="7303" y="1731"/>
                    <a:pt x="6001" y="1731"/>
                  </a:cubicBezTo>
                  <a:cubicBezTo>
                    <a:pt x="5795" y="1731"/>
                    <a:pt x="5680" y="1729"/>
                    <a:pt x="5680" y="1729"/>
                  </a:cubicBezTo>
                  <a:cubicBezTo>
                    <a:pt x="5680" y="1729"/>
                    <a:pt x="5268" y="1610"/>
                    <a:pt x="4672" y="1610"/>
                  </a:cubicBezTo>
                  <a:cubicBezTo>
                    <a:pt x="3731" y="1610"/>
                    <a:pt x="2331" y="1906"/>
                    <a:pt x="1364" y="3431"/>
                  </a:cubicBezTo>
                  <a:cubicBezTo>
                    <a:pt x="0" y="5516"/>
                    <a:pt x="1622" y="7121"/>
                    <a:pt x="3461" y="7121"/>
                  </a:cubicBezTo>
                  <a:cubicBezTo>
                    <a:pt x="3794" y="7121"/>
                    <a:pt x="4134" y="7069"/>
                    <a:pt x="4465" y="6957"/>
                  </a:cubicBezTo>
                  <a:cubicBezTo>
                    <a:pt x="5741" y="6531"/>
                    <a:pt x="6775" y="5589"/>
                    <a:pt x="7291" y="4373"/>
                  </a:cubicBezTo>
                  <a:lnTo>
                    <a:pt x="7291" y="4373"/>
                  </a:lnTo>
                  <a:cubicBezTo>
                    <a:pt x="7291" y="4374"/>
                    <a:pt x="6350" y="8936"/>
                    <a:pt x="9361" y="8936"/>
                  </a:cubicBezTo>
                  <a:cubicBezTo>
                    <a:pt x="9410" y="8936"/>
                    <a:pt x="9460" y="8935"/>
                    <a:pt x="9510" y="8933"/>
                  </a:cubicBezTo>
                  <a:cubicBezTo>
                    <a:pt x="12732" y="8750"/>
                    <a:pt x="12276" y="4647"/>
                    <a:pt x="12276" y="4647"/>
                  </a:cubicBezTo>
                  <a:lnTo>
                    <a:pt x="12276" y="4647"/>
                  </a:lnTo>
                  <a:cubicBezTo>
                    <a:pt x="12276" y="4647"/>
                    <a:pt x="13960" y="7815"/>
                    <a:pt x="16155" y="7815"/>
                  </a:cubicBezTo>
                  <a:cubicBezTo>
                    <a:pt x="16531" y="7815"/>
                    <a:pt x="16922" y="7722"/>
                    <a:pt x="17322" y="7504"/>
                  </a:cubicBezTo>
                  <a:cubicBezTo>
                    <a:pt x="20088" y="5984"/>
                    <a:pt x="15590" y="2611"/>
                    <a:pt x="15589" y="2610"/>
                  </a:cubicBezTo>
                  <a:lnTo>
                    <a:pt x="15589" y="2610"/>
                  </a:lnTo>
                  <a:cubicBezTo>
                    <a:pt x="15590" y="2610"/>
                    <a:pt x="17018" y="3274"/>
                    <a:pt x="18396" y="3274"/>
                  </a:cubicBezTo>
                  <a:cubicBezTo>
                    <a:pt x="19285" y="3274"/>
                    <a:pt x="20152" y="2999"/>
                    <a:pt x="20605" y="2094"/>
                  </a:cubicBezTo>
                  <a:cubicBezTo>
                    <a:pt x="21327" y="648"/>
                    <a:pt x="20028" y="0"/>
                    <a:pt x="18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5"/>
            <p:cNvSpPr/>
            <p:nvPr/>
          </p:nvSpPr>
          <p:spPr>
            <a:xfrm rot="1583001">
              <a:off x="3252969" y="3093591"/>
              <a:ext cx="216872" cy="183631"/>
            </a:xfrm>
            <a:custGeom>
              <a:avLst/>
              <a:gdLst/>
              <a:ahLst/>
              <a:cxnLst/>
              <a:rect l="l" t="t" r="r" b="b"/>
              <a:pathLst>
                <a:path w="10792" h="9940" extrusionOk="0">
                  <a:moveTo>
                    <a:pt x="5503" y="0"/>
                  </a:moveTo>
                  <a:lnTo>
                    <a:pt x="1" y="5380"/>
                  </a:lnTo>
                  <a:lnTo>
                    <a:pt x="7873" y="9940"/>
                  </a:lnTo>
                  <a:lnTo>
                    <a:pt x="10791" y="4104"/>
                  </a:lnTo>
                  <a:lnTo>
                    <a:pt x="9241" y="2918"/>
                  </a:lnTo>
                  <a:lnTo>
                    <a:pt x="7083" y="1247"/>
                  </a:lnTo>
                  <a:lnTo>
                    <a:pt x="5503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5"/>
            <p:cNvSpPr/>
            <p:nvPr/>
          </p:nvSpPr>
          <p:spPr>
            <a:xfrm rot="446729">
              <a:off x="2572529" y="3582766"/>
              <a:ext cx="191484" cy="175789"/>
            </a:xfrm>
            <a:custGeom>
              <a:avLst/>
              <a:gdLst/>
              <a:ahLst/>
              <a:cxnLst/>
              <a:rect l="l" t="t" r="r" b="b"/>
              <a:pathLst>
                <a:path w="9089" h="10153" extrusionOk="0">
                  <a:moveTo>
                    <a:pt x="2554" y="0"/>
                  </a:moveTo>
                  <a:lnTo>
                    <a:pt x="0" y="8724"/>
                  </a:lnTo>
                  <a:lnTo>
                    <a:pt x="6323" y="10152"/>
                  </a:lnTo>
                  <a:lnTo>
                    <a:pt x="7174" y="8298"/>
                  </a:lnTo>
                  <a:lnTo>
                    <a:pt x="8511" y="5350"/>
                  </a:lnTo>
                  <a:lnTo>
                    <a:pt x="9089" y="4073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5"/>
            <p:cNvSpPr/>
            <p:nvPr/>
          </p:nvSpPr>
          <p:spPr>
            <a:xfrm rot="1381816">
              <a:off x="3084148" y="3566163"/>
              <a:ext cx="1141" cy="1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0"/>
                  </a:moveTo>
                  <a:lnTo>
                    <a:pt x="1" y="0"/>
                  </a:lnTo>
                  <a:cubicBezTo>
                    <a:pt x="61" y="0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A33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5"/>
            <p:cNvSpPr/>
            <p:nvPr/>
          </p:nvSpPr>
          <p:spPr>
            <a:xfrm rot="1382566">
              <a:off x="3327145" y="3161558"/>
              <a:ext cx="255462" cy="257005"/>
            </a:xfrm>
            <a:custGeom>
              <a:avLst/>
              <a:gdLst/>
              <a:ahLst/>
              <a:cxnLst/>
              <a:rect l="l" t="t" r="r" b="b"/>
              <a:pathLst>
                <a:path w="15563" h="13397" extrusionOk="0">
                  <a:moveTo>
                    <a:pt x="4408" y="0"/>
                  </a:moveTo>
                  <a:lnTo>
                    <a:pt x="1459" y="5563"/>
                  </a:lnTo>
                  <a:lnTo>
                    <a:pt x="0" y="8359"/>
                  </a:lnTo>
                  <a:lnTo>
                    <a:pt x="578" y="8754"/>
                  </a:lnTo>
                  <a:cubicBezTo>
                    <a:pt x="2371" y="9848"/>
                    <a:pt x="7630" y="13101"/>
                    <a:pt x="8967" y="13374"/>
                  </a:cubicBezTo>
                  <a:cubicBezTo>
                    <a:pt x="9043" y="13389"/>
                    <a:pt x="9111" y="13397"/>
                    <a:pt x="9165" y="13397"/>
                  </a:cubicBezTo>
                  <a:cubicBezTo>
                    <a:pt x="9218" y="13397"/>
                    <a:pt x="9256" y="13389"/>
                    <a:pt x="9271" y="13374"/>
                  </a:cubicBezTo>
                  <a:cubicBezTo>
                    <a:pt x="9544" y="12979"/>
                    <a:pt x="9788" y="12553"/>
                    <a:pt x="10031" y="12158"/>
                  </a:cubicBezTo>
                  <a:cubicBezTo>
                    <a:pt x="10244" y="11824"/>
                    <a:pt x="10456" y="11429"/>
                    <a:pt x="10730" y="11003"/>
                  </a:cubicBezTo>
                  <a:cubicBezTo>
                    <a:pt x="10851" y="10791"/>
                    <a:pt x="11003" y="10517"/>
                    <a:pt x="11155" y="10274"/>
                  </a:cubicBezTo>
                  <a:cubicBezTo>
                    <a:pt x="11520" y="9605"/>
                    <a:pt x="11946" y="8845"/>
                    <a:pt x="12371" y="8085"/>
                  </a:cubicBezTo>
                  <a:cubicBezTo>
                    <a:pt x="12736" y="7417"/>
                    <a:pt x="13101" y="6778"/>
                    <a:pt x="13435" y="6110"/>
                  </a:cubicBezTo>
                  <a:cubicBezTo>
                    <a:pt x="13800" y="5380"/>
                    <a:pt x="14165" y="4651"/>
                    <a:pt x="14499" y="3982"/>
                  </a:cubicBezTo>
                  <a:cubicBezTo>
                    <a:pt x="14803" y="3344"/>
                    <a:pt x="15107" y="2645"/>
                    <a:pt x="15350" y="1945"/>
                  </a:cubicBezTo>
                  <a:cubicBezTo>
                    <a:pt x="15502" y="1429"/>
                    <a:pt x="15563" y="1094"/>
                    <a:pt x="15502" y="942"/>
                  </a:cubicBezTo>
                  <a:cubicBezTo>
                    <a:pt x="15441" y="881"/>
                    <a:pt x="15365" y="853"/>
                    <a:pt x="15278" y="853"/>
                  </a:cubicBezTo>
                  <a:cubicBezTo>
                    <a:pt x="14328" y="853"/>
                    <a:pt x="12007" y="4195"/>
                    <a:pt x="12007" y="4195"/>
                  </a:cubicBezTo>
                  <a:lnTo>
                    <a:pt x="11307" y="3830"/>
                  </a:lnTo>
                  <a:lnTo>
                    <a:pt x="9058" y="2584"/>
                  </a:lnTo>
                  <a:lnTo>
                    <a:pt x="8116" y="2067"/>
                  </a:lnTo>
                  <a:lnTo>
                    <a:pt x="5867" y="821"/>
                  </a:lnTo>
                  <a:lnTo>
                    <a:pt x="4894" y="274"/>
                  </a:lnTo>
                  <a:lnTo>
                    <a:pt x="44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5"/>
            <p:cNvSpPr/>
            <p:nvPr/>
          </p:nvSpPr>
          <p:spPr>
            <a:xfrm rot="1382566">
              <a:off x="3451316" y="3214508"/>
              <a:ext cx="158172" cy="269686"/>
            </a:xfrm>
            <a:custGeom>
              <a:avLst/>
              <a:gdLst/>
              <a:ahLst/>
              <a:cxnLst/>
              <a:rect l="l" t="t" r="r" b="b"/>
              <a:pathLst>
                <a:path w="9636" h="14058" extrusionOk="0">
                  <a:moveTo>
                    <a:pt x="6536" y="0"/>
                  </a:moveTo>
                  <a:cubicBezTo>
                    <a:pt x="6444" y="274"/>
                    <a:pt x="6353" y="578"/>
                    <a:pt x="6232" y="912"/>
                  </a:cubicBezTo>
                  <a:cubicBezTo>
                    <a:pt x="5989" y="1520"/>
                    <a:pt x="5685" y="2249"/>
                    <a:pt x="5381" y="2949"/>
                  </a:cubicBezTo>
                  <a:cubicBezTo>
                    <a:pt x="5046" y="3648"/>
                    <a:pt x="4712" y="4347"/>
                    <a:pt x="4317" y="5076"/>
                  </a:cubicBezTo>
                  <a:cubicBezTo>
                    <a:pt x="3982" y="5715"/>
                    <a:pt x="3618" y="6383"/>
                    <a:pt x="3283" y="7022"/>
                  </a:cubicBezTo>
                  <a:cubicBezTo>
                    <a:pt x="2827" y="7781"/>
                    <a:pt x="2402" y="8511"/>
                    <a:pt x="2007" y="9180"/>
                  </a:cubicBezTo>
                  <a:cubicBezTo>
                    <a:pt x="1855" y="9453"/>
                    <a:pt x="1733" y="9696"/>
                    <a:pt x="1581" y="9909"/>
                  </a:cubicBezTo>
                  <a:cubicBezTo>
                    <a:pt x="1308" y="10335"/>
                    <a:pt x="1095" y="10699"/>
                    <a:pt x="882" y="11064"/>
                  </a:cubicBezTo>
                  <a:cubicBezTo>
                    <a:pt x="396" y="11824"/>
                    <a:pt x="61" y="12310"/>
                    <a:pt x="1" y="12402"/>
                  </a:cubicBezTo>
                  <a:cubicBezTo>
                    <a:pt x="578" y="12949"/>
                    <a:pt x="1186" y="13435"/>
                    <a:pt x="1855" y="13861"/>
                  </a:cubicBezTo>
                  <a:cubicBezTo>
                    <a:pt x="2082" y="13992"/>
                    <a:pt x="2337" y="14058"/>
                    <a:pt x="2592" y="14058"/>
                  </a:cubicBezTo>
                  <a:cubicBezTo>
                    <a:pt x="2987" y="14058"/>
                    <a:pt x="3383" y="13901"/>
                    <a:pt x="3678" y="13587"/>
                  </a:cubicBezTo>
                  <a:cubicBezTo>
                    <a:pt x="3830" y="13405"/>
                    <a:pt x="4013" y="13222"/>
                    <a:pt x="4165" y="13009"/>
                  </a:cubicBezTo>
                  <a:cubicBezTo>
                    <a:pt x="4408" y="12706"/>
                    <a:pt x="4681" y="12341"/>
                    <a:pt x="4925" y="12067"/>
                  </a:cubicBezTo>
                  <a:cubicBezTo>
                    <a:pt x="5137" y="11763"/>
                    <a:pt x="5350" y="11490"/>
                    <a:pt x="5563" y="11216"/>
                  </a:cubicBezTo>
                  <a:cubicBezTo>
                    <a:pt x="6019" y="10547"/>
                    <a:pt x="6444" y="9848"/>
                    <a:pt x="6840" y="9149"/>
                  </a:cubicBezTo>
                  <a:cubicBezTo>
                    <a:pt x="7265" y="8450"/>
                    <a:pt x="7599" y="7751"/>
                    <a:pt x="7903" y="7113"/>
                  </a:cubicBezTo>
                  <a:cubicBezTo>
                    <a:pt x="8268" y="6322"/>
                    <a:pt x="8603" y="5502"/>
                    <a:pt x="8876" y="4681"/>
                  </a:cubicBezTo>
                  <a:cubicBezTo>
                    <a:pt x="9180" y="3830"/>
                    <a:pt x="9393" y="3101"/>
                    <a:pt x="9545" y="2553"/>
                  </a:cubicBezTo>
                  <a:cubicBezTo>
                    <a:pt x="9545" y="2523"/>
                    <a:pt x="9545" y="2493"/>
                    <a:pt x="9545" y="2462"/>
                  </a:cubicBezTo>
                  <a:cubicBezTo>
                    <a:pt x="9636" y="1885"/>
                    <a:pt x="9393" y="1307"/>
                    <a:pt x="8876" y="1003"/>
                  </a:cubicBezTo>
                  <a:cubicBezTo>
                    <a:pt x="8147" y="547"/>
                    <a:pt x="7356" y="213"/>
                    <a:pt x="6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5"/>
            <p:cNvSpPr/>
            <p:nvPr/>
          </p:nvSpPr>
          <p:spPr>
            <a:xfrm rot="1382566">
              <a:off x="3423067" y="3366162"/>
              <a:ext cx="76837" cy="73493"/>
            </a:xfrm>
            <a:custGeom>
              <a:avLst/>
              <a:gdLst/>
              <a:ahLst/>
              <a:cxnLst/>
              <a:rect l="l" t="t" r="r" b="b"/>
              <a:pathLst>
                <a:path w="4681" h="3831" extrusionOk="0">
                  <a:moveTo>
                    <a:pt x="1155" y="1"/>
                  </a:moveTo>
                  <a:cubicBezTo>
                    <a:pt x="1003" y="244"/>
                    <a:pt x="851" y="487"/>
                    <a:pt x="699" y="730"/>
                  </a:cubicBezTo>
                  <a:cubicBezTo>
                    <a:pt x="456" y="1125"/>
                    <a:pt x="213" y="1520"/>
                    <a:pt x="0" y="1855"/>
                  </a:cubicBezTo>
                  <a:lnTo>
                    <a:pt x="213" y="1976"/>
                  </a:lnTo>
                  <a:lnTo>
                    <a:pt x="3283" y="3830"/>
                  </a:lnTo>
                  <a:cubicBezTo>
                    <a:pt x="3526" y="3527"/>
                    <a:pt x="3799" y="3162"/>
                    <a:pt x="4043" y="2888"/>
                  </a:cubicBezTo>
                  <a:cubicBezTo>
                    <a:pt x="4255" y="2584"/>
                    <a:pt x="4468" y="2311"/>
                    <a:pt x="4681" y="2037"/>
                  </a:cubicBezTo>
                  <a:lnTo>
                    <a:pt x="1337" y="92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5"/>
            <p:cNvSpPr/>
            <p:nvPr/>
          </p:nvSpPr>
          <p:spPr>
            <a:xfrm rot="1382566">
              <a:off x="3502960" y="3315924"/>
              <a:ext cx="76361" cy="78749"/>
            </a:xfrm>
            <a:custGeom>
              <a:avLst/>
              <a:gdLst/>
              <a:ahLst/>
              <a:cxnLst/>
              <a:rect l="l" t="t" r="r" b="b"/>
              <a:pathLst>
                <a:path w="4652" h="4105" extrusionOk="0">
                  <a:moveTo>
                    <a:pt x="1065" y="1"/>
                  </a:moveTo>
                  <a:cubicBezTo>
                    <a:pt x="730" y="639"/>
                    <a:pt x="366" y="1308"/>
                    <a:pt x="1" y="1946"/>
                  </a:cubicBezTo>
                  <a:lnTo>
                    <a:pt x="3588" y="4104"/>
                  </a:lnTo>
                  <a:cubicBezTo>
                    <a:pt x="4013" y="3405"/>
                    <a:pt x="4347" y="2706"/>
                    <a:pt x="4651" y="2068"/>
                  </a:cubicBezTo>
                  <a:lnTo>
                    <a:pt x="106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5"/>
            <p:cNvSpPr/>
            <p:nvPr/>
          </p:nvSpPr>
          <p:spPr>
            <a:xfrm rot="1382566">
              <a:off x="3583014" y="3263197"/>
              <a:ext cx="68367" cy="72918"/>
            </a:xfrm>
            <a:custGeom>
              <a:avLst/>
              <a:gdLst/>
              <a:ahLst/>
              <a:cxnLst/>
              <a:rect l="l" t="t" r="r" b="b"/>
              <a:pathLst>
                <a:path w="4165" h="3801" extrusionOk="0">
                  <a:moveTo>
                    <a:pt x="852" y="1"/>
                  </a:moveTo>
                  <a:cubicBezTo>
                    <a:pt x="609" y="609"/>
                    <a:pt x="335" y="1308"/>
                    <a:pt x="1" y="2037"/>
                  </a:cubicBezTo>
                  <a:lnTo>
                    <a:pt x="3496" y="3800"/>
                  </a:lnTo>
                  <a:cubicBezTo>
                    <a:pt x="3800" y="2949"/>
                    <a:pt x="4013" y="2220"/>
                    <a:pt x="4165" y="1672"/>
                  </a:cubicBezTo>
                  <a:cubicBezTo>
                    <a:pt x="4165" y="1642"/>
                    <a:pt x="4165" y="1612"/>
                    <a:pt x="4165" y="1581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5"/>
            <p:cNvSpPr/>
            <p:nvPr/>
          </p:nvSpPr>
          <p:spPr>
            <a:xfrm rot="1382566">
              <a:off x="3343309" y="3110716"/>
              <a:ext cx="105300" cy="201295"/>
            </a:xfrm>
            <a:custGeom>
              <a:avLst/>
              <a:gdLst/>
              <a:ahLst/>
              <a:cxnLst/>
              <a:rect l="l" t="t" r="r" b="b"/>
              <a:pathLst>
                <a:path w="6415" h="10493" extrusionOk="0">
                  <a:moveTo>
                    <a:pt x="4930" y="1"/>
                  </a:moveTo>
                  <a:cubicBezTo>
                    <a:pt x="4820" y="1"/>
                    <a:pt x="4719" y="63"/>
                    <a:pt x="4652" y="176"/>
                  </a:cubicBezTo>
                  <a:lnTo>
                    <a:pt x="1673" y="6164"/>
                  </a:lnTo>
                  <a:lnTo>
                    <a:pt x="62" y="9386"/>
                  </a:lnTo>
                  <a:cubicBezTo>
                    <a:pt x="1" y="9508"/>
                    <a:pt x="62" y="9659"/>
                    <a:pt x="153" y="9751"/>
                  </a:cubicBezTo>
                  <a:lnTo>
                    <a:pt x="1186" y="10450"/>
                  </a:lnTo>
                  <a:cubicBezTo>
                    <a:pt x="1225" y="10479"/>
                    <a:pt x="1274" y="10493"/>
                    <a:pt x="1323" y="10493"/>
                  </a:cubicBezTo>
                  <a:cubicBezTo>
                    <a:pt x="1429" y="10493"/>
                    <a:pt x="1540" y="10431"/>
                    <a:pt x="1582" y="10328"/>
                  </a:cubicBezTo>
                  <a:lnTo>
                    <a:pt x="1794" y="9933"/>
                  </a:lnTo>
                  <a:lnTo>
                    <a:pt x="3253" y="7076"/>
                  </a:lnTo>
                  <a:lnTo>
                    <a:pt x="6111" y="1483"/>
                  </a:lnTo>
                  <a:lnTo>
                    <a:pt x="6354" y="1027"/>
                  </a:lnTo>
                  <a:cubicBezTo>
                    <a:pt x="6414" y="875"/>
                    <a:pt x="6354" y="693"/>
                    <a:pt x="6202" y="632"/>
                  </a:cubicBezTo>
                  <a:lnTo>
                    <a:pt x="5047" y="24"/>
                  </a:lnTo>
                  <a:cubicBezTo>
                    <a:pt x="5007" y="8"/>
                    <a:pt x="4968" y="1"/>
                    <a:pt x="4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5"/>
            <p:cNvSpPr/>
            <p:nvPr/>
          </p:nvSpPr>
          <p:spPr>
            <a:xfrm rot="1382566">
              <a:off x="3441587" y="3170318"/>
              <a:ext cx="68367" cy="99353"/>
            </a:xfrm>
            <a:custGeom>
              <a:avLst/>
              <a:gdLst/>
              <a:ahLst/>
              <a:cxnLst/>
              <a:rect l="l" t="t" r="r" b="b"/>
              <a:pathLst>
                <a:path w="4165" h="5179" extrusionOk="0">
                  <a:moveTo>
                    <a:pt x="2064" y="1"/>
                  </a:moveTo>
                  <a:cubicBezTo>
                    <a:pt x="1920" y="1"/>
                    <a:pt x="1778" y="86"/>
                    <a:pt x="1733" y="219"/>
                  </a:cubicBezTo>
                  <a:lnTo>
                    <a:pt x="92" y="3988"/>
                  </a:lnTo>
                  <a:cubicBezTo>
                    <a:pt x="1" y="4170"/>
                    <a:pt x="92" y="4414"/>
                    <a:pt x="274" y="4505"/>
                  </a:cubicBezTo>
                  <a:lnTo>
                    <a:pt x="1916" y="5143"/>
                  </a:lnTo>
                  <a:cubicBezTo>
                    <a:pt x="1964" y="5168"/>
                    <a:pt x="2015" y="5179"/>
                    <a:pt x="2066" y="5179"/>
                  </a:cubicBezTo>
                  <a:cubicBezTo>
                    <a:pt x="2203" y="5179"/>
                    <a:pt x="2335" y="5094"/>
                    <a:pt x="2402" y="4961"/>
                  </a:cubicBezTo>
                  <a:lnTo>
                    <a:pt x="4074" y="1253"/>
                  </a:lnTo>
                  <a:cubicBezTo>
                    <a:pt x="4165" y="1070"/>
                    <a:pt x="4074" y="827"/>
                    <a:pt x="3891" y="736"/>
                  </a:cubicBezTo>
                  <a:lnTo>
                    <a:pt x="2219" y="37"/>
                  </a:lnTo>
                  <a:cubicBezTo>
                    <a:pt x="2171" y="12"/>
                    <a:pt x="2117" y="1"/>
                    <a:pt x="20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5"/>
            <p:cNvSpPr/>
            <p:nvPr/>
          </p:nvSpPr>
          <p:spPr>
            <a:xfrm rot="1382566">
              <a:off x="3470349" y="3218591"/>
              <a:ext cx="68860" cy="99353"/>
            </a:xfrm>
            <a:custGeom>
              <a:avLst/>
              <a:gdLst/>
              <a:ahLst/>
              <a:cxnLst/>
              <a:rect l="l" t="t" r="r" b="b"/>
              <a:pathLst>
                <a:path w="4195" h="5179" extrusionOk="0">
                  <a:moveTo>
                    <a:pt x="2069" y="1"/>
                  </a:moveTo>
                  <a:cubicBezTo>
                    <a:pt x="1931" y="1"/>
                    <a:pt x="1799" y="85"/>
                    <a:pt x="1733" y="219"/>
                  </a:cubicBezTo>
                  <a:lnTo>
                    <a:pt x="91" y="3988"/>
                  </a:lnTo>
                  <a:cubicBezTo>
                    <a:pt x="0" y="4170"/>
                    <a:pt x="91" y="4414"/>
                    <a:pt x="304" y="4474"/>
                  </a:cubicBezTo>
                  <a:lnTo>
                    <a:pt x="1915" y="5143"/>
                  </a:lnTo>
                  <a:cubicBezTo>
                    <a:pt x="1964" y="5168"/>
                    <a:pt x="2015" y="5179"/>
                    <a:pt x="2065" y="5179"/>
                  </a:cubicBezTo>
                  <a:cubicBezTo>
                    <a:pt x="2203" y="5179"/>
                    <a:pt x="2335" y="5094"/>
                    <a:pt x="2401" y="4961"/>
                  </a:cubicBezTo>
                  <a:lnTo>
                    <a:pt x="4104" y="1252"/>
                  </a:lnTo>
                  <a:cubicBezTo>
                    <a:pt x="4195" y="1040"/>
                    <a:pt x="4104" y="827"/>
                    <a:pt x="3891" y="736"/>
                  </a:cubicBezTo>
                  <a:lnTo>
                    <a:pt x="2219" y="37"/>
                  </a:lnTo>
                  <a:cubicBezTo>
                    <a:pt x="2170" y="12"/>
                    <a:pt x="2119" y="1"/>
                    <a:pt x="20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5"/>
            <p:cNvSpPr/>
            <p:nvPr/>
          </p:nvSpPr>
          <p:spPr>
            <a:xfrm rot="1382566">
              <a:off x="3271787" y="3236647"/>
              <a:ext cx="247993" cy="192720"/>
            </a:xfrm>
            <a:custGeom>
              <a:avLst/>
              <a:gdLst/>
              <a:ahLst/>
              <a:cxnLst/>
              <a:rect l="l" t="t" r="r" b="b"/>
              <a:pathLst>
                <a:path w="15108" h="10046" extrusionOk="0">
                  <a:moveTo>
                    <a:pt x="1673" y="0"/>
                  </a:moveTo>
                  <a:lnTo>
                    <a:pt x="62" y="3222"/>
                  </a:lnTo>
                  <a:cubicBezTo>
                    <a:pt x="1" y="3344"/>
                    <a:pt x="62" y="3496"/>
                    <a:pt x="153" y="3587"/>
                  </a:cubicBezTo>
                  <a:lnTo>
                    <a:pt x="1186" y="4286"/>
                  </a:lnTo>
                  <a:cubicBezTo>
                    <a:pt x="1225" y="4315"/>
                    <a:pt x="1274" y="4329"/>
                    <a:pt x="1324" y="4329"/>
                  </a:cubicBezTo>
                  <a:cubicBezTo>
                    <a:pt x="1432" y="4329"/>
                    <a:pt x="1550" y="4268"/>
                    <a:pt x="1612" y="4165"/>
                  </a:cubicBezTo>
                  <a:lnTo>
                    <a:pt x="1794" y="3769"/>
                  </a:lnTo>
                  <a:cubicBezTo>
                    <a:pt x="3588" y="4864"/>
                    <a:pt x="8846" y="8116"/>
                    <a:pt x="10184" y="8390"/>
                  </a:cubicBezTo>
                  <a:cubicBezTo>
                    <a:pt x="10761" y="8937"/>
                    <a:pt x="11369" y="9423"/>
                    <a:pt x="12038" y="9849"/>
                  </a:cubicBezTo>
                  <a:cubicBezTo>
                    <a:pt x="12265" y="9980"/>
                    <a:pt x="12520" y="10046"/>
                    <a:pt x="12775" y="10046"/>
                  </a:cubicBezTo>
                  <a:cubicBezTo>
                    <a:pt x="13170" y="10046"/>
                    <a:pt x="13566" y="9889"/>
                    <a:pt x="13861" y="9575"/>
                  </a:cubicBezTo>
                  <a:cubicBezTo>
                    <a:pt x="14013" y="9393"/>
                    <a:pt x="14196" y="9210"/>
                    <a:pt x="14348" y="8997"/>
                  </a:cubicBezTo>
                  <a:cubicBezTo>
                    <a:pt x="14591" y="8694"/>
                    <a:pt x="14864" y="8359"/>
                    <a:pt x="15108" y="8055"/>
                  </a:cubicBezTo>
                  <a:cubicBezTo>
                    <a:pt x="13649" y="7508"/>
                    <a:pt x="12585" y="6475"/>
                    <a:pt x="12068" y="6080"/>
                  </a:cubicBezTo>
                  <a:lnTo>
                    <a:pt x="11946" y="6019"/>
                  </a:lnTo>
                  <a:cubicBezTo>
                    <a:pt x="11886" y="5988"/>
                    <a:pt x="11825" y="5928"/>
                    <a:pt x="11764" y="5897"/>
                  </a:cubicBezTo>
                  <a:cubicBezTo>
                    <a:pt x="10457" y="5046"/>
                    <a:pt x="6019" y="2493"/>
                    <a:pt x="3253" y="912"/>
                  </a:cubicBezTo>
                  <a:cubicBezTo>
                    <a:pt x="3071" y="791"/>
                    <a:pt x="2858" y="699"/>
                    <a:pt x="2676" y="578"/>
                  </a:cubicBezTo>
                  <a:lnTo>
                    <a:pt x="1673" y="0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5"/>
            <p:cNvSpPr/>
            <p:nvPr/>
          </p:nvSpPr>
          <p:spPr>
            <a:xfrm rot="1515169">
              <a:off x="2382509" y="3838089"/>
              <a:ext cx="316562" cy="118461"/>
            </a:xfrm>
            <a:custGeom>
              <a:avLst/>
              <a:gdLst/>
              <a:ahLst/>
              <a:cxnLst/>
              <a:rect l="l" t="t" r="r" b="b"/>
              <a:pathLst>
                <a:path w="14804" h="6901" extrusionOk="0">
                  <a:moveTo>
                    <a:pt x="1186" y="1"/>
                  </a:moveTo>
                  <a:cubicBezTo>
                    <a:pt x="791" y="700"/>
                    <a:pt x="457" y="1399"/>
                    <a:pt x="214" y="2159"/>
                  </a:cubicBezTo>
                  <a:cubicBezTo>
                    <a:pt x="1" y="2797"/>
                    <a:pt x="305" y="3496"/>
                    <a:pt x="913" y="3831"/>
                  </a:cubicBezTo>
                  <a:cubicBezTo>
                    <a:pt x="1125" y="3952"/>
                    <a:pt x="1338" y="4074"/>
                    <a:pt x="1581" y="4195"/>
                  </a:cubicBezTo>
                  <a:cubicBezTo>
                    <a:pt x="2250" y="4530"/>
                    <a:pt x="2949" y="4834"/>
                    <a:pt x="3679" y="5107"/>
                  </a:cubicBezTo>
                  <a:cubicBezTo>
                    <a:pt x="4469" y="5411"/>
                    <a:pt x="5198" y="5654"/>
                    <a:pt x="5989" y="5867"/>
                  </a:cubicBezTo>
                  <a:cubicBezTo>
                    <a:pt x="6749" y="6110"/>
                    <a:pt x="7509" y="6262"/>
                    <a:pt x="8208" y="6414"/>
                  </a:cubicBezTo>
                  <a:cubicBezTo>
                    <a:pt x="9150" y="6597"/>
                    <a:pt x="10031" y="6718"/>
                    <a:pt x="10791" y="6779"/>
                  </a:cubicBezTo>
                  <a:cubicBezTo>
                    <a:pt x="11703" y="6870"/>
                    <a:pt x="12463" y="6901"/>
                    <a:pt x="13010" y="6901"/>
                  </a:cubicBezTo>
                  <a:lnTo>
                    <a:pt x="13101" y="6901"/>
                  </a:lnTo>
                  <a:cubicBezTo>
                    <a:pt x="13709" y="6870"/>
                    <a:pt x="14226" y="6475"/>
                    <a:pt x="14408" y="5928"/>
                  </a:cubicBezTo>
                  <a:cubicBezTo>
                    <a:pt x="14652" y="5107"/>
                    <a:pt x="14804" y="4256"/>
                    <a:pt x="14804" y="3375"/>
                  </a:cubicBezTo>
                  <a:cubicBezTo>
                    <a:pt x="14530" y="3375"/>
                    <a:pt x="14196" y="3344"/>
                    <a:pt x="13861" y="3314"/>
                  </a:cubicBezTo>
                  <a:cubicBezTo>
                    <a:pt x="13193" y="3253"/>
                    <a:pt x="12433" y="3101"/>
                    <a:pt x="11673" y="2980"/>
                  </a:cubicBezTo>
                  <a:cubicBezTo>
                    <a:pt x="10943" y="2828"/>
                    <a:pt x="10153" y="2645"/>
                    <a:pt x="9363" y="2463"/>
                  </a:cubicBezTo>
                  <a:cubicBezTo>
                    <a:pt x="8633" y="2281"/>
                    <a:pt x="7934" y="2098"/>
                    <a:pt x="7235" y="1885"/>
                  </a:cubicBezTo>
                  <a:cubicBezTo>
                    <a:pt x="6384" y="1642"/>
                    <a:pt x="5624" y="1429"/>
                    <a:pt x="4803" y="1186"/>
                  </a:cubicBezTo>
                  <a:cubicBezTo>
                    <a:pt x="4013" y="943"/>
                    <a:pt x="3314" y="730"/>
                    <a:pt x="2706" y="518"/>
                  </a:cubicBezTo>
                  <a:cubicBezTo>
                    <a:pt x="1764" y="214"/>
                    <a:pt x="1186" y="1"/>
                    <a:pt x="1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5"/>
            <p:cNvSpPr/>
            <p:nvPr/>
          </p:nvSpPr>
          <p:spPr>
            <a:xfrm rot="1515169">
              <a:off x="2438678" y="3681940"/>
              <a:ext cx="313312" cy="230537"/>
            </a:xfrm>
            <a:custGeom>
              <a:avLst/>
              <a:gdLst/>
              <a:ahLst/>
              <a:cxnLst/>
              <a:rect l="l" t="t" r="r" b="b"/>
              <a:pathLst>
                <a:path w="14652" h="13430" extrusionOk="0">
                  <a:moveTo>
                    <a:pt x="3192" y="1"/>
                  </a:moveTo>
                  <a:cubicBezTo>
                    <a:pt x="3192" y="1"/>
                    <a:pt x="3101" y="244"/>
                    <a:pt x="2979" y="670"/>
                  </a:cubicBezTo>
                  <a:cubicBezTo>
                    <a:pt x="2250" y="2888"/>
                    <a:pt x="0" y="9910"/>
                    <a:pt x="547" y="10183"/>
                  </a:cubicBezTo>
                  <a:cubicBezTo>
                    <a:pt x="1003" y="10366"/>
                    <a:pt x="1459" y="10518"/>
                    <a:pt x="1915" y="10670"/>
                  </a:cubicBezTo>
                  <a:cubicBezTo>
                    <a:pt x="2189" y="10761"/>
                    <a:pt x="2523" y="10852"/>
                    <a:pt x="2888" y="10943"/>
                  </a:cubicBezTo>
                  <a:lnTo>
                    <a:pt x="4013" y="11278"/>
                  </a:lnTo>
                  <a:cubicBezTo>
                    <a:pt x="4772" y="11521"/>
                    <a:pt x="5593" y="11734"/>
                    <a:pt x="6444" y="11977"/>
                  </a:cubicBezTo>
                  <a:cubicBezTo>
                    <a:pt x="7143" y="12159"/>
                    <a:pt x="7873" y="12341"/>
                    <a:pt x="8602" y="12524"/>
                  </a:cubicBezTo>
                  <a:cubicBezTo>
                    <a:pt x="9393" y="12706"/>
                    <a:pt x="10183" y="12889"/>
                    <a:pt x="10912" y="13041"/>
                  </a:cubicBezTo>
                  <a:cubicBezTo>
                    <a:pt x="11642" y="13193"/>
                    <a:pt x="12371" y="13314"/>
                    <a:pt x="13101" y="13405"/>
                  </a:cubicBezTo>
                  <a:cubicBezTo>
                    <a:pt x="13247" y="13422"/>
                    <a:pt x="13381" y="13429"/>
                    <a:pt x="13499" y="13429"/>
                  </a:cubicBezTo>
                  <a:cubicBezTo>
                    <a:pt x="13822" y="13429"/>
                    <a:pt x="14029" y="13373"/>
                    <a:pt x="14074" y="13284"/>
                  </a:cubicBezTo>
                  <a:cubicBezTo>
                    <a:pt x="14651" y="12402"/>
                    <a:pt x="10092" y="10670"/>
                    <a:pt x="10092" y="10670"/>
                  </a:cubicBezTo>
                  <a:lnTo>
                    <a:pt x="10304" y="9910"/>
                  </a:lnTo>
                  <a:lnTo>
                    <a:pt x="10973" y="7417"/>
                  </a:lnTo>
                  <a:lnTo>
                    <a:pt x="11247" y="6384"/>
                  </a:lnTo>
                  <a:lnTo>
                    <a:pt x="11915" y="3892"/>
                  </a:lnTo>
                  <a:lnTo>
                    <a:pt x="12219" y="2828"/>
                  </a:lnTo>
                  <a:lnTo>
                    <a:pt x="12371" y="2281"/>
                  </a:lnTo>
                  <a:lnTo>
                    <a:pt x="5350" y="548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5"/>
            <p:cNvSpPr/>
            <p:nvPr/>
          </p:nvSpPr>
          <p:spPr>
            <a:xfrm rot="1515169">
              <a:off x="2428940" y="3809329"/>
              <a:ext cx="68919" cy="78808"/>
            </a:xfrm>
            <a:custGeom>
              <a:avLst/>
              <a:gdLst/>
              <a:ahLst/>
              <a:cxnLst/>
              <a:rect l="l" t="t" r="r" b="b"/>
              <a:pathLst>
                <a:path w="3223" h="4591" extrusionOk="0">
                  <a:moveTo>
                    <a:pt x="1125" y="1"/>
                  </a:moveTo>
                  <a:lnTo>
                    <a:pt x="1064" y="244"/>
                  </a:lnTo>
                  <a:lnTo>
                    <a:pt x="0" y="3648"/>
                  </a:lnTo>
                  <a:cubicBezTo>
                    <a:pt x="396" y="3861"/>
                    <a:pt x="821" y="4074"/>
                    <a:pt x="1247" y="4226"/>
                  </a:cubicBezTo>
                  <a:cubicBezTo>
                    <a:pt x="1520" y="4378"/>
                    <a:pt x="1794" y="4499"/>
                    <a:pt x="2098" y="4590"/>
                  </a:cubicBezTo>
                  <a:lnTo>
                    <a:pt x="3162" y="852"/>
                  </a:lnTo>
                  <a:lnTo>
                    <a:pt x="3222" y="669"/>
                  </a:lnTo>
                  <a:cubicBezTo>
                    <a:pt x="2827" y="548"/>
                    <a:pt x="2432" y="426"/>
                    <a:pt x="2098" y="335"/>
                  </a:cubicBezTo>
                  <a:lnTo>
                    <a:pt x="112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5"/>
            <p:cNvSpPr/>
            <p:nvPr/>
          </p:nvSpPr>
          <p:spPr>
            <a:xfrm rot="1515169">
              <a:off x="2505572" y="3872106"/>
              <a:ext cx="72169" cy="77761"/>
            </a:xfrm>
            <a:custGeom>
              <a:avLst/>
              <a:gdLst/>
              <a:ahLst/>
              <a:cxnLst/>
              <a:rect l="l" t="t" r="r" b="b"/>
              <a:pathLst>
                <a:path w="3375" h="4530" extrusionOk="0">
                  <a:moveTo>
                    <a:pt x="1247" y="0"/>
                  </a:moveTo>
                  <a:lnTo>
                    <a:pt x="1" y="4013"/>
                  </a:lnTo>
                  <a:cubicBezTo>
                    <a:pt x="761" y="4225"/>
                    <a:pt x="1521" y="4408"/>
                    <a:pt x="2220" y="4529"/>
                  </a:cubicBezTo>
                  <a:lnTo>
                    <a:pt x="3375" y="547"/>
                  </a:lnTo>
                  <a:cubicBezTo>
                    <a:pt x="2645" y="365"/>
                    <a:pt x="1946" y="183"/>
                    <a:pt x="1247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5"/>
            <p:cNvSpPr/>
            <p:nvPr/>
          </p:nvSpPr>
          <p:spPr>
            <a:xfrm rot="1515169">
              <a:off x="2593875" y="3931872"/>
              <a:ext cx="65669" cy="67839"/>
            </a:xfrm>
            <a:custGeom>
              <a:avLst/>
              <a:gdLst/>
              <a:ahLst/>
              <a:cxnLst/>
              <a:rect l="l" t="t" r="r" b="b"/>
              <a:pathLst>
                <a:path w="3071" h="3952" extrusionOk="0">
                  <a:moveTo>
                    <a:pt x="882" y="0"/>
                  </a:moveTo>
                  <a:lnTo>
                    <a:pt x="0" y="3830"/>
                  </a:lnTo>
                  <a:cubicBezTo>
                    <a:pt x="912" y="3921"/>
                    <a:pt x="1672" y="3952"/>
                    <a:pt x="2219" y="3952"/>
                  </a:cubicBezTo>
                  <a:lnTo>
                    <a:pt x="2310" y="3952"/>
                  </a:lnTo>
                  <a:lnTo>
                    <a:pt x="3070" y="365"/>
                  </a:lnTo>
                  <a:cubicBezTo>
                    <a:pt x="2402" y="274"/>
                    <a:pt x="1642" y="152"/>
                    <a:pt x="882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5"/>
            <p:cNvSpPr/>
            <p:nvPr/>
          </p:nvSpPr>
          <p:spPr>
            <a:xfrm rot="1515169">
              <a:off x="2522463" y="3673432"/>
              <a:ext cx="237913" cy="70672"/>
            </a:xfrm>
            <a:custGeom>
              <a:avLst/>
              <a:gdLst/>
              <a:ahLst/>
              <a:cxnLst/>
              <a:rect l="l" t="t" r="r" b="b"/>
              <a:pathLst>
                <a:path w="11126" h="4117" extrusionOk="0">
                  <a:moveTo>
                    <a:pt x="772" y="1"/>
                  </a:moveTo>
                  <a:cubicBezTo>
                    <a:pt x="661" y="1"/>
                    <a:pt x="540" y="84"/>
                    <a:pt x="487" y="189"/>
                  </a:cubicBezTo>
                  <a:lnTo>
                    <a:pt x="61" y="1344"/>
                  </a:lnTo>
                  <a:cubicBezTo>
                    <a:pt x="1" y="1496"/>
                    <a:pt x="92" y="1679"/>
                    <a:pt x="274" y="1709"/>
                  </a:cubicBezTo>
                  <a:lnTo>
                    <a:pt x="730" y="1831"/>
                  </a:lnTo>
                  <a:lnTo>
                    <a:pt x="2919" y="2347"/>
                  </a:lnTo>
                  <a:lnTo>
                    <a:pt x="9970" y="3989"/>
                  </a:lnTo>
                  <a:lnTo>
                    <a:pt x="10457" y="4110"/>
                  </a:lnTo>
                  <a:cubicBezTo>
                    <a:pt x="10476" y="4114"/>
                    <a:pt x="10496" y="4116"/>
                    <a:pt x="10515" y="4116"/>
                  </a:cubicBezTo>
                  <a:cubicBezTo>
                    <a:pt x="10646" y="4116"/>
                    <a:pt x="10765" y="4030"/>
                    <a:pt x="10791" y="3897"/>
                  </a:cubicBezTo>
                  <a:lnTo>
                    <a:pt x="11095" y="2621"/>
                  </a:lnTo>
                  <a:cubicBezTo>
                    <a:pt x="11125" y="2469"/>
                    <a:pt x="11034" y="2317"/>
                    <a:pt x="10882" y="2287"/>
                  </a:cubicBezTo>
                  <a:lnTo>
                    <a:pt x="3375" y="584"/>
                  </a:lnTo>
                  <a:lnTo>
                    <a:pt x="821" y="7"/>
                  </a:lnTo>
                  <a:cubicBezTo>
                    <a:pt x="805" y="3"/>
                    <a:pt x="789" y="1"/>
                    <a:pt x="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5"/>
            <p:cNvSpPr/>
            <p:nvPr/>
          </p:nvSpPr>
          <p:spPr>
            <a:xfrm rot="1515169">
              <a:off x="2605745" y="3765291"/>
              <a:ext cx="109869" cy="55995"/>
            </a:xfrm>
            <a:custGeom>
              <a:avLst/>
              <a:gdLst/>
              <a:ahLst/>
              <a:cxnLst/>
              <a:rect l="l" t="t" r="r" b="b"/>
              <a:pathLst>
                <a:path w="5138" h="3262" extrusionOk="0">
                  <a:moveTo>
                    <a:pt x="676" y="0"/>
                  </a:moveTo>
                  <a:cubicBezTo>
                    <a:pt x="487" y="0"/>
                    <a:pt x="332" y="144"/>
                    <a:pt x="304" y="339"/>
                  </a:cubicBezTo>
                  <a:lnTo>
                    <a:pt x="31" y="2071"/>
                  </a:lnTo>
                  <a:cubicBezTo>
                    <a:pt x="0" y="2284"/>
                    <a:pt x="152" y="2466"/>
                    <a:pt x="335" y="2497"/>
                  </a:cubicBezTo>
                  <a:lnTo>
                    <a:pt x="4347" y="3257"/>
                  </a:lnTo>
                  <a:cubicBezTo>
                    <a:pt x="4369" y="3260"/>
                    <a:pt x="4390" y="3261"/>
                    <a:pt x="4412" y="3261"/>
                  </a:cubicBezTo>
                  <a:cubicBezTo>
                    <a:pt x="4601" y="3261"/>
                    <a:pt x="4776" y="3144"/>
                    <a:pt x="4803" y="2953"/>
                  </a:cubicBezTo>
                  <a:lnTo>
                    <a:pt x="5077" y="1159"/>
                  </a:lnTo>
                  <a:cubicBezTo>
                    <a:pt x="5137" y="946"/>
                    <a:pt x="4985" y="764"/>
                    <a:pt x="4773" y="734"/>
                  </a:cubicBezTo>
                  <a:lnTo>
                    <a:pt x="730" y="4"/>
                  </a:lnTo>
                  <a:cubicBezTo>
                    <a:pt x="712" y="2"/>
                    <a:pt x="694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5"/>
            <p:cNvSpPr/>
            <p:nvPr/>
          </p:nvSpPr>
          <p:spPr>
            <a:xfrm rot="1515169">
              <a:off x="2565351" y="3812714"/>
              <a:ext cx="109206" cy="56132"/>
            </a:xfrm>
            <a:custGeom>
              <a:avLst/>
              <a:gdLst/>
              <a:ahLst/>
              <a:cxnLst/>
              <a:rect l="l" t="t" r="r" b="b"/>
              <a:pathLst>
                <a:path w="5107" h="3270" extrusionOk="0">
                  <a:moveTo>
                    <a:pt x="665" y="0"/>
                  </a:moveTo>
                  <a:cubicBezTo>
                    <a:pt x="464" y="0"/>
                    <a:pt x="304" y="162"/>
                    <a:pt x="304" y="346"/>
                  </a:cubicBezTo>
                  <a:lnTo>
                    <a:pt x="31" y="2079"/>
                  </a:lnTo>
                  <a:cubicBezTo>
                    <a:pt x="0" y="2292"/>
                    <a:pt x="122" y="2474"/>
                    <a:pt x="335" y="2505"/>
                  </a:cubicBezTo>
                  <a:lnTo>
                    <a:pt x="4347" y="3264"/>
                  </a:lnTo>
                  <a:cubicBezTo>
                    <a:pt x="4368" y="3268"/>
                    <a:pt x="4390" y="3269"/>
                    <a:pt x="4411" y="3269"/>
                  </a:cubicBezTo>
                  <a:cubicBezTo>
                    <a:pt x="4595" y="3269"/>
                    <a:pt x="4748" y="3152"/>
                    <a:pt x="4803" y="2960"/>
                  </a:cubicBezTo>
                  <a:lnTo>
                    <a:pt x="5076" y="1167"/>
                  </a:lnTo>
                  <a:cubicBezTo>
                    <a:pt x="5107" y="954"/>
                    <a:pt x="4985" y="772"/>
                    <a:pt x="4772" y="742"/>
                  </a:cubicBezTo>
                  <a:lnTo>
                    <a:pt x="760" y="12"/>
                  </a:lnTo>
                  <a:cubicBezTo>
                    <a:pt x="728" y="4"/>
                    <a:pt x="696" y="0"/>
                    <a:pt x="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5"/>
            <p:cNvSpPr/>
            <p:nvPr/>
          </p:nvSpPr>
          <p:spPr>
            <a:xfrm rot="1515169">
              <a:off x="2447617" y="3621276"/>
              <a:ext cx="120261" cy="270945"/>
            </a:xfrm>
            <a:custGeom>
              <a:avLst/>
              <a:gdLst/>
              <a:ahLst/>
              <a:cxnLst/>
              <a:rect l="l" t="t" r="r" b="b"/>
              <a:pathLst>
                <a:path w="5624" h="15784" extrusionOk="0">
                  <a:moveTo>
                    <a:pt x="3008" y="1"/>
                  </a:moveTo>
                  <a:cubicBezTo>
                    <a:pt x="2901" y="1"/>
                    <a:pt x="2787" y="64"/>
                    <a:pt x="2736" y="191"/>
                  </a:cubicBezTo>
                  <a:lnTo>
                    <a:pt x="2310" y="1315"/>
                  </a:lnTo>
                  <a:cubicBezTo>
                    <a:pt x="2250" y="1498"/>
                    <a:pt x="2341" y="1680"/>
                    <a:pt x="2523" y="1710"/>
                  </a:cubicBezTo>
                  <a:lnTo>
                    <a:pt x="2979" y="1802"/>
                  </a:lnTo>
                  <a:cubicBezTo>
                    <a:pt x="2250" y="4020"/>
                    <a:pt x="0" y="11042"/>
                    <a:pt x="547" y="11346"/>
                  </a:cubicBezTo>
                  <a:cubicBezTo>
                    <a:pt x="1003" y="11528"/>
                    <a:pt x="1459" y="11680"/>
                    <a:pt x="1915" y="11802"/>
                  </a:cubicBezTo>
                  <a:lnTo>
                    <a:pt x="851" y="15206"/>
                  </a:lnTo>
                  <a:cubicBezTo>
                    <a:pt x="1247" y="15419"/>
                    <a:pt x="1672" y="15632"/>
                    <a:pt x="2098" y="15784"/>
                  </a:cubicBezTo>
                  <a:cubicBezTo>
                    <a:pt x="2158" y="14537"/>
                    <a:pt x="2402" y="13261"/>
                    <a:pt x="2888" y="12075"/>
                  </a:cubicBezTo>
                  <a:cubicBezTo>
                    <a:pt x="2888" y="12015"/>
                    <a:pt x="2949" y="11923"/>
                    <a:pt x="2949" y="11863"/>
                  </a:cubicBezTo>
                  <a:cubicBezTo>
                    <a:pt x="2949" y="11802"/>
                    <a:pt x="2949" y="11771"/>
                    <a:pt x="2949" y="11711"/>
                  </a:cubicBezTo>
                  <a:cubicBezTo>
                    <a:pt x="3009" y="11194"/>
                    <a:pt x="4286" y="5935"/>
                    <a:pt x="5168" y="2318"/>
                  </a:cubicBezTo>
                  <a:cubicBezTo>
                    <a:pt x="5228" y="2106"/>
                    <a:pt x="5289" y="1893"/>
                    <a:pt x="5350" y="1680"/>
                  </a:cubicBezTo>
                  <a:cubicBezTo>
                    <a:pt x="5441" y="1254"/>
                    <a:pt x="5532" y="890"/>
                    <a:pt x="5624" y="555"/>
                  </a:cubicBezTo>
                  <a:lnTo>
                    <a:pt x="3070" y="8"/>
                  </a:lnTo>
                  <a:cubicBezTo>
                    <a:pt x="3050" y="3"/>
                    <a:pt x="3029" y="1"/>
                    <a:pt x="3008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5"/>
            <p:cNvSpPr/>
            <p:nvPr/>
          </p:nvSpPr>
          <p:spPr>
            <a:xfrm rot="1381816">
              <a:off x="2859018" y="2802492"/>
              <a:ext cx="628502" cy="374905"/>
            </a:xfrm>
            <a:custGeom>
              <a:avLst/>
              <a:gdLst/>
              <a:ahLst/>
              <a:cxnLst/>
              <a:rect l="l" t="t" r="r" b="b"/>
              <a:pathLst>
                <a:path w="50671" h="25869" extrusionOk="0">
                  <a:moveTo>
                    <a:pt x="23793" y="0"/>
                  </a:moveTo>
                  <a:cubicBezTo>
                    <a:pt x="14526" y="0"/>
                    <a:pt x="7561" y="1913"/>
                    <a:pt x="3131" y="3649"/>
                  </a:cubicBezTo>
                  <a:lnTo>
                    <a:pt x="3070" y="3680"/>
                  </a:lnTo>
                  <a:cubicBezTo>
                    <a:pt x="1855" y="4166"/>
                    <a:pt x="821" y="4622"/>
                    <a:pt x="0" y="5048"/>
                  </a:cubicBezTo>
                  <a:cubicBezTo>
                    <a:pt x="396" y="8421"/>
                    <a:pt x="3709" y="15412"/>
                    <a:pt x="2949" y="22099"/>
                  </a:cubicBezTo>
                  <a:cubicBezTo>
                    <a:pt x="4651" y="21188"/>
                    <a:pt x="6384" y="20428"/>
                    <a:pt x="8147" y="19820"/>
                  </a:cubicBezTo>
                  <a:cubicBezTo>
                    <a:pt x="12524" y="18300"/>
                    <a:pt x="17113" y="17510"/>
                    <a:pt x="21733" y="17479"/>
                  </a:cubicBezTo>
                  <a:cubicBezTo>
                    <a:pt x="21859" y="17478"/>
                    <a:pt x="21983" y="17477"/>
                    <a:pt x="22108" y="17477"/>
                  </a:cubicBezTo>
                  <a:cubicBezTo>
                    <a:pt x="36072" y="17477"/>
                    <a:pt x="44105" y="25868"/>
                    <a:pt x="44105" y="25868"/>
                  </a:cubicBezTo>
                  <a:cubicBezTo>
                    <a:pt x="44834" y="24987"/>
                    <a:pt x="45472" y="24075"/>
                    <a:pt x="46080" y="23133"/>
                  </a:cubicBezTo>
                  <a:cubicBezTo>
                    <a:pt x="47995" y="20093"/>
                    <a:pt x="49545" y="16811"/>
                    <a:pt x="50670" y="13406"/>
                  </a:cubicBezTo>
                  <a:cubicBezTo>
                    <a:pt x="50670" y="13406"/>
                    <a:pt x="41612" y="63"/>
                    <a:pt x="24226" y="2"/>
                  </a:cubicBezTo>
                  <a:cubicBezTo>
                    <a:pt x="24081" y="1"/>
                    <a:pt x="23937" y="0"/>
                    <a:pt x="23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5"/>
            <p:cNvSpPr/>
            <p:nvPr/>
          </p:nvSpPr>
          <p:spPr>
            <a:xfrm rot="1381816">
              <a:off x="2846213" y="2839478"/>
              <a:ext cx="571570" cy="321587"/>
            </a:xfrm>
            <a:custGeom>
              <a:avLst/>
              <a:gdLst/>
              <a:ahLst/>
              <a:cxnLst/>
              <a:rect l="l" t="t" r="r" b="b"/>
              <a:pathLst>
                <a:path w="46081" h="22190" extrusionOk="0">
                  <a:moveTo>
                    <a:pt x="3070" y="0"/>
                  </a:moveTo>
                  <a:lnTo>
                    <a:pt x="3070" y="0"/>
                  </a:lnTo>
                  <a:cubicBezTo>
                    <a:pt x="1855" y="487"/>
                    <a:pt x="821" y="973"/>
                    <a:pt x="0" y="1368"/>
                  </a:cubicBezTo>
                  <a:cubicBezTo>
                    <a:pt x="396" y="4742"/>
                    <a:pt x="3709" y="11733"/>
                    <a:pt x="2949" y="18420"/>
                  </a:cubicBezTo>
                  <a:cubicBezTo>
                    <a:pt x="4651" y="17539"/>
                    <a:pt x="6384" y="16779"/>
                    <a:pt x="8147" y="16140"/>
                  </a:cubicBezTo>
                  <a:cubicBezTo>
                    <a:pt x="12524" y="14651"/>
                    <a:pt x="17113" y="13861"/>
                    <a:pt x="21733" y="13830"/>
                  </a:cubicBezTo>
                  <a:cubicBezTo>
                    <a:pt x="21883" y="13828"/>
                    <a:pt x="22033" y="13827"/>
                    <a:pt x="22181" y="13827"/>
                  </a:cubicBezTo>
                  <a:cubicBezTo>
                    <a:pt x="36100" y="13827"/>
                    <a:pt x="44105" y="22189"/>
                    <a:pt x="44105" y="22189"/>
                  </a:cubicBezTo>
                  <a:cubicBezTo>
                    <a:pt x="44834" y="21338"/>
                    <a:pt x="45472" y="20426"/>
                    <a:pt x="46080" y="19484"/>
                  </a:cubicBezTo>
                  <a:cubicBezTo>
                    <a:pt x="44804" y="18268"/>
                    <a:pt x="43345" y="17022"/>
                    <a:pt x="42342" y="16505"/>
                  </a:cubicBezTo>
                  <a:cubicBezTo>
                    <a:pt x="40058" y="15273"/>
                    <a:pt x="32903" y="10150"/>
                    <a:pt x="21788" y="10150"/>
                  </a:cubicBezTo>
                  <a:cubicBezTo>
                    <a:pt x="21659" y="10150"/>
                    <a:pt x="21529" y="10151"/>
                    <a:pt x="21399" y="10152"/>
                  </a:cubicBezTo>
                  <a:cubicBezTo>
                    <a:pt x="11470" y="10285"/>
                    <a:pt x="7501" y="12852"/>
                    <a:pt x="6310" y="12852"/>
                  </a:cubicBezTo>
                  <a:cubicBezTo>
                    <a:pt x="6138" y="12852"/>
                    <a:pt x="6023" y="12798"/>
                    <a:pt x="5958" y="12675"/>
                  </a:cubicBezTo>
                  <a:cubicBezTo>
                    <a:pt x="5411" y="11703"/>
                    <a:pt x="5867" y="9848"/>
                    <a:pt x="3982" y="5046"/>
                  </a:cubicBezTo>
                  <a:cubicBezTo>
                    <a:pt x="3314" y="3465"/>
                    <a:pt x="3010" y="1733"/>
                    <a:pt x="307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5"/>
            <p:cNvSpPr/>
            <p:nvPr/>
          </p:nvSpPr>
          <p:spPr>
            <a:xfrm rot="1051534">
              <a:off x="2461164" y="3153329"/>
              <a:ext cx="524049" cy="546217"/>
            </a:xfrm>
            <a:custGeom>
              <a:avLst/>
              <a:gdLst/>
              <a:ahLst/>
              <a:cxnLst/>
              <a:rect l="l" t="t" r="r" b="b"/>
              <a:pathLst>
                <a:path w="42251" h="37691" extrusionOk="0">
                  <a:moveTo>
                    <a:pt x="12280" y="0"/>
                  </a:moveTo>
                  <a:cubicBezTo>
                    <a:pt x="10791" y="0"/>
                    <a:pt x="9453" y="61"/>
                    <a:pt x="826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08" y="15046"/>
                    <a:pt x="14469" y="16232"/>
                    <a:pt x="17782" y="19180"/>
                  </a:cubicBezTo>
                  <a:cubicBezTo>
                    <a:pt x="24682" y="25350"/>
                    <a:pt x="19909" y="34682"/>
                    <a:pt x="19909" y="34682"/>
                  </a:cubicBezTo>
                  <a:cubicBezTo>
                    <a:pt x="21581" y="35502"/>
                    <a:pt x="23374" y="36080"/>
                    <a:pt x="25229" y="36445"/>
                  </a:cubicBezTo>
                  <a:cubicBezTo>
                    <a:pt x="28268" y="37083"/>
                    <a:pt x="31338" y="37508"/>
                    <a:pt x="34439" y="37691"/>
                  </a:cubicBezTo>
                  <a:cubicBezTo>
                    <a:pt x="34439" y="37691"/>
                    <a:pt x="42250" y="17994"/>
                    <a:pt x="32493" y="7326"/>
                  </a:cubicBezTo>
                  <a:cubicBezTo>
                    <a:pt x="27448" y="1824"/>
                    <a:pt x="19909" y="274"/>
                    <a:pt x="13830" y="31"/>
                  </a:cubicBezTo>
                  <a:cubicBezTo>
                    <a:pt x="13314" y="0"/>
                    <a:pt x="12766" y="0"/>
                    <a:pt x="12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5"/>
            <p:cNvSpPr/>
            <p:nvPr/>
          </p:nvSpPr>
          <p:spPr>
            <a:xfrm rot="1051534">
              <a:off x="2469787" y="3127485"/>
              <a:ext cx="344586" cy="528160"/>
            </a:xfrm>
            <a:custGeom>
              <a:avLst/>
              <a:gdLst/>
              <a:ahLst/>
              <a:cxnLst/>
              <a:rect l="l" t="t" r="r" b="b"/>
              <a:pathLst>
                <a:path w="27782" h="36445" extrusionOk="0">
                  <a:moveTo>
                    <a:pt x="12280" y="0"/>
                  </a:moveTo>
                  <a:cubicBezTo>
                    <a:pt x="10821" y="0"/>
                    <a:pt x="9453" y="61"/>
                    <a:pt x="829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39" y="15016"/>
                    <a:pt x="14499" y="16232"/>
                    <a:pt x="17782" y="19180"/>
                  </a:cubicBezTo>
                  <a:cubicBezTo>
                    <a:pt x="24712" y="25350"/>
                    <a:pt x="19909" y="34682"/>
                    <a:pt x="19909" y="34682"/>
                  </a:cubicBezTo>
                  <a:cubicBezTo>
                    <a:pt x="21612" y="35502"/>
                    <a:pt x="23374" y="36080"/>
                    <a:pt x="25229" y="36445"/>
                  </a:cubicBezTo>
                  <a:cubicBezTo>
                    <a:pt x="27782" y="29058"/>
                    <a:pt x="27204" y="17782"/>
                    <a:pt x="20061" y="13648"/>
                  </a:cubicBezTo>
                  <a:cubicBezTo>
                    <a:pt x="11794" y="8845"/>
                    <a:pt x="8359" y="9636"/>
                    <a:pt x="9788" y="6627"/>
                  </a:cubicBezTo>
                  <a:cubicBezTo>
                    <a:pt x="10730" y="4468"/>
                    <a:pt x="11581" y="2250"/>
                    <a:pt x="1228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997776" y="750825"/>
            <a:ext cx="427629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               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r>
              <a:rPr lang="en-US" sz="2400" dirty="0"/>
              <a:t>           </a:t>
            </a: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HÈ LẤP LÁNH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308896F-1050-4346-A730-D778A78A8035}"/>
              </a:ext>
            </a:extLst>
          </p:cNvPr>
          <p:cNvSpPr/>
          <p:nvPr/>
        </p:nvSpPr>
        <p:spPr>
          <a:xfrm>
            <a:off x="381000" y="381000"/>
            <a:ext cx="8461928" cy="4414198"/>
          </a:xfrm>
          <a:prstGeom prst="roundRect">
            <a:avLst>
              <a:gd name="adj" fmla="val 14899"/>
            </a:avLst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2" descr="Premium Vector | Cute funny numbers set">
            <a:extLst>
              <a:ext uri="{FF2B5EF4-FFF2-40B4-BE49-F238E27FC236}">
                <a16:creationId xmlns:a16="http://schemas.microsoft.com/office/drawing/2014/main" id="{BF321489-A131-4467-8D20-D78B215F20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03" b="41726" l="26100" r="38750">
                        <a14:foregroundMark x1="30450" y1="14710" x2="31550" y2="14498"/>
                        <a14:foregroundMark x1="35100" y1="15347" x2="35750" y2="16690"/>
                        <a14:foregroundMark x1="31550" y1="11103" x2="31550" y2="11103"/>
                        <a14:foregroundMark x1="35900" y1="12659" x2="35900" y2="12659"/>
                        <a14:foregroundMark x1="37300" y1="22843" x2="37300" y2="22843"/>
                        <a14:foregroundMark x1="29150" y1="41160" x2="29150" y2="41160"/>
                        <a14:foregroundMark x1="27750" y1="22843" x2="27750" y2="22843"/>
                        <a14:foregroundMark x1="30450" y1="15347" x2="31550" y2="16266"/>
                        <a14:foregroundMark x1="33650" y1="15842" x2="35550" y2="17397"/>
                        <a14:foregroundMark x1="32350" y1="15347" x2="31400" y2="15842"/>
                        <a14:foregroundMark x1="31400" y1="11528" x2="31400" y2="11528"/>
                        <a14:foregroundMark x1="36550" y1="12871" x2="36550" y2="12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41" t="9073" r="59640" b="54577"/>
          <a:stretch/>
        </p:blipFill>
        <p:spPr bwMode="auto">
          <a:xfrm>
            <a:off x="494195" y="1084063"/>
            <a:ext cx="451412" cy="73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Premium Vector | Cute funny numbers set">
            <a:extLst>
              <a:ext uri="{FF2B5EF4-FFF2-40B4-BE49-F238E27FC236}">
                <a16:creationId xmlns:a16="http://schemas.microsoft.com/office/drawing/2014/main" id="{91C8D804-18F2-446D-9311-373D0D9FC6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69" b="43211" l="41500" r="56800">
                        <a14:foregroundMark x1="46100" y1="13366" x2="47700" y2="13791"/>
                        <a14:foregroundMark x1="51050" y1="12659" x2="52800" y2="13366"/>
                        <a14:foregroundMark x1="56350" y1="11103" x2="56000" y2="14215"/>
                        <a14:foregroundMark x1="51400" y1="11315" x2="51400" y2="15134"/>
                        <a14:foregroundMark x1="46900" y1="12871" x2="48050" y2="15134"/>
                        <a14:foregroundMark x1="47700" y1="12235" x2="48500" y2="14710"/>
                        <a14:foregroundMark x1="47550" y1="11315" x2="47550" y2="11315"/>
                        <a14:foregroundMark x1="50750" y1="11103" x2="51050" y2="14215"/>
                        <a14:foregroundMark x1="51700" y1="41160" x2="51700" y2="40240"/>
                        <a14:foregroundMark x1="41500" y1="12659" x2="41500" y2="12659"/>
                        <a14:foregroundMark x1="41500" y1="12659" x2="41500" y2="12659"/>
                        <a14:foregroundMark x1="47050" y1="9052" x2="47050" y2="9052"/>
                        <a14:foregroundMark x1="52200" y1="8840" x2="52200" y2="8840"/>
                        <a14:foregroundMark x1="56800" y1="11315" x2="56800" y2="10820"/>
                        <a14:foregroundMark x1="46450" y1="9477" x2="46450" y2="9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360" t="6779" r="41425" b="52542"/>
          <a:stretch/>
        </p:blipFill>
        <p:spPr bwMode="auto">
          <a:xfrm>
            <a:off x="494195" y="2949963"/>
            <a:ext cx="451412" cy="71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DE47D05B-D5D5-4F3F-87BF-716C3806AB08}"/>
              </a:ext>
            </a:extLst>
          </p:cNvPr>
          <p:cNvGrpSpPr/>
          <p:nvPr/>
        </p:nvGrpSpPr>
        <p:grpSpPr>
          <a:xfrm>
            <a:off x="-512516" y="173450"/>
            <a:ext cx="3626603" cy="690904"/>
            <a:chOff x="80151" y="279662"/>
            <a:chExt cx="3626603" cy="690904"/>
          </a:xfrm>
        </p:grpSpPr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A4CF6946-3172-49BF-A033-EAF660007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1488904" y="-469997"/>
              <a:ext cx="690904" cy="219022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868E103-2479-49A4-A138-9817CCBB3A3B}"/>
                </a:ext>
              </a:extLst>
            </p:cNvPr>
            <p:cNvSpPr txBox="1"/>
            <p:nvPr/>
          </p:nvSpPr>
          <p:spPr>
            <a:xfrm>
              <a:off x="80151" y="363543"/>
              <a:ext cx="36266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  <a:latin typeface="iCiel Nabila" pitchFamily="2" charset="0"/>
                </a:rPr>
                <a:t>Chia đoạn</a:t>
              </a:r>
              <a:endParaRPr lang="en-US" sz="2800" b="1" dirty="0">
                <a:solidFill>
                  <a:srgbClr val="FF0000"/>
                </a:solidFill>
                <a:latin typeface="iCiel Nabila" pitchFamily="2" charset="0"/>
              </a:endParaRPr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D8D3D24-B393-49C1-813D-2B218660B3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999006"/>
              </p:ext>
            </p:extLst>
          </p:nvPr>
        </p:nvGraphicFramePr>
        <p:xfrm>
          <a:off x="982752" y="1101766"/>
          <a:ext cx="8092594" cy="3746408"/>
        </p:xfrm>
        <a:graphic>
          <a:graphicData uri="http://schemas.openxmlformats.org/drawingml/2006/table">
            <a:tbl>
              <a:tblPr/>
              <a:tblGrid>
                <a:gridCol w="4046297">
                  <a:extLst>
                    <a:ext uri="{9D8B030D-6E8A-4147-A177-3AD203B41FA5}">
                      <a16:colId xmlns:a16="http://schemas.microsoft.com/office/drawing/2014/main" val="3995085741"/>
                    </a:ext>
                  </a:extLst>
                </a:gridCol>
                <a:gridCol w="4046297">
                  <a:extLst>
                    <a:ext uri="{9D8B030D-6E8A-4147-A177-3AD203B41FA5}">
                      <a16:colId xmlns:a16="http://schemas.microsoft.com/office/drawing/2014/main" val="3054904636"/>
                    </a:ext>
                  </a:extLst>
                </a:gridCol>
              </a:tblGrid>
              <a:tr h="442258">
                <a:tc>
                  <a:txBody>
                    <a:bodyPr/>
                    <a:lstStyle/>
                    <a:p>
                      <a:pPr fontAlgn="t"/>
                      <a:r>
                        <a:rPr lang="vi-VN" sz="2400" b="0" dirty="0">
                          <a:effectLst/>
                        </a:rPr>
                        <a:t>Sớm nay em thức dậy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Trời sáng tự bao giờ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Mùa hè kì lạ chưa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Mặt trời ưa dậy sớm.</a:t>
                      </a:r>
                    </a:p>
                    <a:p>
                      <a:pPr fontAlgn="t"/>
                      <a:endParaRPr lang="vi-VN" sz="2400" b="0" dirty="0">
                        <a:effectLst/>
                      </a:endParaRPr>
                    </a:p>
                  </a:txBody>
                  <a:tcPr marL="22202" marR="22202" marT="22202" marB="2220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400" b="0" dirty="0">
                          <a:effectLst/>
                        </a:rPr>
                        <a:t>Buổi chiều trôi thật chậm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Mặt trời mải rong chơi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Đủng đỉnh mãi chân trời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Mà vẫn chưa lặn xuống.</a:t>
                      </a:r>
                    </a:p>
                  </a:txBody>
                  <a:tcPr marL="22202" marR="22202" marT="22202" marB="2220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8727210"/>
                  </a:ext>
                </a:extLst>
              </a:tr>
              <a:tr h="641186">
                <a:tc>
                  <a:txBody>
                    <a:bodyPr/>
                    <a:lstStyle/>
                    <a:p>
                      <a:pPr fontAlgn="t"/>
                      <a:r>
                        <a:rPr lang="vi-VN" sz="2400" b="0" dirty="0">
                          <a:effectLst/>
                        </a:rPr>
                        <a:t>Nắng cho cây chóng lớn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Cho hoa lá thêm màu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Cho mình chơi thật lâu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Ngày hè dài bất tận.</a:t>
                      </a:r>
                    </a:p>
                  </a:txBody>
                  <a:tcPr marL="22202" marR="22202" marT="22202" marB="2220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400" b="0" dirty="0">
                          <a:effectLst/>
                        </a:rPr>
                        <a:t>Mùa hè thật sung sướng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Có nắng lại có kem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Có những cơn gió êm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Và ngày dài lấp lánh.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       (Nguyễn Quỳnh Mai)</a:t>
                      </a:r>
                    </a:p>
                  </a:txBody>
                  <a:tcPr marL="22202" marR="22202" marT="22202" marB="2220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770133"/>
                  </a:ext>
                </a:extLst>
              </a:tr>
            </a:tbl>
          </a:graphicData>
        </a:graphic>
      </p:graphicFrame>
      <p:pic>
        <p:nvPicPr>
          <p:cNvPr id="42" name="Picture 2" descr="Premium Vector | Cute funny numbers set">
            <a:extLst>
              <a:ext uri="{FF2B5EF4-FFF2-40B4-BE49-F238E27FC236}">
                <a16:creationId xmlns:a16="http://schemas.microsoft.com/office/drawing/2014/main" id="{35793B94-7048-4A97-8B9E-AD57D031EB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84" b="41160" l="60350" r="76000">
                        <a14:foregroundMark x1="65600" y1="14922" x2="65600" y2="14922"/>
                        <a14:foregroundMark x1="66700" y1="13366" x2="66700" y2="17610"/>
                        <a14:foregroundMark x1="70550" y1="13083" x2="70900" y2="17185"/>
                        <a14:foregroundMark x1="76000" y1="14003" x2="76000" y2="14003"/>
                        <a14:foregroundMark x1="69750" y1="13083" x2="70700" y2="14215"/>
                        <a14:foregroundMark x1="69100" y1="41160" x2="69100" y2="41160"/>
                        <a14:foregroundMark x1="70250" y1="38190" x2="70250" y2="38190"/>
                        <a14:foregroundMark x1="65300" y1="14498" x2="66900" y2="16690"/>
                        <a14:foregroundMark x1="70100" y1="14498" x2="71200" y2="14710"/>
                        <a14:foregroundMark x1="69300" y1="14215" x2="70700" y2="16973"/>
                        <a14:foregroundMark x1="60950" y1="16973" x2="61750" y2="17397"/>
                        <a14:foregroundMark x1="60350" y1="16266" x2="61150" y2="16478"/>
                        <a14:foregroundMark x1="66250" y1="10820" x2="66250" y2="10820"/>
                        <a14:foregroundMark x1="71350" y1="10184" x2="71350" y2="10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53" t="8137" r="22571" b="55706"/>
          <a:stretch/>
        </p:blipFill>
        <p:spPr bwMode="auto">
          <a:xfrm>
            <a:off x="4572000" y="1084064"/>
            <a:ext cx="452211" cy="65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Premium Vector | Cute funny numbers set">
            <a:extLst>
              <a:ext uri="{FF2B5EF4-FFF2-40B4-BE49-F238E27FC236}">
                <a16:creationId xmlns:a16="http://schemas.microsoft.com/office/drawing/2014/main" id="{36EBAA03-1A33-436E-BEE8-F5BE885CB7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18" b="42221" l="78750" r="94800">
                        <a14:foregroundMark x1="83700" y1="16478" x2="86600" y2="17822"/>
                        <a14:foregroundMark x1="88500" y1="15559" x2="90100" y2="17327"/>
                        <a14:foregroundMark x1="85150" y1="15347" x2="86100" y2="16902"/>
                        <a14:foregroundMark x1="90250" y1="15771" x2="88350" y2="17610"/>
                        <a14:foregroundMark x1="89600" y1="12588" x2="89600" y2="12588"/>
                        <a14:foregroundMark x1="84650" y1="12588" x2="84650" y2="12588"/>
                        <a14:foregroundMark x1="78750" y1="18458" x2="79700" y2="19165"/>
                        <a14:foregroundMark x1="89600" y1="41796" x2="89600" y2="41796"/>
                        <a14:foregroundMark x1="85150" y1="42008" x2="85150" y2="42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654" t="8999" r="3196" b="54011"/>
          <a:stretch/>
        </p:blipFill>
        <p:spPr bwMode="auto">
          <a:xfrm>
            <a:off x="4572000" y="2896710"/>
            <a:ext cx="531470" cy="72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417822-6F0D-4EE7-9575-EED79E8B32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11333" y="461558"/>
            <a:ext cx="6096528" cy="7803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7" y="2585"/>
            <a:ext cx="9105606" cy="51383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65860" y="1772311"/>
            <a:ext cx="6812280" cy="207893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4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046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9104" y="1758647"/>
            <a:ext cx="5247526" cy="994172"/>
          </a:xfrm>
        </p:spPr>
        <p:txBody>
          <a:bodyPr>
            <a:no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nay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975453" y="1320737"/>
            <a:ext cx="215757" cy="452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4104391" y="1758647"/>
            <a:ext cx="215757" cy="452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759696" y="2246932"/>
            <a:ext cx="215757" cy="452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975452" y="2761741"/>
            <a:ext cx="215757" cy="452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294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7631" y="1691710"/>
            <a:ext cx="5309813" cy="994172"/>
          </a:xfrm>
        </p:spPr>
        <p:txBody>
          <a:bodyPr>
            <a:no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3156605" y="1239647"/>
            <a:ext cx="215757" cy="452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4446781" y="1736733"/>
            <a:ext cx="215757" cy="452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4210476" y="2137393"/>
            <a:ext cx="215757" cy="452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825581" y="2685882"/>
            <a:ext cx="215757" cy="452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05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7979" y="1961337"/>
            <a:ext cx="6070100" cy="994172"/>
          </a:xfrm>
        </p:spPr>
        <p:txBody>
          <a:bodyPr>
            <a:no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107089" y="1407798"/>
            <a:ext cx="215757" cy="452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3660036" y="2023900"/>
            <a:ext cx="215757" cy="452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4127891" y="2437012"/>
            <a:ext cx="215757" cy="452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3464440" y="2969250"/>
            <a:ext cx="215757" cy="452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75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7989" y="2040740"/>
            <a:ext cx="6070100" cy="994172"/>
          </a:xfrm>
        </p:spPr>
        <p:txBody>
          <a:bodyPr>
            <a:no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sung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3550995" y="1588677"/>
            <a:ext cx="215757" cy="452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2555244" y="2548174"/>
            <a:ext cx="215757" cy="452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3737961" y="2073582"/>
            <a:ext cx="215757" cy="452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4577330" y="3000237"/>
            <a:ext cx="215757" cy="452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334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6046810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571</TotalTime>
  <Words>331</Words>
  <Application>Microsoft Office PowerPoint</Application>
  <PresentationFormat>On-screen Show (16:9)</PresentationFormat>
  <Paragraphs>61</Paragraphs>
  <Slides>19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Times New Roman</vt:lpstr>
      <vt:lpstr>iCiel Nabila</vt:lpstr>
      <vt:lpstr>Arial</vt:lpstr>
      <vt:lpstr>黑体</vt:lpstr>
      <vt:lpstr>Calibri Light</vt:lpstr>
      <vt:lpstr>Signika</vt:lpstr>
      <vt:lpstr>Calibri</vt:lpstr>
      <vt:lpstr>Ubuntu</vt:lpstr>
      <vt:lpstr>.VnTifani Heavy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THẢO LUẬN NHÓM 4 Tìm từ khó đọc, cách ngắt nhịp từng dòng thơ và từ cần giải nghĩa.</vt:lpstr>
      <vt:lpstr>Sớm  nay  em  thức dậy Trời  sáng  tự  bao  giờ  Mùa  hè  kì  lạ  chưa Mặt  trời  ưa  dậy  sớm.</vt:lpstr>
      <vt:lpstr>Nắng  cho  cây  chóng  lớn Cho  hoa  lá  thêm  màu Cho  mình  chơi  thật  lâu Ngày  hè  dài  bất  tận.</vt:lpstr>
      <vt:lpstr>Buổi  chiều  trôi  thật  chậm Mặt  trời  mải  rong  chơi Đủng  đỉnh  mãi  chân  trời Mà  vẫn  chưa  lặn  xuống.</vt:lpstr>
      <vt:lpstr>Mùa  hè  thật  sung  sướng Có  nắng  lại  có  kem Có  những  cơn  gió  êm Và  ngày  dài  lấp  lánh.</vt:lpstr>
      <vt:lpstr>  Lấp lánh: phát ra ánh sáng không liên tục, khi yếu, khi mạnh nhưng lặp đi lặp lại đều đặn, sinh động.</vt:lpstr>
      <vt:lpstr>PowerPoint Presentation</vt:lpstr>
      <vt:lpstr>LUYỆN ĐỌC TOÀN BÀI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STD_DELL</cp:lastModifiedBy>
  <cp:revision>37</cp:revision>
  <dcterms:modified xsi:type="dcterms:W3CDTF">2024-03-24T13:34:28Z</dcterms:modified>
</cp:coreProperties>
</file>