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0" r:id="rId4"/>
    <p:sldId id="258" r:id="rId5"/>
    <p:sldId id="259" r:id="rId6"/>
    <p:sldId id="260" r:id="rId7"/>
    <p:sldId id="288" r:id="rId8"/>
    <p:sldId id="281" r:id="rId9"/>
    <p:sldId id="289" r:id="rId10"/>
    <p:sldId id="282" r:id="rId11"/>
    <p:sldId id="290" r:id="rId12"/>
    <p:sldId id="291" r:id="rId13"/>
    <p:sldId id="292" r:id="rId14"/>
    <p:sldId id="278" r:id="rId15"/>
    <p:sldId id="297" r:id="rId16"/>
    <p:sldId id="269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273" r:id="rId25"/>
    <p:sldId id="275" r:id="rId26"/>
    <p:sldId id="301" r:id="rId27"/>
    <p:sldId id="304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6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8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28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016BE-B03D-4404-AFDF-1D0C8F202E69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9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9F6322-48B6-4ED5-90EA-4BB15A823696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6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440AD-52BA-4C4F-93E0-64F4D13B20E6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49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02145-F0D3-4F13-97F4-8AA1EB45D258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D972B5-1191-4383-8DCD-2A49466933A0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9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D83F48-D913-45AC-B68A-8EBBD1BDE103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5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5EC3C6-C330-4231-8D1E-C549E4BBAA8E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61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34E6C-F747-4CB0-9E24-20CA46127D4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6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665B13-22EA-4C85-9705-B4E71036AC26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87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0F36B3-30E2-4153-B1A0-95910D2459E5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3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B00A6-EE7F-4B27-A69C-492747924C90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2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6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53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5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4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5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1445-A4EA-4C0B-87E5-3283A227D71B}" type="datetimeFigureOut">
              <a:rPr lang="en-GB" smtClean="0"/>
              <a:t>24/03/2024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58A16-DDA8-4868-9477-536950C5B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3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A79472-2496-4843-AD8D-E8C8A88C30EE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-396552" y="3861048"/>
            <a:ext cx="929062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trải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nghiệm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     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7: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Times New Roman" pitchFamily="18" charset="0"/>
              </a:rPr>
              <a:t> 2 )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VnTime" pitchFamily="34" charset="0"/>
                <a:cs typeface="UVnTime" pitchFamily="34" charset="0"/>
              </a:rPr>
              <a:t>: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Trinh</a:t>
            </a:r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: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stote" pitchFamily="34" charset="0"/>
                <a:cs typeface="Times New Roman" pitchFamily="18" charset="0"/>
              </a:rPr>
              <a:t>1C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stote" pitchFamily="34" charset="0"/>
              <a:cs typeface="Times New Roman" pitchFamily="18" charset="0"/>
            </a:endParaRPr>
          </a:p>
        </p:txBody>
      </p:sp>
      <p:sp>
        <p:nvSpPr>
          <p:cNvPr id="1028" name="Freeform 7"/>
          <p:cNvSpPr>
            <a:spLocks/>
          </p:cNvSpPr>
          <p:nvPr/>
        </p:nvSpPr>
        <p:spPr bwMode="auto">
          <a:xfrm flipV="1">
            <a:off x="304800" y="2133600"/>
            <a:ext cx="571500" cy="776288"/>
          </a:xfrm>
          <a:custGeom>
            <a:avLst/>
            <a:gdLst>
              <a:gd name="T0" fmla="*/ 2147483647 w 93"/>
              <a:gd name="T1" fmla="*/ 2147483647 h 73"/>
              <a:gd name="T2" fmla="*/ 2147483647 w 93"/>
              <a:gd name="T3" fmla="*/ 2147483647 h 73"/>
              <a:gd name="T4" fmla="*/ 2147483647 w 93"/>
              <a:gd name="T5" fmla="*/ 2147483647 h 73"/>
              <a:gd name="T6" fmla="*/ 2147483647 w 93"/>
              <a:gd name="T7" fmla="*/ 2147483647 h 73"/>
              <a:gd name="T8" fmla="*/ 2147483647 w 93"/>
              <a:gd name="T9" fmla="*/ 2147483647 h 73"/>
              <a:gd name="T10" fmla="*/ 2147483647 w 93"/>
              <a:gd name="T11" fmla="*/ 2147483647 h 73"/>
              <a:gd name="T12" fmla="*/ 2147483647 w 93"/>
              <a:gd name="T13" fmla="*/ 2147483647 h 73"/>
              <a:gd name="T14" fmla="*/ 2147483647 w 93"/>
              <a:gd name="T15" fmla="*/ 2147483647 h 73"/>
              <a:gd name="T16" fmla="*/ 2147483647 w 93"/>
              <a:gd name="T17" fmla="*/ 2147483647 h 73"/>
              <a:gd name="T18" fmla="*/ 2147483647 w 93"/>
              <a:gd name="T19" fmla="*/ 2147483647 h 73"/>
              <a:gd name="T20" fmla="*/ 2147483647 w 93"/>
              <a:gd name="T21" fmla="*/ 2147483647 h 73"/>
              <a:gd name="T22" fmla="*/ 2147483647 w 93"/>
              <a:gd name="T23" fmla="*/ 2147483647 h 73"/>
              <a:gd name="T24" fmla="*/ 2147483647 w 93"/>
              <a:gd name="T25" fmla="*/ 2147483647 h 73"/>
              <a:gd name="T26" fmla="*/ 2147483647 w 93"/>
              <a:gd name="T27" fmla="*/ 2147483647 h 73"/>
              <a:gd name="T28" fmla="*/ 2147483647 w 93"/>
              <a:gd name="T29" fmla="*/ 2147483647 h 73"/>
              <a:gd name="T30" fmla="*/ 2147483647 w 93"/>
              <a:gd name="T31" fmla="*/ 2147483647 h 73"/>
              <a:gd name="T32" fmla="*/ 2147483647 w 93"/>
              <a:gd name="T33" fmla="*/ 2147483647 h 73"/>
              <a:gd name="T34" fmla="*/ 2147483647 w 93"/>
              <a:gd name="T35" fmla="*/ 2147483647 h 73"/>
              <a:gd name="T36" fmla="*/ 2147483647 w 93"/>
              <a:gd name="T37" fmla="*/ 2147483647 h 73"/>
              <a:gd name="T38" fmla="*/ 2147483647 w 93"/>
              <a:gd name="T39" fmla="*/ 2147483647 h 73"/>
              <a:gd name="T40" fmla="*/ 2147483647 w 93"/>
              <a:gd name="T41" fmla="*/ 2147483647 h 73"/>
              <a:gd name="T42" fmla="*/ 2147483647 w 93"/>
              <a:gd name="T43" fmla="*/ 2147483647 h 73"/>
              <a:gd name="T44" fmla="*/ 2147483647 w 93"/>
              <a:gd name="T45" fmla="*/ 2147483647 h 73"/>
              <a:gd name="T46" fmla="*/ 2147483647 w 93"/>
              <a:gd name="T47" fmla="*/ 2147483647 h 73"/>
              <a:gd name="T48" fmla="*/ 2147483647 w 93"/>
              <a:gd name="T49" fmla="*/ 2147483647 h 73"/>
              <a:gd name="T50" fmla="*/ 2147483647 w 93"/>
              <a:gd name="T51" fmla="*/ 2147483647 h 73"/>
              <a:gd name="T52" fmla="*/ 2147483647 w 93"/>
              <a:gd name="T53" fmla="*/ 2147483647 h 73"/>
              <a:gd name="T54" fmla="*/ 2147483647 w 93"/>
              <a:gd name="T55" fmla="*/ 2147483647 h 73"/>
              <a:gd name="T56" fmla="*/ 2147483647 w 93"/>
              <a:gd name="T57" fmla="*/ 2147483647 h 73"/>
              <a:gd name="T58" fmla="*/ 2147483647 w 93"/>
              <a:gd name="T59" fmla="*/ 2147483647 h 73"/>
              <a:gd name="T60" fmla="*/ 2147483647 w 93"/>
              <a:gd name="T61" fmla="*/ 2147483647 h 73"/>
              <a:gd name="T62" fmla="*/ 2147483647 w 93"/>
              <a:gd name="T63" fmla="*/ 2147483647 h 73"/>
              <a:gd name="T64" fmla="*/ 2147483647 w 93"/>
              <a:gd name="T65" fmla="*/ 2147483647 h 73"/>
              <a:gd name="T66" fmla="*/ 2147483647 w 93"/>
              <a:gd name="T67" fmla="*/ 2147483647 h 73"/>
              <a:gd name="T68" fmla="*/ 2147483647 w 93"/>
              <a:gd name="T69" fmla="*/ 2147483647 h 73"/>
              <a:gd name="T70" fmla="*/ 2147483647 w 93"/>
              <a:gd name="T71" fmla="*/ 2147483647 h 73"/>
              <a:gd name="T72" fmla="*/ 2147483647 w 93"/>
              <a:gd name="T73" fmla="*/ 2147483647 h 73"/>
              <a:gd name="T74" fmla="*/ 2147483647 w 93"/>
              <a:gd name="T75" fmla="*/ 2147483647 h 73"/>
              <a:gd name="T76" fmla="*/ 2147483647 w 93"/>
              <a:gd name="T77" fmla="*/ 2147483647 h 73"/>
              <a:gd name="T78" fmla="*/ 2147483647 w 93"/>
              <a:gd name="T79" fmla="*/ 2147483647 h 73"/>
              <a:gd name="T80" fmla="*/ 2147483647 w 93"/>
              <a:gd name="T81" fmla="*/ 2147483647 h 73"/>
              <a:gd name="T82" fmla="*/ 2147483647 w 93"/>
              <a:gd name="T83" fmla="*/ 2147483647 h 73"/>
              <a:gd name="T84" fmla="*/ 2147483647 w 93"/>
              <a:gd name="T85" fmla="*/ 2147483647 h 73"/>
              <a:gd name="T86" fmla="*/ 2147483647 w 93"/>
              <a:gd name="T87" fmla="*/ 2147483647 h 73"/>
              <a:gd name="T88" fmla="*/ 2147483647 w 93"/>
              <a:gd name="T89" fmla="*/ 2147483647 h 73"/>
              <a:gd name="T90" fmla="*/ 2147483647 w 93"/>
              <a:gd name="T91" fmla="*/ 2147483647 h 73"/>
              <a:gd name="T92" fmla="*/ 2147483647 w 93"/>
              <a:gd name="T93" fmla="*/ 2147483647 h 73"/>
              <a:gd name="T94" fmla="*/ 2147483647 w 93"/>
              <a:gd name="T95" fmla="*/ 2147483647 h 73"/>
              <a:gd name="T96" fmla="*/ 2147483647 w 93"/>
              <a:gd name="T97" fmla="*/ 2147483647 h 73"/>
              <a:gd name="T98" fmla="*/ 2147483647 w 93"/>
              <a:gd name="T99" fmla="*/ 2147483647 h 73"/>
              <a:gd name="T100" fmla="*/ 2147483647 w 93"/>
              <a:gd name="T101" fmla="*/ 2147483647 h 73"/>
              <a:gd name="T102" fmla="*/ 2147483647 w 93"/>
              <a:gd name="T103" fmla="*/ 2147483647 h 73"/>
              <a:gd name="T104" fmla="*/ 2147483647 w 93"/>
              <a:gd name="T105" fmla="*/ 2147483647 h 73"/>
              <a:gd name="T106" fmla="*/ 2147483647 w 93"/>
              <a:gd name="T107" fmla="*/ 2147483647 h 73"/>
              <a:gd name="T108" fmla="*/ 2147483647 w 93"/>
              <a:gd name="T109" fmla="*/ 2147483647 h 73"/>
              <a:gd name="T110" fmla="*/ 2147483647 w 93"/>
              <a:gd name="T111" fmla="*/ 2147483647 h 73"/>
              <a:gd name="T112" fmla="*/ 2147483647 w 93"/>
              <a:gd name="T113" fmla="*/ 2147483647 h 73"/>
              <a:gd name="T114" fmla="*/ 2147483647 w 93"/>
              <a:gd name="T115" fmla="*/ 2147483647 h 73"/>
              <a:gd name="T116" fmla="*/ 2147483647 w 93"/>
              <a:gd name="T117" fmla="*/ 2147483647 h 73"/>
              <a:gd name="T118" fmla="*/ 2147483647 w 93"/>
              <a:gd name="T119" fmla="*/ 2147483647 h 7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3"/>
              <a:gd name="T181" fmla="*/ 0 h 73"/>
              <a:gd name="T182" fmla="*/ 93 w 93"/>
              <a:gd name="T183" fmla="*/ 73 h 7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3" h="73">
                <a:moveTo>
                  <a:pt x="46" y="0"/>
                </a:moveTo>
                <a:lnTo>
                  <a:pt x="48" y="22"/>
                </a:lnTo>
                <a:lnTo>
                  <a:pt x="51" y="0"/>
                </a:lnTo>
                <a:lnTo>
                  <a:pt x="50" y="23"/>
                </a:lnTo>
                <a:lnTo>
                  <a:pt x="56" y="1"/>
                </a:lnTo>
                <a:lnTo>
                  <a:pt x="52" y="23"/>
                </a:lnTo>
                <a:lnTo>
                  <a:pt x="61" y="2"/>
                </a:lnTo>
                <a:lnTo>
                  <a:pt x="53" y="24"/>
                </a:lnTo>
                <a:lnTo>
                  <a:pt x="65" y="3"/>
                </a:lnTo>
                <a:lnTo>
                  <a:pt x="55" y="24"/>
                </a:lnTo>
                <a:lnTo>
                  <a:pt x="69" y="5"/>
                </a:lnTo>
                <a:lnTo>
                  <a:pt x="57" y="25"/>
                </a:lnTo>
                <a:lnTo>
                  <a:pt x="74" y="7"/>
                </a:lnTo>
                <a:lnTo>
                  <a:pt x="58" y="26"/>
                </a:lnTo>
                <a:lnTo>
                  <a:pt x="77" y="9"/>
                </a:lnTo>
                <a:lnTo>
                  <a:pt x="60" y="27"/>
                </a:lnTo>
                <a:lnTo>
                  <a:pt x="81" y="12"/>
                </a:lnTo>
                <a:lnTo>
                  <a:pt x="61" y="28"/>
                </a:lnTo>
                <a:lnTo>
                  <a:pt x="84" y="15"/>
                </a:lnTo>
                <a:lnTo>
                  <a:pt x="62" y="29"/>
                </a:lnTo>
                <a:lnTo>
                  <a:pt x="86" y="18"/>
                </a:lnTo>
                <a:lnTo>
                  <a:pt x="63" y="31"/>
                </a:lnTo>
                <a:lnTo>
                  <a:pt x="89" y="22"/>
                </a:lnTo>
                <a:lnTo>
                  <a:pt x="63" y="32"/>
                </a:lnTo>
                <a:lnTo>
                  <a:pt x="90" y="25"/>
                </a:lnTo>
                <a:lnTo>
                  <a:pt x="64" y="33"/>
                </a:lnTo>
                <a:lnTo>
                  <a:pt x="92" y="29"/>
                </a:lnTo>
                <a:lnTo>
                  <a:pt x="64" y="35"/>
                </a:lnTo>
                <a:lnTo>
                  <a:pt x="92" y="33"/>
                </a:lnTo>
                <a:lnTo>
                  <a:pt x="64" y="36"/>
                </a:lnTo>
                <a:lnTo>
                  <a:pt x="93" y="37"/>
                </a:lnTo>
                <a:lnTo>
                  <a:pt x="64" y="38"/>
                </a:lnTo>
                <a:lnTo>
                  <a:pt x="92" y="40"/>
                </a:lnTo>
                <a:lnTo>
                  <a:pt x="64" y="39"/>
                </a:lnTo>
                <a:lnTo>
                  <a:pt x="92" y="44"/>
                </a:lnTo>
                <a:lnTo>
                  <a:pt x="64" y="41"/>
                </a:lnTo>
                <a:lnTo>
                  <a:pt x="90" y="48"/>
                </a:lnTo>
                <a:lnTo>
                  <a:pt x="63" y="42"/>
                </a:lnTo>
                <a:lnTo>
                  <a:pt x="89" y="52"/>
                </a:lnTo>
                <a:lnTo>
                  <a:pt x="62" y="44"/>
                </a:lnTo>
                <a:lnTo>
                  <a:pt x="86" y="55"/>
                </a:lnTo>
                <a:lnTo>
                  <a:pt x="61" y="45"/>
                </a:lnTo>
                <a:lnTo>
                  <a:pt x="84" y="58"/>
                </a:lnTo>
                <a:lnTo>
                  <a:pt x="60" y="46"/>
                </a:lnTo>
                <a:lnTo>
                  <a:pt x="81" y="61"/>
                </a:lnTo>
                <a:lnTo>
                  <a:pt x="59" y="47"/>
                </a:lnTo>
                <a:lnTo>
                  <a:pt x="77" y="64"/>
                </a:lnTo>
                <a:lnTo>
                  <a:pt x="57" y="48"/>
                </a:lnTo>
                <a:lnTo>
                  <a:pt x="74" y="66"/>
                </a:lnTo>
                <a:lnTo>
                  <a:pt x="56" y="49"/>
                </a:lnTo>
                <a:lnTo>
                  <a:pt x="69" y="68"/>
                </a:lnTo>
                <a:lnTo>
                  <a:pt x="54" y="50"/>
                </a:lnTo>
                <a:lnTo>
                  <a:pt x="65" y="70"/>
                </a:lnTo>
                <a:lnTo>
                  <a:pt x="52" y="50"/>
                </a:lnTo>
                <a:lnTo>
                  <a:pt x="61" y="71"/>
                </a:lnTo>
                <a:lnTo>
                  <a:pt x="50" y="51"/>
                </a:lnTo>
                <a:lnTo>
                  <a:pt x="56" y="72"/>
                </a:lnTo>
                <a:lnTo>
                  <a:pt x="49" y="51"/>
                </a:lnTo>
                <a:lnTo>
                  <a:pt x="51" y="73"/>
                </a:lnTo>
                <a:lnTo>
                  <a:pt x="47" y="51"/>
                </a:lnTo>
                <a:lnTo>
                  <a:pt x="46" y="73"/>
                </a:lnTo>
                <a:lnTo>
                  <a:pt x="45" y="51"/>
                </a:lnTo>
                <a:lnTo>
                  <a:pt x="42" y="73"/>
                </a:lnTo>
                <a:lnTo>
                  <a:pt x="43" y="51"/>
                </a:lnTo>
                <a:lnTo>
                  <a:pt x="37" y="72"/>
                </a:lnTo>
                <a:lnTo>
                  <a:pt x="41" y="50"/>
                </a:lnTo>
                <a:lnTo>
                  <a:pt x="32" y="71"/>
                </a:lnTo>
                <a:lnTo>
                  <a:pt x="39" y="50"/>
                </a:lnTo>
                <a:lnTo>
                  <a:pt x="28" y="70"/>
                </a:lnTo>
                <a:lnTo>
                  <a:pt x="38" y="49"/>
                </a:lnTo>
                <a:lnTo>
                  <a:pt x="23" y="68"/>
                </a:lnTo>
                <a:lnTo>
                  <a:pt x="36" y="48"/>
                </a:lnTo>
                <a:lnTo>
                  <a:pt x="19" y="66"/>
                </a:lnTo>
                <a:lnTo>
                  <a:pt x="35" y="47"/>
                </a:lnTo>
                <a:lnTo>
                  <a:pt x="16" y="64"/>
                </a:lnTo>
                <a:lnTo>
                  <a:pt x="33" y="46"/>
                </a:lnTo>
                <a:lnTo>
                  <a:pt x="12" y="61"/>
                </a:lnTo>
                <a:lnTo>
                  <a:pt x="32" y="45"/>
                </a:lnTo>
                <a:lnTo>
                  <a:pt x="9" y="58"/>
                </a:lnTo>
                <a:lnTo>
                  <a:pt x="31" y="44"/>
                </a:lnTo>
                <a:lnTo>
                  <a:pt x="6" y="55"/>
                </a:lnTo>
                <a:lnTo>
                  <a:pt x="30" y="43"/>
                </a:lnTo>
                <a:lnTo>
                  <a:pt x="4" y="52"/>
                </a:lnTo>
                <a:lnTo>
                  <a:pt x="29" y="41"/>
                </a:lnTo>
                <a:lnTo>
                  <a:pt x="2" y="48"/>
                </a:lnTo>
                <a:lnTo>
                  <a:pt x="29" y="40"/>
                </a:lnTo>
                <a:lnTo>
                  <a:pt x="1" y="44"/>
                </a:lnTo>
                <a:lnTo>
                  <a:pt x="29" y="38"/>
                </a:lnTo>
                <a:lnTo>
                  <a:pt x="0" y="40"/>
                </a:lnTo>
                <a:lnTo>
                  <a:pt x="28" y="37"/>
                </a:lnTo>
                <a:lnTo>
                  <a:pt x="0" y="37"/>
                </a:lnTo>
                <a:lnTo>
                  <a:pt x="29" y="35"/>
                </a:lnTo>
                <a:lnTo>
                  <a:pt x="0" y="33"/>
                </a:lnTo>
                <a:lnTo>
                  <a:pt x="29" y="34"/>
                </a:lnTo>
                <a:lnTo>
                  <a:pt x="1" y="29"/>
                </a:lnTo>
                <a:lnTo>
                  <a:pt x="29" y="32"/>
                </a:lnTo>
                <a:lnTo>
                  <a:pt x="2" y="25"/>
                </a:lnTo>
                <a:lnTo>
                  <a:pt x="30" y="31"/>
                </a:lnTo>
                <a:lnTo>
                  <a:pt x="4" y="22"/>
                </a:lnTo>
                <a:lnTo>
                  <a:pt x="31" y="30"/>
                </a:lnTo>
                <a:lnTo>
                  <a:pt x="6" y="18"/>
                </a:lnTo>
                <a:lnTo>
                  <a:pt x="32" y="28"/>
                </a:lnTo>
                <a:lnTo>
                  <a:pt x="9" y="15"/>
                </a:lnTo>
                <a:lnTo>
                  <a:pt x="33" y="27"/>
                </a:lnTo>
                <a:lnTo>
                  <a:pt x="12" y="12"/>
                </a:lnTo>
                <a:lnTo>
                  <a:pt x="34" y="26"/>
                </a:lnTo>
                <a:lnTo>
                  <a:pt x="16" y="9"/>
                </a:lnTo>
                <a:lnTo>
                  <a:pt x="36" y="25"/>
                </a:lnTo>
                <a:lnTo>
                  <a:pt x="19" y="7"/>
                </a:lnTo>
                <a:lnTo>
                  <a:pt x="37" y="24"/>
                </a:lnTo>
                <a:lnTo>
                  <a:pt x="23" y="5"/>
                </a:lnTo>
                <a:lnTo>
                  <a:pt x="39" y="24"/>
                </a:lnTo>
                <a:lnTo>
                  <a:pt x="28" y="3"/>
                </a:lnTo>
                <a:lnTo>
                  <a:pt x="41" y="23"/>
                </a:lnTo>
                <a:lnTo>
                  <a:pt x="32" y="2"/>
                </a:lnTo>
                <a:lnTo>
                  <a:pt x="42" y="23"/>
                </a:lnTo>
                <a:lnTo>
                  <a:pt x="37" y="1"/>
                </a:lnTo>
                <a:lnTo>
                  <a:pt x="44" y="23"/>
                </a:lnTo>
                <a:lnTo>
                  <a:pt x="42" y="0"/>
                </a:lnTo>
                <a:lnTo>
                  <a:pt x="46" y="22"/>
                </a:lnTo>
                <a:lnTo>
                  <a:pt x="46" y="0"/>
                </a:lnTo>
                <a:close/>
              </a:path>
            </a:pathLst>
          </a:custGeom>
          <a:solidFill>
            <a:srgbClr val="008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lIns="64008" tIns="32004" rIns="64008" bIns="32004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mtClean="0">
              <a:solidFill>
                <a:srgbClr val="000000"/>
              </a:solidFill>
            </a:endParaRPr>
          </a:p>
        </p:txBody>
      </p:sp>
      <p:pic>
        <p:nvPicPr>
          <p:cNvPr id="102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352800"/>
            <a:ext cx="1143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57" y="4882356"/>
            <a:ext cx="20558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8632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0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0"/>
          <p:cNvSpPr>
            <a:spLocks noChangeArrowheads="1" noChangeShapeType="1" noTextEdit="1"/>
          </p:cNvSpPr>
          <p:nvPr/>
        </p:nvSpPr>
        <p:spPr bwMode="auto">
          <a:xfrm>
            <a:off x="1490663" y="457200"/>
            <a:ext cx="6281737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60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Tiến</a:t>
            </a:r>
            <a:endParaRPr lang="en-US" sz="6000" b="1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950913" y="1052736"/>
            <a:ext cx="7242175" cy="14795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356"/>
                <a:gd name="adj2" fmla="val 69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b="1" i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b="1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vi-VN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58242"/>
              </p:ext>
            </p:extLst>
          </p:nvPr>
        </p:nvGraphicFramePr>
        <p:xfrm>
          <a:off x="3255641" y="2611873"/>
          <a:ext cx="2540495" cy="117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icture" r:id="rId5" imgW="2161519" imgH="1926959" progId="Word.Picture.8">
                  <p:embed/>
                </p:oleObj>
              </mc:Choice>
              <mc:Fallback>
                <p:oleObj name="Picture" r:id="rId5" imgW="2161519" imgH="19269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641" y="2611873"/>
                        <a:ext cx="2540495" cy="117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56" y="48394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86600" y="4843463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0019" y="80169"/>
            <a:ext cx="1376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56" y="48394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4810125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0018" y="2382"/>
            <a:ext cx="13763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56" y="4839494"/>
            <a:ext cx="2055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25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57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3"/>
            <a:ext cx="9119913" cy="69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1"/>
            <a:ext cx="9144000" cy="70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16424" cy="335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248472" cy="33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227524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</a:p>
          <a:p>
            <a:pPr algn="ctr"/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GB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60"/>
            <a:ext cx="9144000" cy="68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1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50" y="1"/>
            <a:ext cx="5277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" y="1412776"/>
            <a:ext cx="9141535" cy="45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922056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GB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15793" cy="497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6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6048672" cy="4855269"/>
          </a:xfrm>
        </p:spPr>
      </p:pic>
    </p:spTree>
    <p:extLst>
      <p:ext uri="{BB962C8B-B14F-4D97-AF65-F5344CB8AC3E}">
        <p14:creationId xmlns:p14="http://schemas.microsoft.com/office/powerpoint/2010/main" val="27264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95" y="1340768"/>
            <a:ext cx="7162589" cy="4027363"/>
          </a:xfrm>
        </p:spPr>
      </p:pic>
    </p:spTree>
    <p:extLst>
      <p:ext uri="{BB962C8B-B14F-4D97-AF65-F5344CB8AC3E}">
        <p14:creationId xmlns:p14="http://schemas.microsoft.com/office/powerpoint/2010/main" val="37882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202"/>
            <a:ext cx="5184576" cy="69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855681" cy="4525963"/>
          </a:xfrm>
        </p:spPr>
      </p:pic>
    </p:spTree>
    <p:extLst>
      <p:ext uri="{BB962C8B-B14F-4D97-AF65-F5344CB8AC3E}">
        <p14:creationId xmlns:p14="http://schemas.microsoft.com/office/powerpoint/2010/main" val="34788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816424" cy="335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4248472" cy="33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573"/>
            <a:ext cx="9119913" cy="690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1"/>
            <a:ext cx="9144000" cy="703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16424" cy="335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248472" cy="33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9269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GB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dirty="0"/>
              <a:t>-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nhân</a:t>
            </a:r>
            <a:r>
              <a:rPr lang="en-GB" dirty="0"/>
              <a:t> </a:t>
            </a:r>
            <a:r>
              <a:rPr lang="en-GB" dirty="0" err="1"/>
              <a:t>vật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tranh</a:t>
            </a:r>
            <a:r>
              <a:rPr lang="en-GB" dirty="0"/>
              <a:t> </a:t>
            </a:r>
            <a:r>
              <a:rPr lang="en-GB" dirty="0" err="1"/>
              <a:t>đang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 smtClean="0"/>
              <a:t>gì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60961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00506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GB" dirty="0"/>
              <a:t>- </a:t>
            </a:r>
            <a:r>
              <a:rPr lang="en-GB" dirty="0" err="1"/>
              <a:t>Chú</a:t>
            </a:r>
            <a:r>
              <a:rPr lang="en-GB" dirty="0"/>
              <a:t> ý </a:t>
            </a:r>
            <a:r>
              <a:rPr lang="en-GB" dirty="0" err="1"/>
              <a:t>đến</a:t>
            </a:r>
            <a:r>
              <a:rPr lang="en-GB" dirty="0"/>
              <a:t> </a:t>
            </a:r>
            <a:r>
              <a:rPr lang="en-GB" dirty="0" err="1"/>
              <a:t>ánh</a:t>
            </a:r>
            <a:r>
              <a:rPr lang="en-GB" dirty="0"/>
              <a:t> </a:t>
            </a:r>
            <a:r>
              <a:rPr lang="en-GB" dirty="0" err="1"/>
              <a:t>mắt</a:t>
            </a:r>
            <a:r>
              <a:rPr lang="en-GB" dirty="0"/>
              <a:t>, </a:t>
            </a:r>
            <a:r>
              <a:rPr lang="en-GB" dirty="0" err="1"/>
              <a:t>cử</a:t>
            </a:r>
            <a:r>
              <a:rPr lang="en-GB" dirty="0"/>
              <a:t> </a:t>
            </a:r>
            <a:r>
              <a:rPr lang="en-GB" dirty="0" err="1"/>
              <a:t>chỉ</a:t>
            </a:r>
            <a:r>
              <a:rPr lang="en-GB" dirty="0"/>
              <a:t>, </a:t>
            </a:r>
            <a:r>
              <a:rPr lang="en-GB" dirty="0" err="1"/>
              <a:t>điệu</a:t>
            </a:r>
            <a:r>
              <a:rPr lang="en-GB" dirty="0"/>
              <a:t> </a:t>
            </a:r>
            <a:r>
              <a:rPr lang="en-GB" dirty="0" err="1"/>
              <a:t>bộ</a:t>
            </a:r>
            <a:r>
              <a:rPr lang="en-GB" dirty="0"/>
              <a:t>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sắm</a:t>
            </a:r>
            <a:r>
              <a:rPr lang="en-GB" dirty="0"/>
              <a:t> </a:t>
            </a:r>
            <a:r>
              <a:rPr lang="en-GB" dirty="0" err="1"/>
              <a:t>vai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985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816424" cy="3358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4248472" cy="333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536" y="189069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146</Words>
  <Application>Microsoft Office PowerPoint</Application>
  <PresentationFormat>On-screen Show (4:3)</PresentationFormat>
  <Paragraphs>19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.VnAristote</vt:lpstr>
      <vt:lpstr>.VnTime</vt:lpstr>
      <vt:lpstr>Arial</vt:lpstr>
      <vt:lpstr>Calibri</vt:lpstr>
      <vt:lpstr>Calibri Light</vt:lpstr>
      <vt:lpstr>Times New Roman</vt:lpstr>
      <vt:lpstr>UVnTime</vt:lpstr>
      <vt:lpstr>Office Theme</vt:lpstr>
      <vt:lpstr>1_Office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HA_STD</dc:creator>
  <cp:lastModifiedBy>STD_DELL</cp:lastModifiedBy>
  <cp:revision>24</cp:revision>
  <dcterms:created xsi:type="dcterms:W3CDTF">2022-10-18T08:43:09Z</dcterms:created>
  <dcterms:modified xsi:type="dcterms:W3CDTF">2024-03-24T01:33:08Z</dcterms:modified>
</cp:coreProperties>
</file>