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9" r:id="rId3"/>
    <p:sldId id="264" r:id="rId4"/>
    <p:sldId id="263" r:id="rId5"/>
    <p:sldId id="260" r:id="rId6"/>
    <p:sldId id="266" r:id="rId7"/>
    <p:sldId id="267" r:id="rId8"/>
    <p:sldId id="268" r:id="rId9"/>
    <p:sldId id="261" r:id="rId10"/>
    <p:sldId id="25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B4D60-8684-4117-8BCF-1C9FE425046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BEE5-6ABC-4F92-9A3E-2686393FB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1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07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9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4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2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0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10/25/2023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4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4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8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0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6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0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23FF-F1AC-4905-A3E4-DEC652CBFC0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49C8-F5E2-4CCB-BF6C-79344FA44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audio" Target="../media/audio1.wav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884" y="-1090063"/>
            <a:ext cx="13840884" cy="854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1809565" y="2571606"/>
            <a:ext cx="711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980706" y="4575073"/>
            <a:ext cx="75982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113" y="532909"/>
            <a:ext cx="11480800" cy="1959997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CHÀO MỪNG CÁC THẦY CÔ ĐẾN DỰ </a:t>
            </a:r>
            <a:r>
              <a:rPr lang="en-US" sz="24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 HỌC!</a:t>
            </a:r>
          </a:p>
          <a:p>
            <a:pPr>
              <a:defRPr/>
            </a:pPr>
            <a:endParaRPr lang="en-US" sz="240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468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90" y="-703382"/>
            <a:ext cx="5563553" cy="6799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87" y="422032"/>
            <a:ext cx="6049108" cy="5957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400" y="1905000"/>
            <a:ext cx="284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50"/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07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807"/>
            <a:ext cx="12032065" cy="684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058008" y="2266045"/>
            <a:ext cx="8432963" cy="253281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96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2696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2696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2696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2696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2696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2696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2696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2696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2696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2696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2696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00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>
          <a:xfrm>
            <a:off x="2263801" y="4268516"/>
            <a:ext cx="9825341" cy="11011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595" b="1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3595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595" b="1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3595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595" b="1" dirty="0" err="1">
                <a:solidFill>
                  <a:srgbClr val="FF0000"/>
                </a:solidFill>
                <a:latin typeface="+mn-lt"/>
              </a:rPr>
              <a:t>em</a:t>
            </a:r>
            <a:r>
              <a:rPr lang="en-US" altLang="en-US" sz="3595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595" b="1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3595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595" b="1" dirty="0" err="1">
                <a:solidFill>
                  <a:srgbClr val="FF0000"/>
                </a:solidFill>
                <a:latin typeface="+mn-lt"/>
              </a:rPr>
              <a:t>ngoan</a:t>
            </a:r>
            <a:r>
              <a:rPr lang="en-US" altLang="en-US" sz="3595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3595" b="1" dirty="0" err="1">
                <a:solidFill>
                  <a:srgbClr val="FF0000"/>
                </a:solidFill>
                <a:latin typeface="+mn-lt"/>
              </a:rPr>
              <a:t>học</a:t>
            </a:r>
            <a:r>
              <a:rPr lang="en-US" altLang="en-US" sz="3595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595" b="1" dirty="0" err="1">
                <a:solidFill>
                  <a:srgbClr val="FF0000"/>
                </a:solidFill>
                <a:latin typeface="+mn-lt"/>
              </a:rPr>
              <a:t>giỏi</a:t>
            </a:r>
            <a:endParaRPr lang="en-US" altLang="en-US" sz="3595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3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70" y="736294"/>
            <a:ext cx="6858537" cy="45307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6" y="452670"/>
            <a:ext cx="3933061" cy="6473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9072">
            <a:off x="-844084" y="3685363"/>
            <a:ext cx="4898307" cy="4011247"/>
          </a:xfrm>
          <a:prstGeom prst="rect">
            <a:avLst/>
          </a:prstGeom>
        </p:spPr>
      </p:pic>
      <p:pic>
        <p:nvPicPr>
          <p:cNvPr id="8" name="Bkgr tên lửa">
            <a:extLst>
              <a:ext uri="{FF2B5EF4-FFF2-40B4-BE49-F238E27FC236}">
                <a16:creationId xmlns:a16="http://schemas.microsoft.com/office/drawing/2014/main" id="{806947FC-9FFA-489E-A387-DDCC284F12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7359" y="1704043"/>
            <a:ext cx="1093027" cy="10930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48A4A2-AED4-4DF7-B8F3-89F356B2A2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1749" y="2590191"/>
            <a:ext cx="7202032" cy="2495512"/>
          </a:xfrm>
          <a:prstGeom prst="rect">
            <a:avLst/>
          </a:prstGeom>
        </p:spPr>
      </p:pic>
      <p:pic>
        <p:nvPicPr>
          <p:cNvPr id="3" name="EmYeuTruongEm-ThanhLam-26334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42716" y="17773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98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81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769" y="762569"/>
            <a:ext cx="10520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4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10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0627" y="1941657"/>
            <a:ext cx="654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Tiếng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1797" y="2741618"/>
            <a:ext cx="10018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đoạn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văn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tả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đồ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dùng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học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831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32" y="1218120"/>
            <a:ext cx="6096000" cy="481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6" y="1218120"/>
            <a:ext cx="5372800" cy="50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0" y="5181600"/>
            <a:ext cx="1320800" cy="990600"/>
            <a:chOff x="2592" y="1728"/>
            <a:chExt cx="1475" cy="1449"/>
          </a:xfrm>
        </p:grpSpPr>
        <p:sp>
          <p:nvSpPr>
            <p:cNvPr id="19511" name="Oval 4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12" name="Oval 5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13" name="Oval 6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14" name="Oval 7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15" name="Oval 8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16" name="Oval 9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17" name="Oval 10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18" name="Oval 11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19" name="Oval 12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</p:grpSp>
      <p:grpSp>
        <p:nvGrpSpPr>
          <p:cNvPr id="19459" name="Group 13"/>
          <p:cNvGrpSpPr>
            <a:grpSpLocks/>
          </p:cNvGrpSpPr>
          <p:nvPr/>
        </p:nvGrpSpPr>
        <p:grpSpPr bwMode="auto">
          <a:xfrm>
            <a:off x="5892800" y="5638800"/>
            <a:ext cx="1320800" cy="990600"/>
            <a:chOff x="2592" y="1728"/>
            <a:chExt cx="1475" cy="1449"/>
          </a:xfrm>
        </p:grpSpPr>
        <p:sp>
          <p:nvSpPr>
            <p:cNvPr id="19502" name="Oval 14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03" name="Oval 15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04" name="Oval 16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05" name="Oval 17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06" name="Oval 18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07" name="Oval 19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08" name="Oval 20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09" name="Oval 21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10" name="Oval 22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</p:grpSp>
      <p:grpSp>
        <p:nvGrpSpPr>
          <p:cNvPr id="19460" name="Group 23"/>
          <p:cNvGrpSpPr>
            <a:grpSpLocks/>
          </p:cNvGrpSpPr>
          <p:nvPr/>
        </p:nvGrpSpPr>
        <p:grpSpPr bwMode="auto">
          <a:xfrm>
            <a:off x="10566400" y="5410200"/>
            <a:ext cx="1320800" cy="990600"/>
            <a:chOff x="2592" y="1728"/>
            <a:chExt cx="1475" cy="1449"/>
          </a:xfrm>
        </p:grpSpPr>
        <p:sp>
          <p:nvSpPr>
            <p:cNvPr id="19493" name="Oval 24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94" name="Oval 25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95" name="Oval 26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96" name="Oval 27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97" name="Oval 28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98" name="Oval 29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99" name="Oval 30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00" name="Oval 31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501" name="Oval 32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</p:grpSp>
      <p:grpSp>
        <p:nvGrpSpPr>
          <p:cNvPr id="19461" name="Group 33"/>
          <p:cNvGrpSpPr>
            <a:grpSpLocks/>
          </p:cNvGrpSpPr>
          <p:nvPr/>
        </p:nvGrpSpPr>
        <p:grpSpPr bwMode="auto">
          <a:xfrm>
            <a:off x="0" y="0"/>
            <a:ext cx="1320800" cy="990600"/>
            <a:chOff x="2592" y="1728"/>
            <a:chExt cx="1475" cy="1449"/>
          </a:xfrm>
        </p:grpSpPr>
        <p:sp>
          <p:nvSpPr>
            <p:cNvPr id="19484" name="Oval 34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85" name="Oval 35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86" name="Oval 36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87" name="Oval 37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88" name="Oval 38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89" name="Oval 39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90" name="Oval 40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91" name="Oval 41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92" name="Oval 42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</p:grpSp>
      <p:grpSp>
        <p:nvGrpSpPr>
          <p:cNvPr id="19462" name="Group 43"/>
          <p:cNvGrpSpPr>
            <a:grpSpLocks/>
          </p:cNvGrpSpPr>
          <p:nvPr/>
        </p:nvGrpSpPr>
        <p:grpSpPr bwMode="auto">
          <a:xfrm>
            <a:off x="10668000" y="0"/>
            <a:ext cx="1320800" cy="990600"/>
            <a:chOff x="2592" y="1728"/>
            <a:chExt cx="1475" cy="1449"/>
          </a:xfrm>
        </p:grpSpPr>
        <p:sp>
          <p:nvSpPr>
            <p:cNvPr id="19475" name="Oval 44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76" name="Oval 45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77" name="Oval 46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78" name="Oval 47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79" name="Oval 48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80" name="Oval 4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81" name="Oval 50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82" name="Oval 51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  <p:sp>
          <p:nvSpPr>
            <p:cNvPr id="19483" name="Oval 52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FF00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4267"/>
            </a:p>
          </p:txBody>
        </p:sp>
      </p:grpSp>
      <p:grpSp>
        <p:nvGrpSpPr>
          <p:cNvPr id="19463" name="Group 53"/>
          <p:cNvGrpSpPr>
            <a:grpSpLocks/>
          </p:cNvGrpSpPr>
          <p:nvPr/>
        </p:nvGrpSpPr>
        <p:grpSpPr bwMode="auto">
          <a:xfrm>
            <a:off x="812800" y="6019800"/>
            <a:ext cx="10668000" cy="533400"/>
            <a:chOff x="-48" y="3888"/>
            <a:chExt cx="5808" cy="621"/>
          </a:xfrm>
        </p:grpSpPr>
        <p:pic>
          <p:nvPicPr>
            <p:cNvPr id="19469" name="Picture 54" descr="FLOWRBO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55" descr="FLOWRBO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56" descr="FLOWRBO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57" descr="FLOWRBO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58" descr="FLOWRBO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59" descr="FLOWRBO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Rectangle 60"/>
          <p:cNvSpPr>
            <a:spLocks noChangeArrowheads="1"/>
          </p:cNvSpPr>
          <p:nvPr/>
        </p:nvSpPr>
        <p:spPr bwMode="auto">
          <a:xfrm>
            <a:off x="1219200" y="5105400"/>
            <a:ext cx="8991600" cy="7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>
              <a:spcBef>
                <a:spcPct val="0"/>
              </a:spcBef>
              <a:buNone/>
            </a:pPr>
            <a:r>
              <a:rPr lang="en-US" altLang="en-US" sz="4267" b="1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946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5" y="2616201"/>
            <a:ext cx="5386916" cy="261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Content Placeholder 9"/>
          <p:cNvSpPr txBox="1"/>
          <p:nvPr/>
        </p:nvSpPr>
        <p:spPr>
          <a:xfrm>
            <a:off x="4931833" y="1955801"/>
            <a:ext cx="7112000" cy="36216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9" rIns="121917" bIns="6095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426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Kể</a:t>
            </a:r>
            <a:r>
              <a:rPr lang="en-US" sz="426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tên</a:t>
            </a:r>
            <a:r>
              <a:rPr lang="en-US" sz="426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</a:t>
            </a:r>
            <a:r>
              <a:rPr lang="en-US" sz="426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đồ</a:t>
            </a:r>
            <a:r>
              <a:rPr lang="en-US" sz="426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dùng</a:t>
            </a:r>
            <a:r>
              <a:rPr lang="en-US" sz="426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học</a:t>
            </a:r>
            <a:r>
              <a:rPr lang="en-US" sz="426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tập</a:t>
            </a:r>
            <a:r>
              <a:rPr lang="en-US" sz="426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của</a:t>
            </a:r>
            <a:r>
              <a:rPr lang="en-US" sz="426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</a:t>
            </a:r>
            <a:r>
              <a:rPr lang="en-US" sz="426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vi-VN" sz="4267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687918" y="1327152"/>
            <a:ext cx="3577167" cy="715433"/>
          </a:xfrm>
          <a:prstGeom prst="wedgeRoundRectCallout">
            <a:avLst>
              <a:gd name="adj1" fmla="val 69027"/>
              <a:gd name="adj2" fmla="val 27527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733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Yêu</a:t>
            </a:r>
            <a:r>
              <a:rPr lang="en-US" sz="3733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733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cầu</a:t>
            </a:r>
            <a:r>
              <a:rPr lang="vi-VN" sz="3733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vi-VN" sz="3733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359151" y="114301"/>
            <a:ext cx="8629649" cy="1511300"/>
          </a:xfrm>
          <a:prstGeom prst="cloudCallout">
            <a:avLst>
              <a:gd name="adj1" fmla="val -33448"/>
              <a:gd name="adj2" fmla="val 6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4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1199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6769" y="895539"/>
            <a:ext cx="11079409" cy="5787038"/>
            <a:chOff x="1084639" y="842632"/>
            <a:chExt cx="10085503" cy="5787038"/>
          </a:xfrm>
        </p:grpSpPr>
        <p:sp>
          <p:nvSpPr>
            <p:cNvPr id="7" name="Freeform 6"/>
            <p:cNvSpPr/>
            <p:nvPr/>
          </p:nvSpPr>
          <p:spPr>
            <a:xfrm>
              <a:off x="4940737" y="2856609"/>
              <a:ext cx="2279868" cy="1682537"/>
            </a:xfrm>
            <a:custGeom>
              <a:avLst/>
              <a:gdLst>
                <a:gd name="connsiteX0" fmla="*/ 0 w 2164329"/>
                <a:gd name="connsiteY0" fmla="*/ 802995 h 1605990"/>
                <a:gd name="connsiteX1" fmla="*/ 1082165 w 2164329"/>
                <a:gd name="connsiteY1" fmla="*/ 0 h 1605990"/>
                <a:gd name="connsiteX2" fmla="*/ 2164330 w 2164329"/>
                <a:gd name="connsiteY2" fmla="*/ 802995 h 1605990"/>
                <a:gd name="connsiteX3" fmla="*/ 1082165 w 2164329"/>
                <a:gd name="connsiteY3" fmla="*/ 1605990 h 1605990"/>
                <a:gd name="connsiteX4" fmla="*/ 0 w 2164329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329" h="1605990">
                  <a:moveTo>
                    <a:pt x="0" y="802995"/>
                  </a:moveTo>
                  <a:cubicBezTo>
                    <a:pt x="0" y="359513"/>
                    <a:pt x="484502" y="0"/>
                    <a:pt x="1082165" y="0"/>
                  </a:cubicBezTo>
                  <a:cubicBezTo>
                    <a:pt x="1679828" y="0"/>
                    <a:pt x="2164330" y="359513"/>
                    <a:pt x="2164330" y="802995"/>
                  </a:cubicBezTo>
                  <a:cubicBezTo>
                    <a:pt x="2164330" y="1246477"/>
                    <a:pt x="1679828" y="1605990"/>
                    <a:pt x="1082165" y="1605990"/>
                  </a:cubicBezTo>
                  <a:cubicBezTo>
                    <a:pt x="484502" y="1605990"/>
                    <a:pt x="0" y="1246477"/>
                    <a:pt x="0" y="80299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33469" tIns="251702" rIns="333469" bIns="25170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5896174" y="2678158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14259" y="842632"/>
              <a:ext cx="2872618" cy="1605990"/>
            </a:xfrm>
            <a:custGeom>
              <a:avLst/>
              <a:gdLst>
                <a:gd name="connsiteX0" fmla="*/ 0 w 2585950"/>
                <a:gd name="connsiteY0" fmla="*/ 802995 h 1605990"/>
                <a:gd name="connsiteX1" fmla="*/ 1292975 w 2585950"/>
                <a:gd name="connsiteY1" fmla="*/ 0 h 1605990"/>
                <a:gd name="connsiteX2" fmla="*/ 2585950 w 2585950"/>
                <a:gd name="connsiteY2" fmla="*/ 802995 h 1605990"/>
                <a:gd name="connsiteX3" fmla="*/ 1292975 w 2585950"/>
                <a:gd name="connsiteY3" fmla="*/ 1605990 h 1605990"/>
                <a:gd name="connsiteX4" fmla="*/ 0 w 2585950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950" h="1605990">
                  <a:moveTo>
                    <a:pt x="0" y="802995"/>
                  </a:moveTo>
                  <a:cubicBezTo>
                    <a:pt x="0" y="359513"/>
                    <a:pt x="578885" y="0"/>
                    <a:pt x="1292975" y="0"/>
                  </a:cubicBezTo>
                  <a:cubicBezTo>
                    <a:pt x="2007065" y="0"/>
                    <a:pt x="2585950" y="359513"/>
                    <a:pt x="2585950" y="802995"/>
                  </a:cubicBezTo>
                  <a:cubicBezTo>
                    <a:pt x="2585950" y="1246477"/>
                    <a:pt x="2007065" y="1605990"/>
                    <a:pt x="1292975" y="1605990"/>
                  </a:cubicBezTo>
                  <a:cubicBezTo>
                    <a:pt x="5788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3944" tIns="250432" rIns="393944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21584853">
              <a:off x="7220584" y="3717796"/>
              <a:ext cx="388370" cy="25463"/>
            </a:xfrm>
            <a:custGeom>
              <a:avLst/>
              <a:gdLst>
                <a:gd name="connsiteX0" fmla="*/ 0 w 388370"/>
                <a:gd name="connsiteY0" fmla="*/ 12731 h 25463"/>
                <a:gd name="connsiteX1" fmla="*/ 388370 w 388370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370" h="25463">
                  <a:moveTo>
                    <a:pt x="0" y="12731"/>
                  </a:moveTo>
                  <a:lnTo>
                    <a:pt x="388370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175" tIns="3022" rIns="197176" bIns="302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08886" y="2856609"/>
              <a:ext cx="3561256" cy="1731001"/>
            </a:xfrm>
            <a:custGeom>
              <a:avLst/>
              <a:gdLst>
                <a:gd name="connsiteX0" fmla="*/ 0 w 3432885"/>
                <a:gd name="connsiteY0" fmla="*/ 865501 h 1731001"/>
                <a:gd name="connsiteX1" fmla="*/ 1716443 w 3432885"/>
                <a:gd name="connsiteY1" fmla="*/ 0 h 1731001"/>
                <a:gd name="connsiteX2" fmla="*/ 3432886 w 3432885"/>
                <a:gd name="connsiteY2" fmla="*/ 865501 h 1731001"/>
                <a:gd name="connsiteX3" fmla="*/ 1716443 w 3432885"/>
                <a:gd name="connsiteY3" fmla="*/ 1731002 h 1731001"/>
                <a:gd name="connsiteX4" fmla="*/ 0 w 3432885"/>
                <a:gd name="connsiteY4" fmla="*/ 865501 h 17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885" h="1731001">
                  <a:moveTo>
                    <a:pt x="0" y="865501"/>
                  </a:moveTo>
                  <a:cubicBezTo>
                    <a:pt x="0" y="387498"/>
                    <a:pt x="768478" y="0"/>
                    <a:pt x="1716443" y="0"/>
                  </a:cubicBezTo>
                  <a:cubicBezTo>
                    <a:pt x="2664408" y="0"/>
                    <a:pt x="3432886" y="387498"/>
                    <a:pt x="3432886" y="865501"/>
                  </a:cubicBezTo>
                  <a:cubicBezTo>
                    <a:pt x="3432886" y="1343504"/>
                    <a:pt x="2664408" y="1731002"/>
                    <a:pt x="1716443" y="1731002"/>
                  </a:cubicBezTo>
                  <a:cubicBezTo>
                    <a:pt x="768478" y="1731002"/>
                    <a:pt x="0" y="1343504"/>
                    <a:pt x="0" y="865501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17974" tIns="268739" rIns="517974" bIns="26873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dáng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,…)?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5400000">
              <a:off x="5896174" y="4768682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44254" y="5023680"/>
              <a:ext cx="3616534" cy="1605990"/>
            </a:xfrm>
            <a:custGeom>
              <a:avLst/>
              <a:gdLst>
                <a:gd name="connsiteX0" fmla="*/ 0 w 2768583"/>
                <a:gd name="connsiteY0" fmla="*/ 802995 h 1605990"/>
                <a:gd name="connsiteX1" fmla="*/ 1384292 w 2768583"/>
                <a:gd name="connsiteY1" fmla="*/ 0 h 1605990"/>
                <a:gd name="connsiteX2" fmla="*/ 2768584 w 2768583"/>
                <a:gd name="connsiteY2" fmla="*/ 802995 h 1605990"/>
                <a:gd name="connsiteX3" fmla="*/ 1384292 w 2768583"/>
                <a:gd name="connsiteY3" fmla="*/ 1605990 h 1605990"/>
                <a:gd name="connsiteX4" fmla="*/ 0 w 2768583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583" h="1605990">
                  <a:moveTo>
                    <a:pt x="0" y="802995"/>
                  </a:moveTo>
                  <a:cubicBezTo>
                    <a:pt x="0" y="359513"/>
                    <a:pt x="619769" y="0"/>
                    <a:pt x="1384292" y="0"/>
                  </a:cubicBezTo>
                  <a:cubicBezTo>
                    <a:pt x="2148815" y="0"/>
                    <a:pt x="2768584" y="359513"/>
                    <a:pt x="2768584" y="802995"/>
                  </a:cubicBezTo>
                  <a:cubicBezTo>
                    <a:pt x="2768584" y="1246477"/>
                    <a:pt x="2148815" y="1605990"/>
                    <a:pt x="1384292" y="1605990"/>
                  </a:cubicBezTo>
                  <a:cubicBezTo>
                    <a:pt x="619769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20690" tIns="250432" rIns="420690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1673548">
              <a:off x="4619630" y="3695597"/>
              <a:ext cx="437145" cy="25464"/>
            </a:xfrm>
            <a:custGeom>
              <a:avLst/>
              <a:gdLst>
                <a:gd name="connsiteX0" fmla="*/ 0 w 437145"/>
                <a:gd name="connsiteY0" fmla="*/ 12731 h 25463"/>
                <a:gd name="connsiteX1" fmla="*/ 437145 w 437145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45" h="25463">
                  <a:moveTo>
                    <a:pt x="437145" y="12732"/>
                  </a:moveTo>
                  <a:lnTo>
                    <a:pt x="0" y="12732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344" tIns="1803" rIns="220343" bIns="18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84639" y="2862859"/>
              <a:ext cx="3537002" cy="1605990"/>
            </a:xfrm>
            <a:custGeom>
              <a:avLst/>
              <a:gdLst>
                <a:gd name="connsiteX0" fmla="*/ 0 w 3537002"/>
                <a:gd name="connsiteY0" fmla="*/ 802995 h 1605990"/>
                <a:gd name="connsiteX1" fmla="*/ 1768501 w 3537002"/>
                <a:gd name="connsiteY1" fmla="*/ 0 h 1605990"/>
                <a:gd name="connsiteX2" fmla="*/ 3537002 w 3537002"/>
                <a:gd name="connsiteY2" fmla="*/ 802995 h 1605990"/>
                <a:gd name="connsiteX3" fmla="*/ 1768501 w 3537002"/>
                <a:gd name="connsiteY3" fmla="*/ 1605990 h 1605990"/>
                <a:gd name="connsiteX4" fmla="*/ 0 w 3537002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002" h="1605990">
                  <a:moveTo>
                    <a:pt x="0" y="802995"/>
                  </a:moveTo>
                  <a:cubicBezTo>
                    <a:pt x="0" y="359513"/>
                    <a:pt x="791785" y="0"/>
                    <a:pt x="1768501" y="0"/>
                  </a:cubicBezTo>
                  <a:cubicBezTo>
                    <a:pt x="2745217" y="0"/>
                    <a:pt x="3537002" y="359513"/>
                    <a:pt x="3537002" y="802995"/>
                  </a:cubicBezTo>
                  <a:cubicBezTo>
                    <a:pt x="3537002" y="1246477"/>
                    <a:pt x="2745217" y="1605990"/>
                    <a:pt x="1768501" y="1605990"/>
                  </a:cubicBezTo>
                  <a:cubicBezTo>
                    <a:pt x="7917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222" tIns="250432" rIns="533222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9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169</Words>
  <Application>Microsoft Office PowerPoint</Application>
  <PresentationFormat>Widescreen</PresentationFormat>
  <Paragraphs>22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等线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2023-10-24T14:18:32Z</dcterms:created>
  <dcterms:modified xsi:type="dcterms:W3CDTF">2023-10-26T00:35:21Z</dcterms:modified>
</cp:coreProperties>
</file>