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1" r:id="rId3"/>
    <p:sldId id="258" r:id="rId4"/>
    <p:sldId id="274" r:id="rId5"/>
    <p:sldId id="277" r:id="rId6"/>
    <p:sldId id="278" r:id="rId7"/>
    <p:sldId id="269" r:id="rId8"/>
    <p:sldId id="276" r:id="rId9"/>
    <p:sldId id="275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A1D2-0CF8-450C-982A-9D28623623D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0FED3-1BC9-4E7B-95A6-342459EA4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2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93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8"/>
            <a:ext cx="12192001" cy="67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" y="-148455"/>
            <a:ext cx="11329852" cy="64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79" y="4087027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647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95" y="2058199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211098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29110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551" y="1698459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 CÔ ĐẾN VỚI LỚP 1A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52550" y="2665808"/>
            <a:ext cx="7113667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PHÉP CỘNG SỐ CÓ HAI CHỮ SỐ VỚI SỐ CÓ HAI CHỮ SỐ (TIẾT 2)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:a16="http://schemas.microsoft.com/office/drawing/2014/main" id="{6FA1FF5B-00ED-A02A-043B-E237D963DB3A}"/>
              </a:ext>
            </a:extLst>
          </p:cNvPr>
          <p:cNvSpPr txBox="1"/>
          <p:nvPr/>
        </p:nvSpPr>
        <p:spPr>
          <a:xfrm>
            <a:off x="1291105" y="3678518"/>
            <a:ext cx="9322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 THU HÀ</a:t>
            </a:r>
          </a:p>
        </p:txBody>
      </p:sp>
    </p:spTree>
    <p:extLst>
      <p:ext uri="{BB962C8B-B14F-4D97-AF65-F5344CB8AC3E}">
        <p14:creationId xmlns:p14="http://schemas.microsoft.com/office/powerpoint/2010/main" val="33651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3" name="WordArt 15"/>
          <p:cNvSpPr>
            <a:spLocks noChangeArrowheads="1" noChangeShapeType="1" noTextEdit="1"/>
          </p:cNvSpPr>
          <p:nvPr/>
        </p:nvSpPr>
        <p:spPr bwMode="auto">
          <a:xfrm>
            <a:off x="2374900" y="1200150"/>
            <a:ext cx="80772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giáo cùng các em học sinh </a:t>
            </a:r>
          </a:p>
          <a:p>
            <a:pPr algn="ctr"/>
            <a:r>
              <a:rPr lang="en-US" sz="72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khỏe, hạnh phúc!</a:t>
            </a:r>
          </a:p>
        </p:txBody>
      </p:sp>
    </p:spTree>
    <p:extLst>
      <p:ext uri="{BB962C8B-B14F-4D97-AF65-F5344CB8AC3E}">
        <p14:creationId xmlns:p14="http://schemas.microsoft.com/office/powerpoint/2010/main" val="712142739"/>
      </p:ext>
    </p:extLst>
  </p:cSld>
  <p:clrMapOvr>
    <a:masterClrMapping/>
  </p:clrMapOvr>
  <p:transition spd="slow"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12930" r="5510" b="76290"/>
          <a:stretch/>
        </p:blipFill>
        <p:spPr>
          <a:xfrm>
            <a:off x="603115" y="1575880"/>
            <a:ext cx="11447911" cy="20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F8AF0F-8EBD-408F-A4D8-CEC69FD05F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23607" r="5273" b="52760"/>
          <a:stretch/>
        </p:blipFill>
        <p:spPr>
          <a:xfrm>
            <a:off x="398171" y="924582"/>
            <a:ext cx="11447911" cy="4435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6000" y="389273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1479" y="392023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2047" y="3801419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9074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6000" y="389273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1479" y="392023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2047" y="3801419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46888"/>
            <a:ext cx="11449050" cy="5048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5162" y="404513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0641" y="407263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51209" y="3953819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158214" y="4045131"/>
            <a:ext cx="900193" cy="936929"/>
          </a:xfrm>
          <a:prstGeom prst="flowChartConnector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6568" y="4155362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72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6000" y="4743123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1479" y="4770623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42047" y="465181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856648"/>
            <a:ext cx="11449050" cy="5608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5162" y="4895523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9050" y="4884652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51209" y="4804211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2013360" y="4884652"/>
            <a:ext cx="900193" cy="936929"/>
          </a:xfrm>
          <a:prstGeom prst="flowChartConnector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9005" y="4999173"/>
            <a:ext cx="132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8856" y="1085248"/>
            <a:ext cx="6217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</a:p>
        </p:txBody>
      </p:sp>
    </p:spTree>
    <p:extLst>
      <p:ext uri="{BB962C8B-B14F-4D97-AF65-F5344CB8AC3E}">
        <p14:creationId xmlns:p14="http://schemas.microsoft.com/office/powerpoint/2010/main" val="30050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7" grpId="0" animBg="1"/>
      <p:bldP spid="13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8" y="856648"/>
            <a:ext cx="11198152" cy="2598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676" y="2819672"/>
            <a:ext cx="4895850" cy="1009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403E6F-EAE2-4444-B3D6-C1556B84B441}"/>
              </a:ext>
            </a:extLst>
          </p:cNvPr>
          <p:cNvSpPr/>
          <p:nvPr/>
        </p:nvSpPr>
        <p:spPr>
          <a:xfrm>
            <a:off x="4222513" y="296299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B1927-3AEF-49E1-AE4F-85DABCE5B390}"/>
              </a:ext>
            </a:extLst>
          </p:cNvPr>
          <p:cNvSpPr/>
          <p:nvPr/>
        </p:nvSpPr>
        <p:spPr>
          <a:xfrm>
            <a:off x="4755913" y="296299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+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C4F6CC-7DBB-44D3-80E7-BFF7C0560E19}"/>
              </a:ext>
            </a:extLst>
          </p:cNvPr>
          <p:cNvSpPr/>
          <p:nvPr/>
        </p:nvSpPr>
        <p:spPr>
          <a:xfrm>
            <a:off x="5259325" y="296299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DD41A4-0512-46C8-8CA3-359BE0A68AA8}"/>
              </a:ext>
            </a:extLst>
          </p:cNvPr>
          <p:cNvSpPr/>
          <p:nvPr/>
        </p:nvSpPr>
        <p:spPr>
          <a:xfrm>
            <a:off x="6249754" y="2962993"/>
            <a:ext cx="533400" cy="53340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652" y="3561806"/>
            <a:ext cx="6313714" cy="329619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582676" y="1810296"/>
            <a:ext cx="2916172" cy="936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603" y="1833480"/>
            <a:ext cx="2916172" cy="936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28549" y="2324896"/>
            <a:ext cx="360040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81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9852" y="2416187"/>
            <a:ext cx="3910148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+ 20 =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6111" r="10841" b="70120"/>
          <a:stretch/>
        </p:blipFill>
        <p:spPr>
          <a:xfrm>
            <a:off x="915152" y="882098"/>
            <a:ext cx="10547616" cy="43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1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28762-4F6D-4257-A7B0-819D9E5E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FA2910-CFD8-4C9D-B245-20791367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t="6111" r="10841" b="70120"/>
          <a:stretch/>
        </p:blipFill>
        <p:spPr>
          <a:xfrm>
            <a:off x="2386030" y="140010"/>
            <a:ext cx="7994931" cy="3288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ACA884-1FEF-46A8-A481-544327DE6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3" t="32244" r="65945" b="53139"/>
          <a:stretch/>
        </p:blipFill>
        <p:spPr>
          <a:xfrm>
            <a:off x="367659" y="3925229"/>
            <a:ext cx="2018371" cy="2022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AE8B3-3D51-45F3-A212-39C999E1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4" t="32566" r="42884" b="52817"/>
          <a:stretch/>
        </p:blipFill>
        <p:spPr>
          <a:xfrm>
            <a:off x="4590254" y="3925229"/>
            <a:ext cx="2018371" cy="2022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364621-DEB1-4782-80C9-E382DB03E2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4" t="32405" r="19254" b="52978"/>
          <a:stretch/>
        </p:blipFill>
        <p:spPr>
          <a:xfrm>
            <a:off x="8693903" y="3925229"/>
            <a:ext cx="2018371" cy="202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BAECB6-5978-4F04-A64C-71839E99F8A1}"/>
              </a:ext>
            </a:extLst>
          </p:cNvPr>
          <p:cNvSpPr/>
          <p:nvPr/>
        </p:nvSpPr>
        <p:spPr>
          <a:xfrm>
            <a:off x="2096429" y="4036741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CFA6A5-7375-43F3-8A63-22E9A337C085}"/>
              </a:ext>
            </a:extLst>
          </p:cNvPr>
          <p:cNvSpPr/>
          <p:nvPr/>
        </p:nvSpPr>
        <p:spPr>
          <a:xfrm>
            <a:off x="2096429" y="4596470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2D32C9-EF17-4BEC-9AC8-4D6FCEF02862}"/>
              </a:ext>
            </a:extLst>
          </p:cNvPr>
          <p:cNvSpPr/>
          <p:nvPr/>
        </p:nvSpPr>
        <p:spPr>
          <a:xfrm>
            <a:off x="2096428" y="5196315"/>
            <a:ext cx="936703" cy="680225"/>
          </a:xfrm>
          <a:prstGeom prst="rect">
            <a:avLst/>
          </a:prstGeom>
          <a:solidFill>
            <a:srgbClr val="FBD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FB3E52-98A1-468E-93B7-FCFB255A76A5}"/>
              </a:ext>
            </a:extLst>
          </p:cNvPr>
          <p:cNvSpPr/>
          <p:nvPr/>
        </p:nvSpPr>
        <p:spPr>
          <a:xfrm>
            <a:off x="6341326" y="3969835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5AC4F-CAE1-46BB-8B19-E28D6AE176A1}"/>
              </a:ext>
            </a:extLst>
          </p:cNvPr>
          <p:cNvSpPr/>
          <p:nvPr/>
        </p:nvSpPr>
        <p:spPr>
          <a:xfrm>
            <a:off x="6341326" y="4529564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25B36A-428E-4F64-A539-3EE9AD717FDF}"/>
              </a:ext>
            </a:extLst>
          </p:cNvPr>
          <p:cNvSpPr/>
          <p:nvPr/>
        </p:nvSpPr>
        <p:spPr>
          <a:xfrm>
            <a:off x="6341325" y="5129409"/>
            <a:ext cx="936703" cy="680225"/>
          </a:xfrm>
          <a:prstGeom prst="rect">
            <a:avLst/>
          </a:prstGeom>
          <a:solidFill>
            <a:srgbClr val="C5D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C424E2-5060-430E-B2FB-442A848B16C5}"/>
              </a:ext>
            </a:extLst>
          </p:cNvPr>
          <p:cNvSpPr/>
          <p:nvPr/>
        </p:nvSpPr>
        <p:spPr>
          <a:xfrm>
            <a:off x="10380962" y="3996473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8B83F6-5239-4E9B-B1D7-71789F5EFDCF}"/>
              </a:ext>
            </a:extLst>
          </p:cNvPr>
          <p:cNvSpPr/>
          <p:nvPr/>
        </p:nvSpPr>
        <p:spPr>
          <a:xfrm>
            <a:off x="10380962" y="4556202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982245-72F9-43B6-9DB7-D06FA43E06CA}"/>
              </a:ext>
            </a:extLst>
          </p:cNvPr>
          <p:cNvSpPr/>
          <p:nvPr/>
        </p:nvSpPr>
        <p:spPr>
          <a:xfrm>
            <a:off x="10380961" y="5136169"/>
            <a:ext cx="936703" cy="680225"/>
          </a:xfrm>
          <a:prstGeom prst="rect">
            <a:avLst/>
          </a:prstGeom>
          <a:solidFill>
            <a:srgbClr val="E6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= 50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8410" y="4104027"/>
            <a:ext cx="2159618" cy="98488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 70</a:t>
            </a:r>
          </a:p>
          <a:p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+ 30 = 70</a:t>
            </a:r>
          </a:p>
        </p:txBody>
      </p:sp>
    </p:spTree>
    <p:extLst>
      <p:ext uri="{BB962C8B-B14F-4D97-AF65-F5344CB8AC3E}">
        <p14:creationId xmlns:p14="http://schemas.microsoft.com/office/powerpoint/2010/main" val="413806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106</Words>
  <Application>Microsoft Office PowerPoint</Application>
  <PresentationFormat>Widescreen</PresentationFormat>
  <Paragraphs>40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STD_DELL</cp:lastModifiedBy>
  <cp:revision>30</cp:revision>
  <dcterms:created xsi:type="dcterms:W3CDTF">2020-08-07T08:50:12Z</dcterms:created>
  <dcterms:modified xsi:type="dcterms:W3CDTF">2024-03-25T13:00:43Z</dcterms:modified>
</cp:coreProperties>
</file>