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76" r:id="rId7"/>
    <p:sldId id="267" r:id="rId8"/>
    <p:sldId id="290" r:id="rId9"/>
    <p:sldId id="268" r:id="rId10"/>
    <p:sldId id="272" r:id="rId11"/>
    <p:sldId id="273" r:id="rId12"/>
    <p:sldId id="274" r:id="rId13"/>
    <p:sldId id="291" r:id="rId14"/>
    <p:sldId id="275" r:id="rId15"/>
    <p:sldId id="277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6996-5AE0-47FD-982A-6EAE204D731B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CCE72-9739-4C55-BF4F-F5F4A93F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CAC46C-C1A9-4EB1-9454-918E9DAB915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D849FA-DC88-470A-BA55-BC5780DDEA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77E2A6-5E78-4CE9-A7C1-951CFDF95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3213578" cy="462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B4546F-4A32-4B1A-8646-2C9425BFA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743200" cy="4738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6728" y="548680"/>
            <a:ext cx="53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16 tháng 9 năm 2024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6381328"/>
            <a:ext cx="299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Liên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1334"/>
            <a:ext cx="3249579" cy="2823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48361"/>
            <a:ext cx="2780146" cy="2783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3" y="3707051"/>
            <a:ext cx="3079683" cy="2843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2716"/>
            <a:ext cx="2808312" cy="2831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559406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4223D-13CF-4538-99DF-F12F7E926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4" y="2493514"/>
            <a:ext cx="2884651" cy="2890159"/>
          </a:xfrm>
          <a:prstGeom prst="rect">
            <a:avLst/>
          </a:prstGeom>
        </p:spPr>
      </p:pic>
      <p:grpSp>
        <p:nvGrpSpPr>
          <p:cNvPr id="3" name="Google Shape;6118;p55">
            <a:extLst>
              <a:ext uri="{FF2B5EF4-FFF2-40B4-BE49-F238E27FC236}">
                <a16:creationId xmlns:a16="http://schemas.microsoft.com/office/drawing/2014/main" xmlns="" id="{6478C70B-B451-4445-8A29-2FD1E5A80509}"/>
              </a:ext>
            </a:extLst>
          </p:cNvPr>
          <p:cNvGrpSpPr/>
          <p:nvPr/>
        </p:nvGrpSpPr>
        <p:grpSpPr>
          <a:xfrm>
            <a:off x="1451854" y="5467969"/>
            <a:ext cx="634164" cy="596736"/>
            <a:chOff x="1359398" y="3682271"/>
            <a:chExt cx="395296" cy="371966"/>
          </a:xfrm>
        </p:grpSpPr>
        <p:sp>
          <p:nvSpPr>
            <p:cNvPr id="4" name="Google Shape;6119;p55">
              <a:extLst>
                <a:ext uri="{FF2B5EF4-FFF2-40B4-BE49-F238E27FC236}">
                  <a16:creationId xmlns:a16="http://schemas.microsoft.com/office/drawing/2014/main" xmlns="" id="{8E62FAA7-B108-447E-B2C6-6A7B0C559C6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" name="Google Shape;6120;p55">
              <a:extLst>
                <a:ext uri="{FF2B5EF4-FFF2-40B4-BE49-F238E27FC236}">
                  <a16:creationId xmlns:a16="http://schemas.microsoft.com/office/drawing/2014/main" xmlns="" id="{0D1A09DB-70AE-41C3-8803-852A981BD1F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" name="Google Shape;6121;p55">
              <a:extLst>
                <a:ext uri="{FF2B5EF4-FFF2-40B4-BE49-F238E27FC236}">
                  <a16:creationId xmlns:a16="http://schemas.microsoft.com/office/drawing/2014/main" xmlns="" id="{05385D75-D634-4304-86DE-1B8BB1FBF27D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" name="Google Shape;6122;p55">
              <a:extLst>
                <a:ext uri="{FF2B5EF4-FFF2-40B4-BE49-F238E27FC236}">
                  <a16:creationId xmlns:a16="http://schemas.microsoft.com/office/drawing/2014/main" xmlns="" id="{E3836F46-8FC8-448D-9291-CC8EF22FE30B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" name="Google Shape;6123;p55">
              <a:extLst>
                <a:ext uri="{FF2B5EF4-FFF2-40B4-BE49-F238E27FC236}">
                  <a16:creationId xmlns:a16="http://schemas.microsoft.com/office/drawing/2014/main" xmlns="" id="{959E23A8-AB4C-4A95-ABD4-F41340AD894B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24;p55">
              <a:extLst>
                <a:ext uri="{FF2B5EF4-FFF2-40B4-BE49-F238E27FC236}">
                  <a16:creationId xmlns:a16="http://schemas.microsoft.com/office/drawing/2014/main" xmlns="" id="{F60FF68D-86CB-4B37-ADF3-C041D9F7E92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25;p55">
              <a:extLst>
                <a:ext uri="{FF2B5EF4-FFF2-40B4-BE49-F238E27FC236}">
                  <a16:creationId xmlns:a16="http://schemas.microsoft.com/office/drawing/2014/main" xmlns="" id="{1C18A30A-F460-4206-8380-EDCE32588C3B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1" name="Google Shape;6126;p55">
            <a:extLst>
              <a:ext uri="{FF2B5EF4-FFF2-40B4-BE49-F238E27FC236}">
                <a16:creationId xmlns:a16="http://schemas.microsoft.com/office/drawing/2014/main" xmlns="" id="{118AF8B0-4449-4063-BB21-C01DEEF778AE}"/>
              </a:ext>
            </a:extLst>
          </p:cNvPr>
          <p:cNvGrpSpPr/>
          <p:nvPr/>
        </p:nvGrpSpPr>
        <p:grpSpPr>
          <a:xfrm>
            <a:off x="2599062" y="5485718"/>
            <a:ext cx="596441" cy="561239"/>
            <a:chOff x="1908099" y="3682271"/>
            <a:chExt cx="395296" cy="371966"/>
          </a:xfrm>
        </p:grpSpPr>
        <p:sp>
          <p:nvSpPr>
            <p:cNvPr id="12" name="Google Shape;6127;p55">
              <a:extLst>
                <a:ext uri="{FF2B5EF4-FFF2-40B4-BE49-F238E27FC236}">
                  <a16:creationId xmlns:a16="http://schemas.microsoft.com/office/drawing/2014/main" xmlns="" id="{6D79A7D6-2707-4C75-B8F5-A3B3E9BA153C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3" name="Google Shape;6128;p55">
              <a:extLst>
                <a:ext uri="{FF2B5EF4-FFF2-40B4-BE49-F238E27FC236}">
                  <a16:creationId xmlns:a16="http://schemas.microsoft.com/office/drawing/2014/main" xmlns="" id="{1DF86737-B828-4182-A0FF-1F0E8484943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9;p55">
              <a:extLst>
                <a:ext uri="{FF2B5EF4-FFF2-40B4-BE49-F238E27FC236}">
                  <a16:creationId xmlns:a16="http://schemas.microsoft.com/office/drawing/2014/main" xmlns="" id="{BF8690C5-9FDB-49F9-BE02-E6D9C9B562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30;p55">
              <a:extLst>
                <a:ext uri="{FF2B5EF4-FFF2-40B4-BE49-F238E27FC236}">
                  <a16:creationId xmlns:a16="http://schemas.microsoft.com/office/drawing/2014/main" xmlns="" id="{D6A82B12-89D6-4F51-97A1-CF5CB803B04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31;p55">
              <a:extLst>
                <a:ext uri="{FF2B5EF4-FFF2-40B4-BE49-F238E27FC236}">
                  <a16:creationId xmlns:a16="http://schemas.microsoft.com/office/drawing/2014/main" xmlns="" id="{6F17CA9A-7900-4470-95C3-49E3C365A23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32;p55">
              <a:extLst>
                <a:ext uri="{FF2B5EF4-FFF2-40B4-BE49-F238E27FC236}">
                  <a16:creationId xmlns:a16="http://schemas.microsoft.com/office/drawing/2014/main" xmlns="" id="{C702B61C-381B-4DEA-961A-45ACE66B182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33;p55">
              <a:extLst>
                <a:ext uri="{FF2B5EF4-FFF2-40B4-BE49-F238E27FC236}">
                  <a16:creationId xmlns:a16="http://schemas.microsoft.com/office/drawing/2014/main" xmlns="" id="{122A075C-A7C0-444D-9F31-E621BF861275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9" name="Google Shape;6118;p55">
            <a:extLst>
              <a:ext uri="{FF2B5EF4-FFF2-40B4-BE49-F238E27FC236}">
                <a16:creationId xmlns:a16="http://schemas.microsoft.com/office/drawing/2014/main" xmlns="" id="{82A5154A-955B-4CDD-8254-42E14DA32C13}"/>
              </a:ext>
            </a:extLst>
          </p:cNvPr>
          <p:cNvGrpSpPr/>
          <p:nvPr/>
        </p:nvGrpSpPr>
        <p:grpSpPr>
          <a:xfrm>
            <a:off x="5452978" y="5485717"/>
            <a:ext cx="634164" cy="596736"/>
            <a:chOff x="1359398" y="3682271"/>
            <a:chExt cx="395296" cy="371966"/>
          </a:xfrm>
        </p:grpSpPr>
        <p:sp>
          <p:nvSpPr>
            <p:cNvPr id="20" name="Google Shape;6119;p55">
              <a:extLst>
                <a:ext uri="{FF2B5EF4-FFF2-40B4-BE49-F238E27FC236}">
                  <a16:creationId xmlns:a16="http://schemas.microsoft.com/office/drawing/2014/main" xmlns="" id="{E54386E5-CD48-4638-9AD8-4C97835BDFD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0;p55">
              <a:extLst>
                <a:ext uri="{FF2B5EF4-FFF2-40B4-BE49-F238E27FC236}">
                  <a16:creationId xmlns:a16="http://schemas.microsoft.com/office/drawing/2014/main" xmlns="" id="{41177F8F-5FE7-42F5-8862-EE695F745AD6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2" name="Google Shape;6121;p55">
              <a:extLst>
                <a:ext uri="{FF2B5EF4-FFF2-40B4-BE49-F238E27FC236}">
                  <a16:creationId xmlns:a16="http://schemas.microsoft.com/office/drawing/2014/main" xmlns="" id="{88E2B58C-06E6-42D6-940C-9B45B1074EA3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2;p55">
              <a:extLst>
                <a:ext uri="{FF2B5EF4-FFF2-40B4-BE49-F238E27FC236}">
                  <a16:creationId xmlns:a16="http://schemas.microsoft.com/office/drawing/2014/main" xmlns="" id="{06855B76-DEBB-45AE-8EA7-A56DADA8779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23;p55">
              <a:extLst>
                <a:ext uri="{FF2B5EF4-FFF2-40B4-BE49-F238E27FC236}">
                  <a16:creationId xmlns:a16="http://schemas.microsoft.com/office/drawing/2014/main" xmlns="" id="{EA5C3109-77D3-43F3-AD34-8FA8E79BBE7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4;p55">
              <a:extLst>
                <a:ext uri="{FF2B5EF4-FFF2-40B4-BE49-F238E27FC236}">
                  <a16:creationId xmlns:a16="http://schemas.microsoft.com/office/drawing/2014/main" xmlns="" id="{D446C4CC-245F-44F6-85F2-5B625CC185D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5;p55">
              <a:extLst>
                <a:ext uri="{FF2B5EF4-FFF2-40B4-BE49-F238E27FC236}">
                  <a16:creationId xmlns:a16="http://schemas.microsoft.com/office/drawing/2014/main" xmlns="" id="{F56147AD-E977-4738-B000-CA3D35DFB54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7" name="Google Shape;6126;p55">
            <a:extLst>
              <a:ext uri="{FF2B5EF4-FFF2-40B4-BE49-F238E27FC236}">
                <a16:creationId xmlns:a16="http://schemas.microsoft.com/office/drawing/2014/main" xmlns="" id="{EB4740E7-510A-4EDF-B558-18D6FFD2F0F0}"/>
              </a:ext>
            </a:extLst>
          </p:cNvPr>
          <p:cNvGrpSpPr/>
          <p:nvPr/>
        </p:nvGrpSpPr>
        <p:grpSpPr>
          <a:xfrm>
            <a:off x="6600186" y="5503466"/>
            <a:ext cx="596441" cy="561239"/>
            <a:chOff x="1908099" y="3682271"/>
            <a:chExt cx="395296" cy="371966"/>
          </a:xfrm>
        </p:grpSpPr>
        <p:sp>
          <p:nvSpPr>
            <p:cNvPr id="28" name="Google Shape;6127;p55">
              <a:extLst>
                <a:ext uri="{FF2B5EF4-FFF2-40B4-BE49-F238E27FC236}">
                  <a16:creationId xmlns:a16="http://schemas.microsoft.com/office/drawing/2014/main" xmlns="" id="{EBDAF1D7-FAC3-4032-90EE-7A2B49464ED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8;p55">
              <a:extLst>
                <a:ext uri="{FF2B5EF4-FFF2-40B4-BE49-F238E27FC236}">
                  <a16:creationId xmlns:a16="http://schemas.microsoft.com/office/drawing/2014/main" xmlns="" id="{3FE7C403-EA0B-46DF-8F61-EB7A9B7F06BB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9;p55">
              <a:extLst>
                <a:ext uri="{FF2B5EF4-FFF2-40B4-BE49-F238E27FC236}">
                  <a16:creationId xmlns:a16="http://schemas.microsoft.com/office/drawing/2014/main" xmlns="" id="{7A40BD32-703B-4FBC-9309-2E6C3FDF5A3B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30;p55">
              <a:extLst>
                <a:ext uri="{FF2B5EF4-FFF2-40B4-BE49-F238E27FC236}">
                  <a16:creationId xmlns:a16="http://schemas.microsoft.com/office/drawing/2014/main" xmlns="" id="{4F0A318C-7666-4866-A26B-09E2E5CCC007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2" name="Google Shape;6131;p55">
              <a:extLst>
                <a:ext uri="{FF2B5EF4-FFF2-40B4-BE49-F238E27FC236}">
                  <a16:creationId xmlns:a16="http://schemas.microsoft.com/office/drawing/2014/main" xmlns="" id="{C8FBDC1E-7DA0-4119-BFEE-56D7A8C1D187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32;p55">
              <a:extLst>
                <a:ext uri="{FF2B5EF4-FFF2-40B4-BE49-F238E27FC236}">
                  <a16:creationId xmlns:a16="http://schemas.microsoft.com/office/drawing/2014/main" xmlns="" id="{705E16CC-5FD5-4655-B02F-DE6DD286D2B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33;p55">
              <a:extLst>
                <a:ext uri="{FF2B5EF4-FFF2-40B4-BE49-F238E27FC236}">
                  <a16:creationId xmlns:a16="http://schemas.microsoft.com/office/drawing/2014/main" xmlns="" id="{414BDCAA-1141-42D3-8BF2-8089CBBAE26B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B180C1D-54DA-4E70-B3D8-1CF5BFC325E0}"/>
              </a:ext>
            </a:extLst>
          </p:cNvPr>
          <p:cNvSpPr txBox="1"/>
          <p:nvPr/>
        </p:nvSpPr>
        <p:spPr>
          <a:xfrm>
            <a:off x="1451854" y="908720"/>
            <a:ext cx="735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000" b="1" smtClean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CA52321-ABEF-4121-9324-82D417B22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775430"/>
            <a:ext cx="1258171" cy="583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94D7161-6777-4C26-8740-DC57FEE27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54" y="2428131"/>
            <a:ext cx="2925124" cy="29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6111 3.703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9136E-6 L 0.06945 -4.69136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044459-CF10-4CB5-ACEE-B97E14026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7" y="2088039"/>
            <a:ext cx="2957008" cy="2981650"/>
          </a:xfrm>
          <a:prstGeom prst="rect">
            <a:avLst/>
          </a:prstGeom>
        </p:spPr>
      </p:pic>
      <p:grpSp>
        <p:nvGrpSpPr>
          <p:cNvPr id="3" name="Google Shape;6118;p55">
            <a:extLst>
              <a:ext uri="{FF2B5EF4-FFF2-40B4-BE49-F238E27FC236}">
                <a16:creationId xmlns:a16="http://schemas.microsoft.com/office/drawing/2014/main" xmlns="" id="{6478C70B-B451-4445-8A29-2FD1E5A80509}"/>
              </a:ext>
            </a:extLst>
          </p:cNvPr>
          <p:cNvGrpSpPr/>
          <p:nvPr/>
        </p:nvGrpSpPr>
        <p:grpSpPr>
          <a:xfrm>
            <a:off x="1256147" y="5134764"/>
            <a:ext cx="634164" cy="596736"/>
            <a:chOff x="1359398" y="3682271"/>
            <a:chExt cx="395296" cy="371966"/>
          </a:xfrm>
        </p:grpSpPr>
        <p:sp>
          <p:nvSpPr>
            <p:cNvPr id="4" name="Google Shape;6119;p55">
              <a:extLst>
                <a:ext uri="{FF2B5EF4-FFF2-40B4-BE49-F238E27FC236}">
                  <a16:creationId xmlns:a16="http://schemas.microsoft.com/office/drawing/2014/main" xmlns="" id="{8E62FAA7-B108-447E-B2C6-6A7B0C559C6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" name="Google Shape;6120;p55">
              <a:extLst>
                <a:ext uri="{FF2B5EF4-FFF2-40B4-BE49-F238E27FC236}">
                  <a16:creationId xmlns:a16="http://schemas.microsoft.com/office/drawing/2014/main" xmlns="" id="{0D1A09DB-70AE-41C3-8803-852A981BD1F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" name="Google Shape;6121;p55">
              <a:extLst>
                <a:ext uri="{FF2B5EF4-FFF2-40B4-BE49-F238E27FC236}">
                  <a16:creationId xmlns:a16="http://schemas.microsoft.com/office/drawing/2014/main" xmlns="" id="{05385D75-D634-4304-86DE-1B8BB1FBF27D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" name="Google Shape;6122;p55">
              <a:extLst>
                <a:ext uri="{FF2B5EF4-FFF2-40B4-BE49-F238E27FC236}">
                  <a16:creationId xmlns:a16="http://schemas.microsoft.com/office/drawing/2014/main" xmlns="" id="{E3836F46-8FC8-448D-9291-CC8EF22FE30B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" name="Google Shape;6123;p55">
              <a:extLst>
                <a:ext uri="{FF2B5EF4-FFF2-40B4-BE49-F238E27FC236}">
                  <a16:creationId xmlns:a16="http://schemas.microsoft.com/office/drawing/2014/main" xmlns="" id="{959E23A8-AB4C-4A95-ABD4-F41340AD894B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24;p55">
              <a:extLst>
                <a:ext uri="{FF2B5EF4-FFF2-40B4-BE49-F238E27FC236}">
                  <a16:creationId xmlns:a16="http://schemas.microsoft.com/office/drawing/2014/main" xmlns="" id="{F60FF68D-86CB-4B37-ADF3-C041D9F7E92E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25;p55">
              <a:extLst>
                <a:ext uri="{FF2B5EF4-FFF2-40B4-BE49-F238E27FC236}">
                  <a16:creationId xmlns:a16="http://schemas.microsoft.com/office/drawing/2014/main" xmlns="" id="{1C18A30A-F460-4206-8380-EDCE32588C3B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1" name="Google Shape;6126;p55">
            <a:extLst>
              <a:ext uri="{FF2B5EF4-FFF2-40B4-BE49-F238E27FC236}">
                <a16:creationId xmlns:a16="http://schemas.microsoft.com/office/drawing/2014/main" xmlns="" id="{118AF8B0-4449-4063-BB21-C01DEEF778AE}"/>
              </a:ext>
            </a:extLst>
          </p:cNvPr>
          <p:cNvGrpSpPr/>
          <p:nvPr/>
        </p:nvGrpSpPr>
        <p:grpSpPr>
          <a:xfrm>
            <a:off x="2403355" y="5152513"/>
            <a:ext cx="596441" cy="561239"/>
            <a:chOff x="1908099" y="3682271"/>
            <a:chExt cx="395296" cy="371966"/>
          </a:xfrm>
        </p:grpSpPr>
        <p:sp>
          <p:nvSpPr>
            <p:cNvPr id="12" name="Google Shape;6127;p55">
              <a:extLst>
                <a:ext uri="{FF2B5EF4-FFF2-40B4-BE49-F238E27FC236}">
                  <a16:creationId xmlns:a16="http://schemas.microsoft.com/office/drawing/2014/main" xmlns="" id="{6D79A7D6-2707-4C75-B8F5-A3B3E9BA153C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3" name="Google Shape;6128;p55">
              <a:extLst>
                <a:ext uri="{FF2B5EF4-FFF2-40B4-BE49-F238E27FC236}">
                  <a16:creationId xmlns:a16="http://schemas.microsoft.com/office/drawing/2014/main" xmlns="" id="{1DF86737-B828-4182-A0FF-1F0E8484943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9;p55">
              <a:extLst>
                <a:ext uri="{FF2B5EF4-FFF2-40B4-BE49-F238E27FC236}">
                  <a16:creationId xmlns:a16="http://schemas.microsoft.com/office/drawing/2014/main" xmlns="" id="{BF8690C5-9FDB-49F9-BE02-E6D9C9B562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30;p55">
              <a:extLst>
                <a:ext uri="{FF2B5EF4-FFF2-40B4-BE49-F238E27FC236}">
                  <a16:creationId xmlns:a16="http://schemas.microsoft.com/office/drawing/2014/main" xmlns="" id="{D6A82B12-89D6-4F51-97A1-CF5CB803B04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31;p55">
              <a:extLst>
                <a:ext uri="{FF2B5EF4-FFF2-40B4-BE49-F238E27FC236}">
                  <a16:creationId xmlns:a16="http://schemas.microsoft.com/office/drawing/2014/main" xmlns="" id="{6F17CA9A-7900-4470-95C3-49E3C365A23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32;p55">
              <a:extLst>
                <a:ext uri="{FF2B5EF4-FFF2-40B4-BE49-F238E27FC236}">
                  <a16:creationId xmlns:a16="http://schemas.microsoft.com/office/drawing/2014/main" xmlns="" id="{C702B61C-381B-4DEA-961A-45ACE66B182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33;p55">
              <a:extLst>
                <a:ext uri="{FF2B5EF4-FFF2-40B4-BE49-F238E27FC236}">
                  <a16:creationId xmlns:a16="http://schemas.microsoft.com/office/drawing/2014/main" xmlns="" id="{122A075C-A7C0-444D-9F31-E621BF861275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19" name="Google Shape;6118;p55">
            <a:extLst>
              <a:ext uri="{FF2B5EF4-FFF2-40B4-BE49-F238E27FC236}">
                <a16:creationId xmlns:a16="http://schemas.microsoft.com/office/drawing/2014/main" xmlns="" id="{82A5154A-955B-4CDD-8254-42E14DA32C13}"/>
              </a:ext>
            </a:extLst>
          </p:cNvPr>
          <p:cNvGrpSpPr/>
          <p:nvPr/>
        </p:nvGrpSpPr>
        <p:grpSpPr>
          <a:xfrm>
            <a:off x="5532298" y="5152512"/>
            <a:ext cx="634164" cy="596736"/>
            <a:chOff x="1359398" y="3682271"/>
            <a:chExt cx="395296" cy="371966"/>
          </a:xfrm>
        </p:grpSpPr>
        <p:sp>
          <p:nvSpPr>
            <p:cNvPr id="20" name="Google Shape;6119;p55">
              <a:extLst>
                <a:ext uri="{FF2B5EF4-FFF2-40B4-BE49-F238E27FC236}">
                  <a16:creationId xmlns:a16="http://schemas.microsoft.com/office/drawing/2014/main" xmlns="" id="{E54386E5-CD48-4638-9AD8-4C97835BDFD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0;p55">
              <a:extLst>
                <a:ext uri="{FF2B5EF4-FFF2-40B4-BE49-F238E27FC236}">
                  <a16:creationId xmlns:a16="http://schemas.microsoft.com/office/drawing/2014/main" xmlns="" id="{41177F8F-5FE7-42F5-8862-EE695F745AD6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2" name="Google Shape;6121;p55">
              <a:extLst>
                <a:ext uri="{FF2B5EF4-FFF2-40B4-BE49-F238E27FC236}">
                  <a16:creationId xmlns:a16="http://schemas.microsoft.com/office/drawing/2014/main" xmlns="" id="{88E2B58C-06E6-42D6-940C-9B45B1074EA3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2;p55">
              <a:extLst>
                <a:ext uri="{FF2B5EF4-FFF2-40B4-BE49-F238E27FC236}">
                  <a16:creationId xmlns:a16="http://schemas.microsoft.com/office/drawing/2014/main" xmlns="" id="{06855B76-DEBB-45AE-8EA7-A56DADA8779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23;p55">
              <a:extLst>
                <a:ext uri="{FF2B5EF4-FFF2-40B4-BE49-F238E27FC236}">
                  <a16:creationId xmlns:a16="http://schemas.microsoft.com/office/drawing/2014/main" xmlns="" id="{EA5C3109-77D3-43F3-AD34-8FA8E79BBE7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4;p55">
              <a:extLst>
                <a:ext uri="{FF2B5EF4-FFF2-40B4-BE49-F238E27FC236}">
                  <a16:creationId xmlns:a16="http://schemas.microsoft.com/office/drawing/2014/main" xmlns="" id="{D446C4CC-245F-44F6-85F2-5B625CC185D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5;p55">
              <a:extLst>
                <a:ext uri="{FF2B5EF4-FFF2-40B4-BE49-F238E27FC236}">
                  <a16:creationId xmlns:a16="http://schemas.microsoft.com/office/drawing/2014/main" xmlns="" id="{F56147AD-E977-4738-B000-CA3D35DFB54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7" name="Google Shape;6126;p55">
            <a:extLst>
              <a:ext uri="{FF2B5EF4-FFF2-40B4-BE49-F238E27FC236}">
                <a16:creationId xmlns:a16="http://schemas.microsoft.com/office/drawing/2014/main" xmlns="" id="{EB4740E7-510A-4EDF-B558-18D6FFD2F0F0}"/>
              </a:ext>
            </a:extLst>
          </p:cNvPr>
          <p:cNvGrpSpPr/>
          <p:nvPr/>
        </p:nvGrpSpPr>
        <p:grpSpPr>
          <a:xfrm>
            <a:off x="6679506" y="5170261"/>
            <a:ext cx="596441" cy="561239"/>
            <a:chOff x="1908099" y="3682271"/>
            <a:chExt cx="395296" cy="371966"/>
          </a:xfrm>
        </p:grpSpPr>
        <p:sp>
          <p:nvSpPr>
            <p:cNvPr id="28" name="Google Shape;6127;p55">
              <a:extLst>
                <a:ext uri="{FF2B5EF4-FFF2-40B4-BE49-F238E27FC236}">
                  <a16:creationId xmlns:a16="http://schemas.microsoft.com/office/drawing/2014/main" xmlns="" id="{EBDAF1D7-FAC3-4032-90EE-7A2B49464ED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8;p55">
              <a:extLst>
                <a:ext uri="{FF2B5EF4-FFF2-40B4-BE49-F238E27FC236}">
                  <a16:creationId xmlns:a16="http://schemas.microsoft.com/office/drawing/2014/main" xmlns="" id="{3FE7C403-EA0B-46DF-8F61-EB7A9B7F06BB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9;p55">
              <a:extLst>
                <a:ext uri="{FF2B5EF4-FFF2-40B4-BE49-F238E27FC236}">
                  <a16:creationId xmlns:a16="http://schemas.microsoft.com/office/drawing/2014/main" xmlns="" id="{7A40BD32-703B-4FBC-9309-2E6C3FDF5A3B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30;p55">
              <a:extLst>
                <a:ext uri="{FF2B5EF4-FFF2-40B4-BE49-F238E27FC236}">
                  <a16:creationId xmlns:a16="http://schemas.microsoft.com/office/drawing/2014/main" xmlns="" id="{4F0A318C-7666-4866-A26B-09E2E5CCC007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2" name="Google Shape;6131;p55">
              <a:extLst>
                <a:ext uri="{FF2B5EF4-FFF2-40B4-BE49-F238E27FC236}">
                  <a16:creationId xmlns:a16="http://schemas.microsoft.com/office/drawing/2014/main" xmlns="" id="{C8FBDC1E-7DA0-4119-BFEE-56D7A8C1D187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32;p55">
              <a:extLst>
                <a:ext uri="{FF2B5EF4-FFF2-40B4-BE49-F238E27FC236}">
                  <a16:creationId xmlns:a16="http://schemas.microsoft.com/office/drawing/2014/main" xmlns="" id="{705E16CC-5FD5-4655-B02F-DE6DD286D2B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33;p55">
              <a:extLst>
                <a:ext uri="{FF2B5EF4-FFF2-40B4-BE49-F238E27FC236}">
                  <a16:creationId xmlns:a16="http://schemas.microsoft.com/office/drawing/2014/main" xmlns="" id="{414BDCAA-1141-42D3-8BF2-8089CBBAE26B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28DEA8-720D-4E7E-B3C1-18EB74015CD3}"/>
              </a:ext>
            </a:extLst>
          </p:cNvPr>
          <p:cNvSpPr txBox="1"/>
          <p:nvPr/>
        </p:nvSpPr>
        <p:spPr>
          <a:xfrm>
            <a:off x="1293868" y="836712"/>
            <a:ext cx="735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2000" b="1" smtClean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7B43DEA-5130-4B04-A42C-294259A6C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" y="703422"/>
            <a:ext cx="1258171" cy="583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A32E8BE-C889-43C0-96CD-71FE87C13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95" y="2157321"/>
            <a:ext cx="2907352" cy="29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6632 3.703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9136E-6 L 0.06441 -4.69136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5264"/>
            <a:ext cx="3096344" cy="2823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23" y="838402"/>
            <a:ext cx="2780146" cy="2783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9" y="851334"/>
            <a:ext cx="3079683" cy="2843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2952328" cy="2831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260648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2D4668-F911-4738-94D7-D97603CDEDE7}"/>
              </a:ext>
            </a:extLst>
          </p:cNvPr>
          <p:cNvSpPr txBox="1"/>
          <p:nvPr/>
        </p:nvSpPr>
        <p:spPr>
          <a:xfrm>
            <a:off x="1766922" y="740399"/>
            <a:ext cx="388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05E3F8-AE5D-4E60-9626-EEF30100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73329"/>
            <a:ext cx="2232039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651D4D-5DCD-452C-8356-7E5038308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9" y="592464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12C478-0E71-4E12-90C9-25B0F2133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24" y="1703464"/>
            <a:ext cx="5754426" cy="32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56166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33550"/>
            <a:ext cx="5239063" cy="4160017"/>
          </a:xfrm>
          <a:prstGeom prst="rect">
            <a:avLst/>
          </a:prstGeom>
        </p:spPr>
      </p:pic>
      <p:sp>
        <p:nvSpPr>
          <p:cNvPr id="3" name="Circle: Hollow 11">
            <a:extLst>
              <a:ext uri="{FF2B5EF4-FFF2-40B4-BE49-F238E27FC236}">
                <a16:creationId xmlns:a16="http://schemas.microsoft.com/office/drawing/2014/main" xmlns="" id="{EC641F52-A9FF-41E8-AFD6-3F2AB1A6D133}"/>
              </a:ext>
            </a:extLst>
          </p:cNvPr>
          <p:cNvSpPr/>
          <p:nvPr/>
        </p:nvSpPr>
        <p:spPr>
          <a:xfrm>
            <a:off x="5716822" y="3737359"/>
            <a:ext cx="559741" cy="55974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ircle: Hollow 13">
            <a:extLst>
              <a:ext uri="{FF2B5EF4-FFF2-40B4-BE49-F238E27FC236}">
                <a16:creationId xmlns:a16="http://schemas.microsoft.com/office/drawing/2014/main" xmlns="" id="{A8739A9B-A060-4FDF-9EF3-380495854845}"/>
              </a:ext>
            </a:extLst>
          </p:cNvPr>
          <p:cNvSpPr/>
          <p:nvPr/>
        </p:nvSpPr>
        <p:spPr>
          <a:xfrm>
            <a:off x="6843952" y="3457488"/>
            <a:ext cx="559741" cy="55974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807319" y="692696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7" y="626275"/>
            <a:ext cx="1231615" cy="52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8A7230-257E-4D2A-B5CA-CCD92C88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7" y="1790613"/>
            <a:ext cx="223203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95536" y="514349"/>
            <a:ext cx="3672408" cy="557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681" y="2604886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Times New Roman" pitchFamily="18" charset="0"/>
                <a:cs typeface="Times New Roman" pitchFamily="18" charset="0"/>
              </a:rPr>
              <a:t>Như búp tay nhỏ</a:t>
            </a:r>
          </a:p>
          <a:p>
            <a:r>
              <a:rPr lang="vi-VN" sz="3240" dirty="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Times New Roman" pitchFamily="18" charset="0"/>
                <a:cs typeface="Times New Roman" pitchFamily="18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rPr>
              <a:t>Tay thơm, </a:t>
            </a:r>
            <a:r>
              <a:rPr lang="vi-VN" sz="324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rPr>
              <a:t>trắng </a:t>
            </a:r>
            <a:r>
              <a:rPr lang="vi-VN" sz="3240" smtClean="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40" smtClean="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40" dirty="0">
              <a:solidFill>
                <a:srgbClr val="DA09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5895CD-6821-4EA6-A84A-6196D75FF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2798423" cy="487785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033941" y="1124744"/>
            <a:ext cx="2952328" cy="1584176"/>
          </a:xfrm>
          <a:prstGeom prst="wedgeRoundRectCallout">
            <a:avLst>
              <a:gd name="adj1" fmla="val -57136"/>
              <a:gd name="adj2" fmla="val 852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BIỆT!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827584" y="958000"/>
            <a:ext cx="791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spc="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8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spc="8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2627784" y="1800418"/>
            <a:ext cx="6336704" cy="1754605"/>
            <a:chOff x="2718958" y="975481"/>
            <a:chExt cx="6336704" cy="17546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001719" y="975481"/>
              <a:ext cx="3746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pc="80" err="1">
                  <a:solidFill>
                    <a:srgbClr val="0199DB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spc="80">
                  <a:solidFill>
                    <a:srgbClr val="0199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spc="80" smtClean="0">
                  <a:solidFill>
                    <a:srgbClr val="0199DB"/>
                  </a:solidFill>
                  <a:latin typeface="Times New Roman" pitchFamily="18" charset="0"/>
                  <a:cs typeface="Times New Roman" pitchFamily="18" charset="0"/>
                </a:rPr>
                <a:t>1:</a:t>
              </a:r>
              <a:endParaRPr lang="en-US" sz="4400" b="1" spc="80" dirty="0">
                <a:solidFill>
                  <a:srgbClr val="0199D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2718958" y="1899089"/>
              <a:ext cx="6336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80" dirty="0" err="1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800" b="1" spc="80" dirty="0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spc="80" dirty="0" err="1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4800" b="1" spc="80" dirty="0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spc="80" dirty="0" err="1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4800" b="1" spc="80" dirty="0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spc="80" dirty="0" err="1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4800" b="1" spc="80" dirty="0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spc="80" dirty="0" err="1">
                  <a:solidFill>
                    <a:srgbClr val="DA098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4800" b="1" spc="80" dirty="0">
                <a:solidFill>
                  <a:srgbClr val="DA098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7" y="1772816"/>
            <a:ext cx="2748439" cy="3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38681C-A730-45DD-B60A-31E86448F529}"/>
              </a:ext>
            </a:extLst>
          </p:cNvPr>
          <p:cNvSpPr txBox="1"/>
          <p:nvPr/>
        </p:nvSpPr>
        <p:spPr>
          <a:xfrm>
            <a:off x="1905000" y="5805264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1" smtClean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E88F7B-9266-42A4-8058-1A97BF56E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9" y="590550"/>
            <a:ext cx="1371105" cy="43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E7C96D-1B8C-4504-B9DA-1ABD1F6AE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65" y="2420888"/>
            <a:ext cx="1833189" cy="2765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D1E063-8943-402B-A7A1-3F0DF5432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690136"/>
            <a:ext cx="5259288" cy="3611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9087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hát: Tay thơm tay ngoan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0" y="234888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3" y="2244166"/>
            <a:ext cx="2388587" cy="2474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67843"/>
            <a:ext cx="2725270" cy="2501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70" y="198884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40025762-EE1A-406E-9A0A-345442197885}"/>
              </a:ext>
            </a:extLst>
          </p:cNvPr>
          <p:cNvSpPr/>
          <p:nvPr/>
        </p:nvSpPr>
        <p:spPr>
          <a:xfrm>
            <a:off x="1892413" y="2613322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Arrow: Right 32">
            <a:extLst>
              <a:ext uri="{FF2B5EF4-FFF2-40B4-BE49-F238E27FC236}">
                <a16:creationId xmlns:a16="http://schemas.microsoft.com/office/drawing/2014/main" xmlns="" id="{90608F41-304B-4D81-BAFF-2C83F06670EB}"/>
              </a:ext>
            </a:extLst>
          </p:cNvPr>
          <p:cNvSpPr/>
          <p:nvPr/>
        </p:nvSpPr>
        <p:spPr>
          <a:xfrm>
            <a:off x="4247883" y="2613321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Right 33">
            <a:extLst>
              <a:ext uri="{FF2B5EF4-FFF2-40B4-BE49-F238E27FC236}">
                <a16:creationId xmlns:a16="http://schemas.microsoft.com/office/drawing/2014/main" xmlns="" id="{52CCEF06-BFC5-45AD-B844-432DF5556C67}"/>
              </a:ext>
            </a:extLst>
          </p:cNvPr>
          <p:cNvSpPr/>
          <p:nvPr/>
        </p:nvSpPr>
        <p:spPr>
          <a:xfrm>
            <a:off x="6559906" y="2613321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37">
            <a:extLst>
              <a:ext uri="{FF2B5EF4-FFF2-40B4-BE49-F238E27FC236}">
                <a16:creationId xmlns:a16="http://schemas.microsoft.com/office/drawing/2014/main" xmlns="" id="{8B8E097A-3573-4AAF-BAB7-4758D070C1CF}"/>
              </a:ext>
            </a:extLst>
          </p:cNvPr>
          <p:cNvSpPr/>
          <p:nvPr/>
        </p:nvSpPr>
        <p:spPr>
          <a:xfrm flipH="1">
            <a:off x="4067944" y="5068051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38">
            <a:extLst>
              <a:ext uri="{FF2B5EF4-FFF2-40B4-BE49-F238E27FC236}">
                <a16:creationId xmlns:a16="http://schemas.microsoft.com/office/drawing/2014/main" xmlns="" id="{2E172F24-53BE-4F22-9FDB-A411B344CD43}"/>
              </a:ext>
            </a:extLst>
          </p:cNvPr>
          <p:cNvSpPr/>
          <p:nvPr/>
        </p:nvSpPr>
        <p:spPr>
          <a:xfrm flipH="1">
            <a:off x="6554308" y="5068051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1872626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88" y="1869621"/>
            <a:ext cx="1774738" cy="1763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98" y="1852838"/>
            <a:ext cx="1785841" cy="1797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18" y="2091982"/>
            <a:ext cx="1774664" cy="1769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1" y="3789040"/>
            <a:ext cx="1780155" cy="1763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6" y="4138838"/>
            <a:ext cx="1794512" cy="1783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7" y="4103667"/>
            <a:ext cx="1783029" cy="1766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4110070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75D18F-FCA1-4F83-8D2B-88D4D8BC6175}"/>
              </a:ext>
            </a:extLst>
          </p:cNvPr>
          <p:cNvSpPr txBox="1"/>
          <p:nvPr/>
        </p:nvSpPr>
        <p:spPr>
          <a:xfrm>
            <a:off x="1692168" y="717394"/>
            <a:ext cx="546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3" y="2572457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52365" y="692696"/>
            <a:ext cx="729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" y="540296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24" y="1763853"/>
            <a:ext cx="2716030" cy="2148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5" y="4438208"/>
            <a:ext cx="2228415" cy="231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6" y="1799923"/>
            <a:ext cx="2438400" cy="2112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6" y="4474970"/>
            <a:ext cx="2120677" cy="23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3B5FA0-520F-4D5F-AEBC-4305348E38AF}"/>
              </a:ext>
            </a:extLst>
          </p:cNvPr>
          <p:cNvSpPr txBox="1"/>
          <p:nvPr/>
        </p:nvSpPr>
        <p:spPr>
          <a:xfrm>
            <a:off x="1552365" y="692696"/>
            <a:ext cx="729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" y="540296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" y="1926408"/>
            <a:ext cx="2716030" cy="2148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18" y="3450408"/>
            <a:ext cx="2228415" cy="231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33" y="1926408"/>
            <a:ext cx="2438400" cy="2112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33" y="3491771"/>
            <a:ext cx="2120677" cy="2318037"/>
          </a:xfrm>
          <a:prstGeom prst="rect">
            <a:avLst/>
          </a:prstGeom>
        </p:spPr>
      </p:pic>
      <p:sp>
        <p:nvSpPr>
          <p:cNvPr id="9" name="Google Shape;7326;p78">
            <a:extLst>
              <a:ext uri="{FF2B5EF4-FFF2-40B4-BE49-F238E27FC236}">
                <a16:creationId xmlns:a16="http://schemas.microsoft.com/office/drawing/2014/main" xmlns="" id="{8E1CF64D-0625-4C9C-85A9-00D62632933B}"/>
              </a:ext>
            </a:extLst>
          </p:cNvPr>
          <p:cNvSpPr/>
          <p:nvPr/>
        </p:nvSpPr>
        <p:spPr>
          <a:xfrm>
            <a:off x="6758788" y="2476379"/>
            <a:ext cx="413145" cy="304800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00E668"/>
          </a:solidFill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10" name="Google Shape;7326;p78">
            <a:extLst>
              <a:ext uri="{FF2B5EF4-FFF2-40B4-BE49-F238E27FC236}">
                <a16:creationId xmlns:a16="http://schemas.microsoft.com/office/drawing/2014/main" xmlns="" id="{5B1F5B38-F9C8-4BD6-9F6A-6A14DB64A237}"/>
              </a:ext>
            </a:extLst>
          </p:cNvPr>
          <p:cNvSpPr/>
          <p:nvPr/>
        </p:nvSpPr>
        <p:spPr>
          <a:xfrm>
            <a:off x="2371333" y="2533208"/>
            <a:ext cx="413145" cy="304800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rgbClr val="00E668"/>
          </a:solidFill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11" name="Google Shape;7328;p78">
            <a:extLst>
              <a:ext uri="{FF2B5EF4-FFF2-40B4-BE49-F238E27FC236}">
                <a16:creationId xmlns:a16="http://schemas.microsoft.com/office/drawing/2014/main" xmlns="" id="{7119745C-4CFB-441A-8FA6-9AB7C21DDA3D}"/>
              </a:ext>
            </a:extLst>
          </p:cNvPr>
          <p:cNvSpPr/>
          <p:nvPr/>
        </p:nvSpPr>
        <p:spPr>
          <a:xfrm>
            <a:off x="4276334" y="4099188"/>
            <a:ext cx="304800" cy="30175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EA1A38"/>
          </a:solidFill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12" name="Google Shape;7328;p78">
            <a:extLst>
              <a:ext uri="{FF2B5EF4-FFF2-40B4-BE49-F238E27FC236}">
                <a16:creationId xmlns:a16="http://schemas.microsoft.com/office/drawing/2014/main" xmlns="" id="{18A19A5F-34EC-46A8-9F52-1AD4CD6904DC}"/>
              </a:ext>
            </a:extLst>
          </p:cNvPr>
          <p:cNvSpPr/>
          <p:nvPr/>
        </p:nvSpPr>
        <p:spPr>
          <a:xfrm>
            <a:off x="8543533" y="4136452"/>
            <a:ext cx="304800" cy="301756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EA1A38"/>
          </a:solidFill>
          <a:ln>
            <a:noFill/>
          </a:ln>
        </p:spPr>
        <p:txBody>
          <a:bodyPr spcFirstLastPara="1" wrap="square" lIns="82283" tIns="82283" rIns="82283" bIns="82283" anchor="ctr" anchorCtr="0">
            <a:noAutofit/>
          </a:bodyPr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6766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898</TotalTime>
  <Words>172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Candara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35</cp:revision>
  <dcterms:created xsi:type="dcterms:W3CDTF">2020-08-08T07:35:27Z</dcterms:created>
  <dcterms:modified xsi:type="dcterms:W3CDTF">2024-10-13T03:55:15Z</dcterms:modified>
</cp:coreProperties>
</file>