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95" r:id="rId4"/>
    <p:sldMasterId id="2147483925" r:id="rId5"/>
    <p:sldMasterId id="2147483937" r:id="rId6"/>
    <p:sldMasterId id="2147483949" r:id="rId7"/>
    <p:sldMasterId id="2147483961" r:id="rId8"/>
    <p:sldMasterId id="2147483973" r:id="rId9"/>
    <p:sldMasterId id="2147483988" r:id="rId10"/>
  </p:sldMasterIdLst>
  <p:notesMasterIdLst>
    <p:notesMasterId r:id="rId32"/>
  </p:notesMasterIdLst>
  <p:sldIdLst>
    <p:sldId id="2007577280" r:id="rId11"/>
    <p:sldId id="257" r:id="rId12"/>
    <p:sldId id="258" r:id="rId13"/>
    <p:sldId id="299" r:id="rId14"/>
    <p:sldId id="2007577096" r:id="rId15"/>
    <p:sldId id="261" r:id="rId16"/>
    <p:sldId id="263" r:id="rId17"/>
    <p:sldId id="262" r:id="rId18"/>
    <p:sldId id="2007577095" r:id="rId19"/>
    <p:sldId id="636" r:id="rId20"/>
    <p:sldId id="260" r:id="rId21"/>
    <p:sldId id="333" r:id="rId22"/>
    <p:sldId id="326" r:id="rId23"/>
    <p:sldId id="327" r:id="rId24"/>
    <p:sldId id="332" r:id="rId25"/>
    <p:sldId id="331" r:id="rId26"/>
    <p:sldId id="305" r:id="rId27"/>
    <p:sldId id="307" r:id="rId28"/>
    <p:sldId id="308" r:id="rId29"/>
    <p:sldId id="309" r:id="rId30"/>
    <p:sldId id="20075772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>
      <p:cViewPr varScale="1">
        <p:scale>
          <a:sx n="77" d="100"/>
          <a:sy n="77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SỐ ĐỂ RA CÂU HỎI, TRẢ LỜI XONG BẤM GIỎ ĐỂ QUAY VỀ. </a:t>
            </a:r>
            <a:r>
              <a:rPr lang="en-US"/>
              <a:t>BẤM VÀO HẠT DẺ TƯƠNG ỨNG ĐỂ ĐƯA VÀO 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cú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63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6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67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EDDC2B-84F9-49EC-8469-3DF7D29421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29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517638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4180939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6696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574189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584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811963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849545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057596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3782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6772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92140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509350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36955462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88861" y="1228151"/>
            <a:ext cx="6554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9061" y="4490184"/>
            <a:ext cx="46136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5423" y="445135"/>
            <a:ext cx="11119721" cy="5857033"/>
          </a:xfrm>
          <a:custGeom>
            <a:avLst/>
            <a:gdLst/>
            <a:ahLst/>
            <a:cxnLst/>
            <a:rect l="l" t="t" r="r" b="b"/>
            <a:pathLst>
              <a:path w="255098" h="175711" extrusionOk="0">
                <a:moveTo>
                  <a:pt x="253462" y="1094"/>
                </a:moveTo>
                <a:cubicBezTo>
                  <a:pt x="253723" y="1094"/>
                  <a:pt x="253968" y="1281"/>
                  <a:pt x="253968" y="1540"/>
                </a:cubicBezTo>
                <a:cubicBezTo>
                  <a:pt x="254078" y="2339"/>
                  <a:pt x="253858" y="3028"/>
                  <a:pt x="253169" y="3497"/>
                </a:cubicBezTo>
                <a:cubicBezTo>
                  <a:pt x="252701" y="3717"/>
                  <a:pt x="252232" y="3938"/>
                  <a:pt x="251543" y="3938"/>
                </a:cubicBezTo>
                <a:cubicBezTo>
                  <a:pt x="251543" y="2560"/>
                  <a:pt x="252232" y="1761"/>
                  <a:pt x="253169" y="1182"/>
                </a:cubicBezTo>
                <a:cubicBezTo>
                  <a:pt x="253261" y="1121"/>
                  <a:pt x="253362" y="1094"/>
                  <a:pt x="253462" y="1094"/>
                </a:cubicBezTo>
                <a:close/>
                <a:moveTo>
                  <a:pt x="2286" y="6209"/>
                </a:moveTo>
                <a:cubicBezTo>
                  <a:pt x="2454" y="6209"/>
                  <a:pt x="2608" y="6263"/>
                  <a:pt x="2756" y="6362"/>
                </a:cubicBezTo>
                <a:cubicBezTo>
                  <a:pt x="3555" y="6831"/>
                  <a:pt x="4134" y="7520"/>
                  <a:pt x="4355" y="8649"/>
                </a:cubicBezTo>
                <a:lnTo>
                  <a:pt x="2068" y="8649"/>
                </a:lnTo>
                <a:cubicBezTo>
                  <a:pt x="1599" y="8649"/>
                  <a:pt x="1268" y="8429"/>
                  <a:pt x="1158" y="7960"/>
                </a:cubicBezTo>
                <a:cubicBezTo>
                  <a:pt x="1048" y="7520"/>
                  <a:pt x="1158" y="6831"/>
                  <a:pt x="1599" y="6473"/>
                </a:cubicBezTo>
                <a:cubicBezTo>
                  <a:pt x="1857" y="6291"/>
                  <a:pt x="2081" y="6209"/>
                  <a:pt x="2286" y="6209"/>
                </a:cubicBezTo>
                <a:close/>
                <a:moveTo>
                  <a:pt x="249146" y="169263"/>
                </a:moveTo>
                <a:cubicBezTo>
                  <a:pt x="250166" y="169263"/>
                  <a:pt x="251103" y="169511"/>
                  <a:pt x="251902" y="170090"/>
                </a:cubicBezTo>
                <a:cubicBezTo>
                  <a:pt x="252701" y="170531"/>
                  <a:pt x="252811" y="171908"/>
                  <a:pt x="252232" y="172845"/>
                </a:cubicBezTo>
                <a:cubicBezTo>
                  <a:pt x="252012" y="173065"/>
                  <a:pt x="251791" y="173396"/>
                  <a:pt x="251433" y="173534"/>
                </a:cubicBezTo>
                <a:cubicBezTo>
                  <a:pt x="251142" y="173735"/>
                  <a:pt x="250837" y="173833"/>
                  <a:pt x="250548" y="173833"/>
                </a:cubicBezTo>
                <a:cubicBezTo>
                  <a:pt x="250045" y="173833"/>
                  <a:pt x="249594" y="173533"/>
                  <a:pt x="249367" y="172955"/>
                </a:cubicBezTo>
                <a:cubicBezTo>
                  <a:pt x="249036" y="171798"/>
                  <a:pt x="248788" y="170531"/>
                  <a:pt x="249146" y="169263"/>
                </a:cubicBezTo>
                <a:close/>
                <a:moveTo>
                  <a:pt x="253495" y="0"/>
                </a:moveTo>
                <a:cubicBezTo>
                  <a:pt x="253206" y="0"/>
                  <a:pt x="252897" y="86"/>
                  <a:pt x="252591" y="273"/>
                </a:cubicBezTo>
                <a:cubicBezTo>
                  <a:pt x="251791" y="741"/>
                  <a:pt x="250965" y="1320"/>
                  <a:pt x="250634" y="2229"/>
                </a:cubicBezTo>
                <a:lnTo>
                  <a:pt x="249587" y="4626"/>
                </a:lnTo>
                <a:cubicBezTo>
                  <a:pt x="247410" y="4985"/>
                  <a:pt x="245123" y="5315"/>
                  <a:pt x="242947" y="5563"/>
                </a:cubicBezTo>
                <a:cubicBezTo>
                  <a:pt x="241321" y="5784"/>
                  <a:pt x="239833" y="6004"/>
                  <a:pt x="238345" y="6362"/>
                </a:cubicBezTo>
                <a:cubicBezTo>
                  <a:pt x="236389" y="6693"/>
                  <a:pt x="234432" y="7161"/>
                  <a:pt x="232504" y="7272"/>
                </a:cubicBezTo>
                <a:cubicBezTo>
                  <a:pt x="230768" y="7520"/>
                  <a:pt x="229169" y="7740"/>
                  <a:pt x="227682" y="8208"/>
                </a:cubicBezTo>
                <a:cubicBezTo>
                  <a:pt x="226524" y="8429"/>
                  <a:pt x="225477" y="8429"/>
                  <a:pt x="224347" y="8429"/>
                </a:cubicBezTo>
                <a:lnTo>
                  <a:pt x="214455" y="8429"/>
                </a:lnTo>
                <a:cubicBezTo>
                  <a:pt x="213078" y="8374"/>
                  <a:pt x="211673" y="8374"/>
                  <a:pt x="210253" y="8374"/>
                </a:cubicBezTo>
                <a:cubicBezTo>
                  <a:pt x="208834" y="8374"/>
                  <a:pt x="207402" y="8374"/>
                  <a:pt x="205969" y="8319"/>
                </a:cubicBezTo>
                <a:cubicBezTo>
                  <a:pt x="202304" y="8071"/>
                  <a:pt x="198750" y="7960"/>
                  <a:pt x="195057" y="7960"/>
                </a:cubicBezTo>
                <a:cubicBezTo>
                  <a:pt x="193239" y="7960"/>
                  <a:pt x="191393" y="8071"/>
                  <a:pt x="189546" y="8071"/>
                </a:cubicBezTo>
                <a:cubicBezTo>
                  <a:pt x="184394" y="7960"/>
                  <a:pt x="179214" y="7850"/>
                  <a:pt x="174171" y="7740"/>
                </a:cubicBezTo>
                <a:cubicBezTo>
                  <a:pt x="171746" y="7740"/>
                  <a:pt x="169459" y="7630"/>
                  <a:pt x="167062" y="7382"/>
                </a:cubicBezTo>
                <a:cubicBezTo>
                  <a:pt x="162681" y="6941"/>
                  <a:pt x="158217" y="6583"/>
                  <a:pt x="153836" y="6362"/>
                </a:cubicBezTo>
                <a:cubicBezTo>
                  <a:pt x="151659" y="6362"/>
                  <a:pt x="149483" y="6252"/>
                  <a:pt x="147306" y="6142"/>
                </a:cubicBezTo>
                <a:cubicBezTo>
                  <a:pt x="144661" y="5894"/>
                  <a:pt x="142015" y="5784"/>
                  <a:pt x="139370" y="5673"/>
                </a:cubicBezTo>
                <a:cubicBezTo>
                  <a:pt x="136174" y="5453"/>
                  <a:pt x="132950" y="5315"/>
                  <a:pt x="129726" y="5095"/>
                </a:cubicBezTo>
                <a:cubicBezTo>
                  <a:pt x="128271" y="5002"/>
                  <a:pt x="126795" y="4968"/>
                  <a:pt x="125308" y="4968"/>
                </a:cubicBezTo>
                <a:cubicBezTo>
                  <a:pt x="123277" y="4968"/>
                  <a:pt x="121225" y="5031"/>
                  <a:pt x="119173" y="5095"/>
                </a:cubicBezTo>
                <a:lnTo>
                  <a:pt x="113772" y="5095"/>
                </a:lnTo>
                <a:cubicBezTo>
                  <a:pt x="110108" y="4985"/>
                  <a:pt x="106305" y="4764"/>
                  <a:pt x="102530" y="4626"/>
                </a:cubicBezTo>
                <a:cubicBezTo>
                  <a:pt x="99775" y="4626"/>
                  <a:pt x="97019" y="4764"/>
                  <a:pt x="94154" y="4874"/>
                </a:cubicBezTo>
                <a:lnTo>
                  <a:pt x="83931" y="4874"/>
                </a:lnTo>
                <a:cubicBezTo>
                  <a:pt x="82572" y="4923"/>
                  <a:pt x="81219" y="4971"/>
                  <a:pt x="79856" y="4971"/>
                </a:cubicBezTo>
                <a:cubicBezTo>
                  <a:pt x="78098" y="4971"/>
                  <a:pt x="76324" y="4890"/>
                  <a:pt x="74508" y="4626"/>
                </a:cubicBezTo>
                <a:lnTo>
                  <a:pt x="73819" y="4626"/>
                </a:lnTo>
                <a:cubicBezTo>
                  <a:pt x="73383" y="4612"/>
                  <a:pt x="72949" y="4606"/>
                  <a:pt x="72518" y="4606"/>
                </a:cubicBezTo>
                <a:cubicBezTo>
                  <a:pt x="69647" y="4606"/>
                  <a:pt x="66853" y="4889"/>
                  <a:pt x="63954" y="4985"/>
                </a:cubicBezTo>
                <a:cubicBezTo>
                  <a:pt x="59931" y="5205"/>
                  <a:pt x="56019" y="5673"/>
                  <a:pt x="52023" y="5784"/>
                </a:cubicBezTo>
                <a:cubicBezTo>
                  <a:pt x="48201" y="5967"/>
                  <a:pt x="44378" y="6169"/>
                  <a:pt x="40571" y="6169"/>
                </a:cubicBezTo>
                <a:cubicBezTo>
                  <a:pt x="39796" y="6169"/>
                  <a:pt x="39020" y="6161"/>
                  <a:pt x="38246" y="6142"/>
                </a:cubicBezTo>
                <a:cubicBezTo>
                  <a:pt x="37089" y="6142"/>
                  <a:pt x="36042" y="6142"/>
                  <a:pt x="34912" y="6252"/>
                </a:cubicBezTo>
                <a:cubicBezTo>
                  <a:pt x="31688" y="6362"/>
                  <a:pt x="28602" y="6362"/>
                  <a:pt x="25378" y="6583"/>
                </a:cubicBezTo>
                <a:cubicBezTo>
                  <a:pt x="22843" y="6831"/>
                  <a:pt x="20336" y="6941"/>
                  <a:pt x="17911" y="7382"/>
                </a:cubicBezTo>
                <a:cubicBezTo>
                  <a:pt x="16313" y="7740"/>
                  <a:pt x="14687" y="7960"/>
                  <a:pt x="13199" y="8071"/>
                </a:cubicBezTo>
                <a:cubicBezTo>
                  <a:pt x="11491" y="8208"/>
                  <a:pt x="9755" y="8319"/>
                  <a:pt x="8157" y="8760"/>
                </a:cubicBezTo>
                <a:cubicBezTo>
                  <a:pt x="7746" y="8944"/>
                  <a:pt x="7334" y="9004"/>
                  <a:pt x="6919" y="9004"/>
                </a:cubicBezTo>
                <a:cubicBezTo>
                  <a:pt x="6528" y="9004"/>
                  <a:pt x="6133" y="8951"/>
                  <a:pt x="5732" y="8897"/>
                </a:cubicBezTo>
                <a:lnTo>
                  <a:pt x="5402" y="8208"/>
                </a:lnTo>
                <a:cubicBezTo>
                  <a:pt x="4933" y="7520"/>
                  <a:pt x="4492" y="6693"/>
                  <a:pt x="3803" y="6004"/>
                </a:cubicBezTo>
                <a:cubicBezTo>
                  <a:pt x="3431" y="5572"/>
                  <a:pt x="2890" y="5374"/>
                  <a:pt x="2363" y="5374"/>
                </a:cubicBezTo>
                <a:cubicBezTo>
                  <a:pt x="1914" y="5374"/>
                  <a:pt x="1475" y="5518"/>
                  <a:pt x="1158" y="5784"/>
                </a:cubicBezTo>
                <a:cubicBezTo>
                  <a:pt x="359" y="6362"/>
                  <a:pt x="1" y="7740"/>
                  <a:pt x="469" y="8649"/>
                </a:cubicBezTo>
                <a:cubicBezTo>
                  <a:pt x="690" y="9008"/>
                  <a:pt x="1048" y="9338"/>
                  <a:pt x="1379" y="9338"/>
                </a:cubicBezTo>
                <a:cubicBezTo>
                  <a:pt x="1957" y="9448"/>
                  <a:pt x="2536" y="9448"/>
                  <a:pt x="2977" y="9448"/>
                </a:cubicBezTo>
                <a:cubicBezTo>
                  <a:pt x="3555" y="9448"/>
                  <a:pt x="4134" y="9448"/>
                  <a:pt x="4713" y="9807"/>
                </a:cubicBezTo>
                <a:cubicBezTo>
                  <a:pt x="4823" y="10275"/>
                  <a:pt x="5043" y="10826"/>
                  <a:pt x="5043" y="11295"/>
                </a:cubicBezTo>
                <a:cubicBezTo>
                  <a:pt x="5181" y="12672"/>
                  <a:pt x="5291" y="14050"/>
                  <a:pt x="5291" y="15428"/>
                </a:cubicBezTo>
                <a:cubicBezTo>
                  <a:pt x="5402" y="17384"/>
                  <a:pt x="5291" y="19340"/>
                  <a:pt x="5291" y="21297"/>
                </a:cubicBezTo>
                <a:cubicBezTo>
                  <a:pt x="5181" y="26339"/>
                  <a:pt x="4823" y="31492"/>
                  <a:pt x="4244" y="36562"/>
                </a:cubicBezTo>
                <a:cubicBezTo>
                  <a:pt x="4024" y="38050"/>
                  <a:pt x="3803" y="39427"/>
                  <a:pt x="3666" y="40805"/>
                </a:cubicBezTo>
                <a:cubicBezTo>
                  <a:pt x="3225" y="44470"/>
                  <a:pt x="2756" y="48272"/>
                  <a:pt x="2426" y="51937"/>
                </a:cubicBezTo>
                <a:cubicBezTo>
                  <a:pt x="2068" y="54913"/>
                  <a:pt x="1847" y="57916"/>
                  <a:pt x="1737" y="61002"/>
                </a:cubicBezTo>
                <a:cubicBezTo>
                  <a:pt x="1489" y="63868"/>
                  <a:pt x="1489" y="66871"/>
                  <a:pt x="1379" y="69847"/>
                </a:cubicBezTo>
                <a:cubicBezTo>
                  <a:pt x="1268" y="73181"/>
                  <a:pt x="1158" y="76515"/>
                  <a:pt x="1048" y="79960"/>
                </a:cubicBezTo>
                <a:cubicBezTo>
                  <a:pt x="910" y="84313"/>
                  <a:pt x="910" y="88667"/>
                  <a:pt x="910" y="93048"/>
                </a:cubicBezTo>
                <a:cubicBezTo>
                  <a:pt x="910" y="97760"/>
                  <a:pt x="800" y="102444"/>
                  <a:pt x="469" y="107156"/>
                </a:cubicBezTo>
                <a:cubicBezTo>
                  <a:pt x="221" y="109222"/>
                  <a:pt x="359" y="111289"/>
                  <a:pt x="359" y="113355"/>
                </a:cubicBezTo>
                <a:cubicBezTo>
                  <a:pt x="359" y="113466"/>
                  <a:pt x="469" y="113603"/>
                  <a:pt x="469" y="113714"/>
                </a:cubicBezTo>
                <a:cubicBezTo>
                  <a:pt x="800" y="113934"/>
                  <a:pt x="1048" y="114044"/>
                  <a:pt x="1268" y="114044"/>
                </a:cubicBezTo>
                <a:cubicBezTo>
                  <a:pt x="1847" y="113824"/>
                  <a:pt x="1847" y="113355"/>
                  <a:pt x="1847" y="113025"/>
                </a:cubicBezTo>
                <a:cubicBezTo>
                  <a:pt x="1957" y="111757"/>
                  <a:pt x="1957" y="110490"/>
                  <a:pt x="2068" y="109222"/>
                </a:cubicBezTo>
                <a:cubicBezTo>
                  <a:pt x="2068" y="108313"/>
                  <a:pt x="2178" y="107514"/>
                  <a:pt x="2178" y="106715"/>
                </a:cubicBezTo>
                <a:cubicBezTo>
                  <a:pt x="2288" y="103711"/>
                  <a:pt x="2178" y="100736"/>
                  <a:pt x="2288" y="97760"/>
                </a:cubicBezTo>
                <a:cubicBezTo>
                  <a:pt x="2426" y="91780"/>
                  <a:pt x="2426" y="85911"/>
                  <a:pt x="2288" y="79960"/>
                </a:cubicBezTo>
                <a:cubicBezTo>
                  <a:pt x="2288" y="77315"/>
                  <a:pt x="2178" y="74780"/>
                  <a:pt x="2288" y="72134"/>
                </a:cubicBezTo>
                <a:cubicBezTo>
                  <a:pt x="2426" y="68470"/>
                  <a:pt x="2756" y="64805"/>
                  <a:pt x="2867" y="61113"/>
                </a:cubicBezTo>
                <a:cubicBezTo>
                  <a:pt x="2977" y="61002"/>
                  <a:pt x="2977" y="61002"/>
                  <a:pt x="2977" y="60892"/>
                </a:cubicBezTo>
                <a:cubicBezTo>
                  <a:pt x="3335" y="56759"/>
                  <a:pt x="3666" y="52626"/>
                  <a:pt x="4134" y="48493"/>
                </a:cubicBezTo>
                <a:cubicBezTo>
                  <a:pt x="4492" y="44718"/>
                  <a:pt x="4933" y="41026"/>
                  <a:pt x="5512" y="37361"/>
                </a:cubicBezTo>
                <a:cubicBezTo>
                  <a:pt x="6201" y="32759"/>
                  <a:pt x="6669" y="28296"/>
                  <a:pt x="6669" y="23694"/>
                </a:cubicBezTo>
                <a:lnTo>
                  <a:pt x="6669" y="20470"/>
                </a:lnTo>
                <a:cubicBezTo>
                  <a:pt x="6779" y="17164"/>
                  <a:pt x="6669" y="13719"/>
                  <a:pt x="6090" y="10385"/>
                </a:cubicBezTo>
                <a:cubicBezTo>
                  <a:pt x="5980" y="10275"/>
                  <a:pt x="6090" y="10137"/>
                  <a:pt x="6090" y="10027"/>
                </a:cubicBezTo>
                <a:cubicBezTo>
                  <a:pt x="7248" y="9807"/>
                  <a:pt x="8267" y="9586"/>
                  <a:pt x="9425" y="9338"/>
                </a:cubicBezTo>
                <a:lnTo>
                  <a:pt x="12180" y="9008"/>
                </a:lnTo>
                <a:cubicBezTo>
                  <a:pt x="13778" y="8760"/>
                  <a:pt x="15376" y="8649"/>
                  <a:pt x="16892" y="8429"/>
                </a:cubicBezTo>
                <a:cubicBezTo>
                  <a:pt x="19179" y="8208"/>
                  <a:pt x="21355" y="7740"/>
                  <a:pt x="23532" y="7630"/>
                </a:cubicBezTo>
                <a:cubicBezTo>
                  <a:pt x="25268" y="7630"/>
                  <a:pt x="26977" y="7520"/>
                  <a:pt x="28712" y="7382"/>
                </a:cubicBezTo>
                <a:cubicBezTo>
                  <a:pt x="31110" y="7382"/>
                  <a:pt x="33645" y="7161"/>
                  <a:pt x="36042" y="7051"/>
                </a:cubicBezTo>
                <a:cubicBezTo>
                  <a:pt x="36878" y="7026"/>
                  <a:pt x="37719" y="7018"/>
                  <a:pt x="38563" y="7018"/>
                </a:cubicBezTo>
                <a:cubicBezTo>
                  <a:pt x="40069" y="7018"/>
                  <a:pt x="41587" y="7044"/>
                  <a:pt x="43112" y="7044"/>
                </a:cubicBezTo>
                <a:cubicBezTo>
                  <a:pt x="44506" y="7044"/>
                  <a:pt x="45907" y="7022"/>
                  <a:pt x="47312" y="6941"/>
                </a:cubicBezTo>
                <a:cubicBezTo>
                  <a:pt x="51886" y="6583"/>
                  <a:pt x="56597" y="6473"/>
                  <a:pt x="61309" y="6252"/>
                </a:cubicBezTo>
                <a:cubicBezTo>
                  <a:pt x="63954" y="6004"/>
                  <a:pt x="66600" y="5784"/>
                  <a:pt x="69245" y="5673"/>
                </a:cubicBezTo>
                <a:cubicBezTo>
                  <a:pt x="70154" y="5618"/>
                  <a:pt x="71070" y="5591"/>
                  <a:pt x="71990" y="5591"/>
                </a:cubicBezTo>
                <a:cubicBezTo>
                  <a:pt x="72909" y="5591"/>
                  <a:pt x="73833" y="5618"/>
                  <a:pt x="74756" y="5673"/>
                </a:cubicBezTo>
                <a:cubicBezTo>
                  <a:pt x="76932" y="5894"/>
                  <a:pt x="79109" y="5894"/>
                  <a:pt x="81176" y="5894"/>
                </a:cubicBezTo>
                <a:cubicBezTo>
                  <a:pt x="87706" y="5784"/>
                  <a:pt x="94264" y="5673"/>
                  <a:pt x="100684" y="5673"/>
                </a:cubicBezTo>
                <a:cubicBezTo>
                  <a:pt x="101277" y="5658"/>
                  <a:pt x="101870" y="5651"/>
                  <a:pt x="102463" y="5651"/>
                </a:cubicBezTo>
                <a:cubicBezTo>
                  <a:pt x="106117" y="5651"/>
                  <a:pt x="109775" y="5909"/>
                  <a:pt x="113331" y="6004"/>
                </a:cubicBezTo>
                <a:cubicBezTo>
                  <a:pt x="114094" y="6050"/>
                  <a:pt x="114844" y="6065"/>
                  <a:pt x="115586" y="6065"/>
                </a:cubicBezTo>
                <a:cubicBezTo>
                  <a:pt x="117070" y="6065"/>
                  <a:pt x="118521" y="6004"/>
                  <a:pt x="119972" y="6004"/>
                </a:cubicBezTo>
                <a:cubicBezTo>
                  <a:pt x="121882" y="6004"/>
                  <a:pt x="123805" y="5955"/>
                  <a:pt x="125724" y="5955"/>
                </a:cubicBezTo>
                <a:cubicBezTo>
                  <a:pt x="126683" y="5955"/>
                  <a:pt x="127641" y="5967"/>
                  <a:pt x="128597" y="6004"/>
                </a:cubicBezTo>
                <a:cubicBezTo>
                  <a:pt x="131242" y="6142"/>
                  <a:pt x="133997" y="6362"/>
                  <a:pt x="136753" y="6473"/>
                </a:cubicBezTo>
                <a:cubicBezTo>
                  <a:pt x="139728" y="6693"/>
                  <a:pt x="142704" y="6693"/>
                  <a:pt x="145818" y="6941"/>
                </a:cubicBezTo>
                <a:cubicBezTo>
                  <a:pt x="148573" y="7051"/>
                  <a:pt x="151439" y="7272"/>
                  <a:pt x="154305" y="7382"/>
                </a:cubicBezTo>
                <a:cubicBezTo>
                  <a:pt x="156729" y="7520"/>
                  <a:pt x="159237" y="7630"/>
                  <a:pt x="161772" y="7850"/>
                </a:cubicBezTo>
                <a:cubicBezTo>
                  <a:pt x="163039" y="7960"/>
                  <a:pt x="164417" y="8071"/>
                  <a:pt x="165795" y="8208"/>
                </a:cubicBezTo>
                <a:cubicBezTo>
                  <a:pt x="167861" y="8429"/>
                  <a:pt x="169928" y="8539"/>
                  <a:pt x="171994" y="8649"/>
                </a:cubicBezTo>
                <a:cubicBezTo>
                  <a:pt x="174860" y="8760"/>
                  <a:pt x="177616" y="8760"/>
                  <a:pt x="180481" y="8897"/>
                </a:cubicBezTo>
                <a:cubicBezTo>
                  <a:pt x="184835" y="8897"/>
                  <a:pt x="189106" y="8897"/>
                  <a:pt x="193349" y="9008"/>
                </a:cubicBezTo>
                <a:cubicBezTo>
                  <a:pt x="194874" y="9008"/>
                  <a:pt x="196398" y="8959"/>
                  <a:pt x="197964" y="8959"/>
                </a:cubicBezTo>
                <a:cubicBezTo>
                  <a:pt x="198747" y="8959"/>
                  <a:pt x="199539" y="8971"/>
                  <a:pt x="200348" y="9008"/>
                </a:cubicBezTo>
                <a:cubicBezTo>
                  <a:pt x="203213" y="9118"/>
                  <a:pt x="206189" y="9228"/>
                  <a:pt x="209193" y="9338"/>
                </a:cubicBezTo>
                <a:cubicBezTo>
                  <a:pt x="214125" y="9338"/>
                  <a:pt x="219167" y="9338"/>
                  <a:pt x="224237" y="9448"/>
                </a:cubicBezTo>
                <a:cubicBezTo>
                  <a:pt x="225835" y="9448"/>
                  <a:pt x="227323" y="9338"/>
                  <a:pt x="228921" y="8897"/>
                </a:cubicBezTo>
                <a:cubicBezTo>
                  <a:pt x="229858" y="8649"/>
                  <a:pt x="230768" y="8539"/>
                  <a:pt x="231677" y="8429"/>
                </a:cubicBezTo>
                <a:cubicBezTo>
                  <a:pt x="233633" y="8071"/>
                  <a:pt x="235590" y="7850"/>
                  <a:pt x="237436" y="7520"/>
                </a:cubicBezTo>
                <a:cubicBezTo>
                  <a:pt x="238924" y="7272"/>
                  <a:pt x="240412" y="7051"/>
                  <a:pt x="241789" y="6831"/>
                </a:cubicBezTo>
                <a:cubicBezTo>
                  <a:pt x="242947" y="6583"/>
                  <a:pt x="244076" y="6473"/>
                  <a:pt x="245234" y="6252"/>
                </a:cubicBezTo>
                <a:cubicBezTo>
                  <a:pt x="246722" y="6004"/>
                  <a:pt x="248099" y="5784"/>
                  <a:pt x="249477" y="5673"/>
                </a:cubicBezTo>
                <a:cubicBezTo>
                  <a:pt x="249587" y="5784"/>
                  <a:pt x="249725" y="6004"/>
                  <a:pt x="249725" y="6142"/>
                </a:cubicBezTo>
                <a:cubicBezTo>
                  <a:pt x="249587" y="9448"/>
                  <a:pt x="249587" y="12893"/>
                  <a:pt x="249367" y="16227"/>
                </a:cubicBezTo>
                <a:cubicBezTo>
                  <a:pt x="249036" y="20470"/>
                  <a:pt x="248788" y="24741"/>
                  <a:pt x="248678" y="28984"/>
                </a:cubicBezTo>
                <a:cubicBezTo>
                  <a:pt x="248568" y="33558"/>
                  <a:pt x="248568" y="38160"/>
                  <a:pt x="248457" y="42761"/>
                </a:cubicBezTo>
                <a:lnTo>
                  <a:pt x="248457" y="50229"/>
                </a:lnTo>
                <a:cubicBezTo>
                  <a:pt x="248347" y="54114"/>
                  <a:pt x="248209" y="57916"/>
                  <a:pt x="248209" y="61801"/>
                </a:cubicBezTo>
                <a:cubicBezTo>
                  <a:pt x="248209" y="64226"/>
                  <a:pt x="248099" y="66623"/>
                  <a:pt x="248099" y="69048"/>
                </a:cubicBezTo>
                <a:cubicBezTo>
                  <a:pt x="248209" y="72024"/>
                  <a:pt x="248347" y="75027"/>
                  <a:pt x="248209" y="77893"/>
                </a:cubicBezTo>
                <a:cubicBezTo>
                  <a:pt x="248209" y="80869"/>
                  <a:pt x="248099" y="83983"/>
                  <a:pt x="248099" y="86958"/>
                </a:cubicBezTo>
                <a:cubicBezTo>
                  <a:pt x="247989" y="94536"/>
                  <a:pt x="247989" y="102113"/>
                  <a:pt x="247989" y="109691"/>
                </a:cubicBezTo>
                <a:cubicBezTo>
                  <a:pt x="247989" y="110600"/>
                  <a:pt x="247989" y="111399"/>
                  <a:pt x="247879" y="112226"/>
                </a:cubicBezTo>
                <a:cubicBezTo>
                  <a:pt x="247658" y="120244"/>
                  <a:pt x="247521" y="128290"/>
                  <a:pt x="247658" y="136336"/>
                </a:cubicBezTo>
                <a:cubicBezTo>
                  <a:pt x="247658" y="144933"/>
                  <a:pt x="247658" y="153667"/>
                  <a:pt x="248099" y="162264"/>
                </a:cubicBezTo>
                <a:cubicBezTo>
                  <a:pt x="248099" y="164110"/>
                  <a:pt x="247879" y="165819"/>
                  <a:pt x="247521" y="167665"/>
                </a:cubicBezTo>
                <a:cubicBezTo>
                  <a:pt x="246969" y="167775"/>
                  <a:pt x="246501" y="167885"/>
                  <a:pt x="245922" y="168023"/>
                </a:cubicBezTo>
                <a:cubicBezTo>
                  <a:pt x="244324" y="168243"/>
                  <a:pt x="242588" y="168464"/>
                  <a:pt x="240990" y="168712"/>
                </a:cubicBezTo>
                <a:cubicBezTo>
                  <a:pt x="239723" y="168932"/>
                  <a:pt x="238565" y="169153"/>
                  <a:pt x="237326" y="169263"/>
                </a:cubicBezTo>
                <a:cubicBezTo>
                  <a:pt x="235700" y="169511"/>
                  <a:pt x="234102" y="169621"/>
                  <a:pt x="232504" y="169731"/>
                </a:cubicBezTo>
                <a:cubicBezTo>
                  <a:pt x="230547" y="169842"/>
                  <a:pt x="228591" y="170090"/>
                  <a:pt x="226634" y="170200"/>
                </a:cubicBezTo>
                <a:cubicBezTo>
                  <a:pt x="224347" y="170420"/>
                  <a:pt x="222171" y="170531"/>
                  <a:pt x="219856" y="170641"/>
                </a:cubicBezTo>
                <a:cubicBezTo>
                  <a:pt x="214703" y="170999"/>
                  <a:pt x="209634" y="171330"/>
                  <a:pt x="204481" y="171467"/>
                </a:cubicBezTo>
                <a:cubicBezTo>
                  <a:pt x="202304" y="171578"/>
                  <a:pt x="200238" y="171578"/>
                  <a:pt x="198061" y="171578"/>
                </a:cubicBezTo>
                <a:cubicBezTo>
                  <a:pt x="194727" y="171798"/>
                  <a:pt x="191393" y="172018"/>
                  <a:pt x="188059" y="172156"/>
                </a:cubicBezTo>
                <a:cubicBezTo>
                  <a:pt x="185193" y="172266"/>
                  <a:pt x="182327" y="172377"/>
                  <a:pt x="179572" y="172377"/>
                </a:cubicBezTo>
                <a:cubicBezTo>
                  <a:pt x="173813" y="172487"/>
                  <a:pt x="168192" y="172597"/>
                  <a:pt x="162571" y="172707"/>
                </a:cubicBezTo>
                <a:cubicBezTo>
                  <a:pt x="160504" y="172707"/>
                  <a:pt x="158438" y="172845"/>
                  <a:pt x="156371" y="172845"/>
                </a:cubicBezTo>
                <a:cubicBezTo>
                  <a:pt x="153558" y="173014"/>
                  <a:pt x="150729" y="173248"/>
                  <a:pt x="147908" y="173248"/>
                </a:cubicBezTo>
                <a:cubicBezTo>
                  <a:pt x="147054" y="173248"/>
                  <a:pt x="146201" y="173227"/>
                  <a:pt x="145350" y="173176"/>
                </a:cubicBezTo>
                <a:cubicBezTo>
                  <a:pt x="144263" y="173125"/>
                  <a:pt x="143171" y="173103"/>
                  <a:pt x="142075" y="173103"/>
                </a:cubicBezTo>
                <a:cubicBezTo>
                  <a:pt x="138420" y="173103"/>
                  <a:pt x="134729" y="173343"/>
                  <a:pt x="131104" y="173534"/>
                </a:cubicBezTo>
                <a:cubicBezTo>
                  <a:pt x="127549" y="173644"/>
                  <a:pt x="123995" y="173865"/>
                  <a:pt x="120330" y="174085"/>
                </a:cubicBezTo>
                <a:cubicBezTo>
                  <a:pt x="118016" y="174223"/>
                  <a:pt x="115729" y="174223"/>
                  <a:pt x="113442" y="174443"/>
                </a:cubicBezTo>
                <a:cubicBezTo>
                  <a:pt x="110821" y="174653"/>
                  <a:pt x="108201" y="174730"/>
                  <a:pt x="105581" y="174730"/>
                </a:cubicBezTo>
                <a:cubicBezTo>
                  <a:pt x="104068" y="174730"/>
                  <a:pt x="102555" y="174704"/>
                  <a:pt x="101042" y="174664"/>
                </a:cubicBezTo>
                <a:lnTo>
                  <a:pt x="93685" y="174664"/>
                </a:lnTo>
                <a:cubicBezTo>
                  <a:pt x="92597" y="174664"/>
                  <a:pt x="91509" y="174691"/>
                  <a:pt x="90420" y="174691"/>
                </a:cubicBezTo>
                <a:cubicBezTo>
                  <a:pt x="89332" y="174691"/>
                  <a:pt x="88243" y="174664"/>
                  <a:pt x="87155" y="174553"/>
                </a:cubicBezTo>
                <a:cubicBezTo>
                  <a:pt x="85777" y="174443"/>
                  <a:pt x="84400" y="174333"/>
                  <a:pt x="83022" y="174223"/>
                </a:cubicBezTo>
                <a:lnTo>
                  <a:pt x="83022" y="174223"/>
                </a:lnTo>
                <a:cubicBezTo>
                  <a:pt x="83132" y="174664"/>
                  <a:pt x="83132" y="175022"/>
                  <a:pt x="83242" y="175352"/>
                </a:cubicBezTo>
                <a:lnTo>
                  <a:pt x="85639" y="175352"/>
                </a:lnTo>
                <a:cubicBezTo>
                  <a:pt x="87844" y="175600"/>
                  <a:pt x="90021" y="175600"/>
                  <a:pt x="92087" y="175600"/>
                </a:cubicBezTo>
                <a:cubicBezTo>
                  <a:pt x="95283" y="175600"/>
                  <a:pt x="98507" y="175711"/>
                  <a:pt x="101731" y="175711"/>
                </a:cubicBezTo>
                <a:lnTo>
                  <a:pt x="104239" y="175711"/>
                </a:lnTo>
                <a:cubicBezTo>
                  <a:pt x="108510" y="175711"/>
                  <a:pt x="112753" y="175463"/>
                  <a:pt x="116996" y="175242"/>
                </a:cubicBezTo>
                <a:cubicBezTo>
                  <a:pt x="119283" y="175132"/>
                  <a:pt x="121708" y="175022"/>
                  <a:pt x="124105" y="174912"/>
                </a:cubicBezTo>
                <a:cubicBezTo>
                  <a:pt x="128018" y="174664"/>
                  <a:pt x="131931" y="174443"/>
                  <a:pt x="135816" y="174333"/>
                </a:cubicBezTo>
                <a:cubicBezTo>
                  <a:pt x="137903" y="174183"/>
                  <a:pt x="140031" y="174083"/>
                  <a:pt x="142182" y="174083"/>
                </a:cubicBezTo>
                <a:cubicBezTo>
                  <a:pt x="143579" y="174083"/>
                  <a:pt x="144986" y="174125"/>
                  <a:pt x="146397" y="174223"/>
                </a:cubicBezTo>
                <a:cubicBezTo>
                  <a:pt x="146773" y="174260"/>
                  <a:pt x="147153" y="174272"/>
                  <a:pt x="147534" y="174272"/>
                </a:cubicBezTo>
                <a:cubicBezTo>
                  <a:pt x="148298" y="174272"/>
                  <a:pt x="149069" y="174223"/>
                  <a:pt x="149841" y="174223"/>
                </a:cubicBezTo>
                <a:cubicBezTo>
                  <a:pt x="154663" y="173975"/>
                  <a:pt x="159485" y="173644"/>
                  <a:pt x="164307" y="173644"/>
                </a:cubicBezTo>
                <a:lnTo>
                  <a:pt x="170727" y="173644"/>
                </a:lnTo>
                <a:cubicBezTo>
                  <a:pt x="174860" y="173534"/>
                  <a:pt x="178993" y="173396"/>
                  <a:pt x="183126" y="173286"/>
                </a:cubicBezTo>
                <a:cubicBezTo>
                  <a:pt x="185992" y="173176"/>
                  <a:pt x="188858" y="173065"/>
                  <a:pt x="191723" y="172955"/>
                </a:cubicBezTo>
                <a:cubicBezTo>
                  <a:pt x="194616" y="172845"/>
                  <a:pt x="197372" y="172597"/>
                  <a:pt x="200127" y="172487"/>
                </a:cubicBezTo>
                <a:cubicBezTo>
                  <a:pt x="202414" y="172487"/>
                  <a:pt x="204591" y="172487"/>
                  <a:pt x="206768" y="172377"/>
                </a:cubicBezTo>
                <a:cubicBezTo>
                  <a:pt x="211480" y="172156"/>
                  <a:pt x="216191" y="171798"/>
                  <a:pt x="220903" y="171578"/>
                </a:cubicBezTo>
                <a:cubicBezTo>
                  <a:pt x="225725" y="171330"/>
                  <a:pt x="230657" y="170889"/>
                  <a:pt x="235479" y="170420"/>
                </a:cubicBezTo>
                <a:cubicBezTo>
                  <a:pt x="237656" y="170310"/>
                  <a:pt x="239723" y="169842"/>
                  <a:pt x="241789" y="169511"/>
                </a:cubicBezTo>
                <a:cubicBezTo>
                  <a:pt x="242947" y="169401"/>
                  <a:pt x="244076" y="169153"/>
                  <a:pt x="245234" y="168932"/>
                </a:cubicBezTo>
                <a:cubicBezTo>
                  <a:pt x="245922" y="168932"/>
                  <a:pt x="246611" y="168932"/>
                  <a:pt x="247300" y="169153"/>
                </a:cubicBezTo>
                <a:cubicBezTo>
                  <a:pt x="247410" y="169842"/>
                  <a:pt x="247521" y="170531"/>
                  <a:pt x="247521" y="171109"/>
                </a:cubicBezTo>
                <a:cubicBezTo>
                  <a:pt x="247521" y="172487"/>
                  <a:pt x="248209" y="173286"/>
                  <a:pt x="249146" y="174085"/>
                </a:cubicBezTo>
                <a:cubicBezTo>
                  <a:pt x="249620" y="174483"/>
                  <a:pt x="250145" y="174659"/>
                  <a:pt x="250651" y="174659"/>
                </a:cubicBezTo>
                <a:cubicBezTo>
                  <a:pt x="250881" y="174659"/>
                  <a:pt x="251107" y="174622"/>
                  <a:pt x="251323" y="174553"/>
                </a:cubicBezTo>
                <a:cubicBezTo>
                  <a:pt x="252343" y="174085"/>
                  <a:pt x="253169" y="173396"/>
                  <a:pt x="253390" y="172266"/>
                </a:cubicBezTo>
                <a:cubicBezTo>
                  <a:pt x="253610" y="170999"/>
                  <a:pt x="253279" y="169952"/>
                  <a:pt x="252232" y="169263"/>
                </a:cubicBezTo>
                <a:cubicBezTo>
                  <a:pt x="251654" y="168822"/>
                  <a:pt x="250965" y="168574"/>
                  <a:pt x="250276" y="168243"/>
                </a:cubicBezTo>
                <a:cubicBezTo>
                  <a:pt x="249945" y="168023"/>
                  <a:pt x="249587" y="167885"/>
                  <a:pt x="249256" y="167775"/>
                </a:cubicBezTo>
                <a:cubicBezTo>
                  <a:pt x="249256" y="163532"/>
                  <a:pt x="249146" y="159399"/>
                  <a:pt x="249146" y="155376"/>
                </a:cubicBezTo>
                <a:lnTo>
                  <a:pt x="249146" y="142866"/>
                </a:lnTo>
                <a:cubicBezTo>
                  <a:pt x="249036" y="138733"/>
                  <a:pt x="248898" y="134710"/>
                  <a:pt x="248898" y="130577"/>
                </a:cubicBezTo>
                <a:cubicBezTo>
                  <a:pt x="249036" y="125645"/>
                  <a:pt x="249036" y="120712"/>
                  <a:pt x="249146" y="115780"/>
                </a:cubicBezTo>
                <a:cubicBezTo>
                  <a:pt x="249146" y="114981"/>
                  <a:pt x="249036" y="114155"/>
                  <a:pt x="249036" y="113355"/>
                </a:cubicBezTo>
                <a:cubicBezTo>
                  <a:pt x="249146" y="109581"/>
                  <a:pt x="249146" y="105778"/>
                  <a:pt x="249256" y="102003"/>
                </a:cubicBezTo>
                <a:lnTo>
                  <a:pt x="249256" y="97512"/>
                </a:lnTo>
                <a:lnTo>
                  <a:pt x="249256" y="88116"/>
                </a:lnTo>
                <a:cubicBezTo>
                  <a:pt x="249256" y="86159"/>
                  <a:pt x="249256" y="84203"/>
                  <a:pt x="249367" y="82357"/>
                </a:cubicBezTo>
                <a:cubicBezTo>
                  <a:pt x="249367" y="80070"/>
                  <a:pt x="249477" y="77783"/>
                  <a:pt x="249477" y="75579"/>
                </a:cubicBezTo>
                <a:cubicBezTo>
                  <a:pt x="249587" y="73071"/>
                  <a:pt x="249587" y="70536"/>
                  <a:pt x="249725" y="68001"/>
                </a:cubicBezTo>
                <a:cubicBezTo>
                  <a:pt x="249835" y="63069"/>
                  <a:pt x="249945" y="58137"/>
                  <a:pt x="250056" y="53205"/>
                </a:cubicBezTo>
                <a:cubicBezTo>
                  <a:pt x="250166" y="50449"/>
                  <a:pt x="250166" y="47583"/>
                  <a:pt x="250276" y="44718"/>
                </a:cubicBezTo>
                <a:cubicBezTo>
                  <a:pt x="250414" y="40695"/>
                  <a:pt x="250744" y="36672"/>
                  <a:pt x="250855" y="32649"/>
                </a:cubicBezTo>
                <a:cubicBezTo>
                  <a:pt x="250965" y="30004"/>
                  <a:pt x="251213" y="27248"/>
                  <a:pt x="251213" y="24603"/>
                </a:cubicBezTo>
                <a:cubicBezTo>
                  <a:pt x="251323" y="20828"/>
                  <a:pt x="251433" y="17026"/>
                  <a:pt x="251433" y="13251"/>
                </a:cubicBezTo>
                <a:lnTo>
                  <a:pt x="251433" y="5315"/>
                </a:lnTo>
                <a:cubicBezTo>
                  <a:pt x="252122" y="4985"/>
                  <a:pt x="252811" y="4764"/>
                  <a:pt x="253390" y="4406"/>
                </a:cubicBezTo>
                <a:cubicBezTo>
                  <a:pt x="254547" y="3827"/>
                  <a:pt x="255098" y="2808"/>
                  <a:pt x="254988" y="1540"/>
                </a:cubicBezTo>
                <a:cubicBezTo>
                  <a:pt x="254907" y="617"/>
                  <a:pt x="254271" y="0"/>
                  <a:pt x="2534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516856" y="4778402"/>
            <a:ext cx="1071900" cy="1591033"/>
          </a:xfrm>
          <a:custGeom>
            <a:avLst/>
            <a:gdLst/>
            <a:ahLst/>
            <a:cxnLst/>
            <a:rect l="l" t="t" r="r" b="b"/>
            <a:pathLst>
              <a:path w="32157" h="47731" extrusionOk="0">
                <a:moveTo>
                  <a:pt x="3693" y="42489"/>
                </a:moveTo>
                <a:cubicBezTo>
                  <a:pt x="3803" y="43398"/>
                  <a:pt x="3583" y="44225"/>
                  <a:pt x="3225" y="45134"/>
                </a:cubicBezTo>
                <a:cubicBezTo>
                  <a:pt x="3004" y="45602"/>
                  <a:pt x="2756" y="45713"/>
                  <a:pt x="1957" y="45823"/>
                </a:cubicBezTo>
                <a:cubicBezTo>
                  <a:pt x="1847" y="45465"/>
                  <a:pt x="1737" y="45134"/>
                  <a:pt x="1737" y="44776"/>
                </a:cubicBezTo>
                <a:cubicBezTo>
                  <a:pt x="1626" y="43398"/>
                  <a:pt x="1957" y="42957"/>
                  <a:pt x="3445" y="42489"/>
                </a:cubicBezTo>
                <a:close/>
                <a:moveTo>
                  <a:pt x="2067" y="0"/>
                </a:moveTo>
                <a:cubicBezTo>
                  <a:pt x="1957" y="0"/>
                  <a:pt x="1847" y="248"/>
                  <a:pt x="1847" y="358"/>
                </a:cubicBezTo>
                <a:lnTo>
                  <a:pt x="1847" y="2893"/>
                </a:lnTo>
                <a:cubicBezTo>
                  <a:pt x="1847" y="4492"/>
                  <a:pt x="1737" y="6090"/>
                  <a:pt x="1847" y="7826"/>
                </a:cubicBezTo>
                <a:cubicBezTo>
                  <a:pt x="2067" y="11711"/>
                  <a:pt x="2315" y="15734"/>
                  <a:pt x="2536" y="19757"/>
                </a:cubicBezTo>
                <a:cubicBezTo>
                  <a:pt x="2756" y="22402"/>
                  <a:pt x="2894" y="25047"/>
                  <a:pt x="3225" y="27692"/>
                </a:cubicBezTo>
                <a:cubicBezTo>
                  <a:pt x="3693" y="31688"/>
                  <a:pt x="3803" y="35711"/>
                  <a:pt x="3803" y="39844"/>
                </a:cubicBezTo>
                <a:cubicBezTo>
                  <a:pt x="3803" y="40202"/>
                  <a:pt x="3693" y="40643"/>
                  <a:pt x="3693" y="41111"/>
                </a:cubicBezTo>
                <a:cubicBezTo>
                  <a:pt x="3225" y="41221"/>
                  <a:pt x="2756" y="41332"/>
                  <a:pt x="2315" y="41580"/>
                </a:cubicBezTo>
                <a:cubicBezTo>
                  <a:pt x="1737" y="41800"/>
                  <a:pt x="1158" y="42268"/>
                  <a:pt x="938" y="42957"/>
                </a:cubicBezTo>
                <a:cubicBezTo>
                  <a:pt x="827" y="43288"/>
                  <a:pt x="690" y="43536"/>
                  <a:pt x="469" y="43867"/>
                </a:cubicBezTo>
                <a:cubicBezTo>
                  <a:pt x="1" y="44776"/>
                  <a:pt x="249" y="45823"/>
                  <a:pt x="690" y="46732"/>
                </a:cubicBezTo>
                <a:cubicBezTo>
                  <a:pt x="1102" y="47360"/>
                  <a:pt x="1852" y="47730"/>
                  <a:pt x="2558" y="47730"/>
                </a:cubicBezTo>
                <a:cubicBezTo>
                  <a:pt x="3030" y="47730"/>
                  <a:pt x="3483" y="47565"/>
                  <a:pt x="3803" y="47201"/>
                </a:cubicBezTo>
                <a:cubicBezTo>
                  <a:pt x="4024" y="46980"/>
                  <a:pt x="4272" y="46732"/>
                  <a:pt x="4382" y="46402"/>
                </a:cubicBezTo>
                <a:cubicBezTo>
                  <a:pt x="4712" y="45602"/>
                  <a:pt x="4960" y="44776"/>
                  <a:pt x="5291" y="43867"/>
                </a:cubicBezTo>
                <a:cubicBezTo>
                  <a:pt x="5401" y="43398"/>
                  <a:pt x="5512" y="42957"/>
                  <a:pt x="5649" y="42599"/>
                </a:cubicBezTo>
                <a:lnTo>
                  <a:pt x="9094" y="42599"/>
                </a:lnTo>
                <a:cubicBezTo>
                  <a:pt x="9645" y="42599"/>
                  <a:pt x="10223" y="42709"/>
                  <a:pt x="10802" y="42847"/>
                </a:cubicBezTo>
                <a:cubicBezTo>
                  <a:pt x="12180" y="42957"/>
                  <a:pt x="13557" y="43178"/>
                  <a:pt x="15045" y="43398"/>
                </a:cubicBezTo>
                <a:cubicBezTo>
                  <a:pt x="16423" y="43536"/>
                  <a:pt x="17911" y="43646"/>
                  <a:pt x="19426" y="43867"/>
                </a:cubicBezTo>
                <a:cubicBezTo>
                  <a:pt x="23091" y="44445"/>
                  <a:pt x="26756" y="45024"/>
                  <a:pt x="30558" y="45465"/>
                </a:cubicBezTo>
                <a:cubicBezTo>
                  <a:pt x="30657" y="45506"/>
                  <a:pt x="30759" y="45522"/>
                  <a:pt x="30861" y="45522"/>
                </a:cubicBezTo>
                <a:cubicBezTo>
                  <a:pt x="31101" y="45522"/>
                  <a:pt x="31346" y="45432"/>
                  <a:pt x="31578" y="45354"/>
                </a:cubicBezTo>
                <a:cubicBezTo>
                  <a:pt x="31826" y="45354"/>
                  <a:pt x="32156" y="45244"/>
                  <a:pt x="32046" y="44776"/>
                </a:cubicBezTo>
                <a:cubicBezTo>
                  <a:pt x="31826" y="44776"/>
                  <a:pt x="31688" y="44666"/>
                  <a:pt x="31468" y="44666"/>
                </a:cubicBezTo>
                <a:cubicBezTo>
                  <a:pt x="29759" y="44445"/>
                  <a:pt x="28134" y="44087"/>
                  <a:pt x="26425" y="43867"/>
                </a:cubicBezTo>
                <a:cubicBezTo>
                  <a:pt x="24000" y="43536"/>
                  <a:pt x="21493" y="43178"/>
                  <a:pt x="18958" y="42709"/>
                </a:cubicBezTo>
                <a:cubicBezTo>
                  <a:pt x="17002" y="42379"/>
                  <a:pt x="15045" y="42158"/>
                  <a:pt x="13089" y="41690"/>
                </a:cubicBezTo>
                <a:cubicBezTo>
                  <a:pt x="11270" y="41221"/>
                  <a:pt x="9534" y="41001"/>
                  <a:pt x="7716" y="41001"/>
                </a:cubicBezTo>
                <a:cubicBezTo>
                  <a:pt x="7137" y="41001"/>
                  <a:pt x="6448" y="40891"/>
                  <a:pt x="5649" y="40780"/>
                </a:cubicBezTo>
                <a:lnTo>
                  <a:pt x="5649" y="38714"/>
                </a:lnTo>
                <a:cubicBezTo>
                  <a:pt x="5649" y="35711"/>
                  <a:pt x="5760" y="32735"/>
                  <a:pt x="5291" y="29759"/>
                </a:cubicBezTo>
                <a:cubicBezTo>
                  <a:pt x="5181" y="28381"/>
                  <a:pt x="5071" y="27114"/>
                  <a:pt x="4960" y="25846"/>
                </a:cubicBezTo>
                <a:cubicBezTo>
                  <a:pt x="4823" y="24248"/>
                  <a:pt x="4602" y="22622"/>
                  <a:pt x="4492" y="21134"/>
                </a:cubicBezTo>
                <a:cubicBezTo>
                  <a:pt x="4272" y="19288"/>
                  <a:pt x="3913" y="17470"/>
                  <a:pt x="3803" y="15623"/>
                </a:cubicBezTo>
                <a:cubicBezTo>
                  <a:pt x="3583" y="12400"/>
                  <a:pt x="3445" y="9203"/>
                  <a:pt x="3335" y="5979"/>
                </a:cubicBezTo>
                <a:cubicBezTo>
                  <a:pt x="3335" y="4133"/>
                  <a:pt x="3114" y="2425"/>
                  <a:pt x="2756" y="579"/>
                </a:cubicBezTo>
                <a:cubicBezTo>
                  <a:pt x="2756" y="469"/>
                  <a:pt x="2756" y="248"/>
                  <a:pt x="2646" y="248"/>
                </a:cubicBezTo>
                <a:cubicBezTo>
                  <a:pt x="2425" y="138"/>
                  <a:pt x="2315" y="0"/>
                  <a:pt x="20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206100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593524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594854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8769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309280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9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2033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83144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34171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25940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50467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1464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28946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01724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05667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39518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100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5274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43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05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336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785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4884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33882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6198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7751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3957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1776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1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881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661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02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434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946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283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35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917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042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35C661-2F9E-4D47-AA12-CA27E6F2246B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0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170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551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708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278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109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03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41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0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57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1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985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90919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372406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480540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0482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574986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06364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197196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1314016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88861" y="1228151"/>
            <a:ext cx="6554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9061" y="4490184"/>
            <a:ext cx="46136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5423" y="445135"/>
            <a:ext cx="11119721" cy="5857033"/>
          </a:xfrm>
          <a:custGeom>
            <a:avLst/>
            <a:gdLst/>
            <a:ahLst/>
            <a:cxnLst/>
            <a:rect l="l" t="t" r="r" b="b"/>
            <a:pathLst>
              <a:path w="255098" h="175711" extrusionOk="0">
                <a:moveTo>
                  <a:pt x="253462" y="1094"/>
                </a:moveTo>
                <a:cubicBezTo>
                  <a:pt x="253723" y="1094"/>
                  <a:pt x="253968" y="1281"/>
                  <a:pt x="253968" y="1540"/>
                </a:cubicBezTo>
                <a:cubicBezTo>
                  <a:pt x="254078" y="2339"/>
                  <a:pt x="253858" y="3028"/>
                  <a:pt x="253169" y="3497"/>
                </a:cubicBezTo>
                <a:cubicBezTo>
                  <a:pt x="252701" y="3717"/>
                  <a:pt x="252232" y="3938"/>
                  <a:pt x="251543" y="3938"/>
                </a:cubicBezTo>
                <a:cubicBezTo>
                  <a:pt x="251543" y="2560"/>
                  <a:pt x="252232" y="1761"/>
                  <a:pt x="253169" y="1182"/>
                </a:cubicBezTo>
                <a:cubicBezTo>
                  <a:pt x="253261" y="1121"/>
                  <a:pt x="253362" y="1094"/>
                  <a:pt x="253462" y="1094"/>
                </a:cubicBezTo>
                <a:close/>
                <a:moveTo>
                  <a:pt x="2286" y="6209"/>
                </a:moveTo>
                <a:cubicBezTo>
                  <a:pt x="2454" y="6209"/>
                  <a:pt x="2608" y="6263"/>
                  <a:pt x="2756" y="6362"/>
                </a:cubicBezTo>
                <a:cubicBezTo>
                  <a:pt x="3555" y="6831"/>
                  <a:pt x="4134" y="7520"/>
                  <a:pt x="4355" y="8649"/>
                </a:cubicBezTo>
                <a:lnTo>
                  <a:pt x="2068" y="8649"/>
                </a:lnTo>
                <a:cubicBezTo>
                  <a:pt x="1599" y="8649"/>
                  <a:pt x="1268" y="8429"/>
                  <a:pt x="1158" y="7960"/>
                </a:cubicBezTo>
                <a:cubicBezTo>
                  <a:pt x="1048" y="7520"/>
                  <a:pt x="1158" y="6831"/>
                  <a:pt x="1599" y="6473"/>
                </a:cubicBezTo>
                <a:cubicBezTo>
                  <a:pt x="1857" y="6291"/>
                  <a:pt x="2081" y="6209"/>
                  <a:pt x="2286" y="6209"/>
                </a:cubicBezTo>
                <a:close/>
                <a:moveTo>
                  <a:pt x="249146" y="169263"/>
                </a:moveTo>
                <a:cubicBezTo>
                  <a:pt x="250166" y="169263"/>
                  <a:pt x="251103" y="169511"/>
                  <a:pt x="251902" y="170090"/>
                </a:cubicBezTo>
                <a:cubicBezTo>
                  <a:pt x="252701" y="170531"/>
                  <a:pt x="252811" y="171908"/>
                  <a:pt x="252232" y="172845"/>
                </a:cubicBezTo>
                <a:cubicBezTo>
                  <a:pt x="252012" y="173065"/>
                  <a:pt x="251791" y="173396"/>
                  <a:pt x="251433" y="173534"/>
                </a:cubicBezTo>
                <a:cubicBezTo>
                  <a:pt x="251142" y="173735"/>
                  <a:pt x="250837" y="173833"/>
                  <a:pt x="250548" y="173833"/>
                </a:cubicBezTo>
                <a:cubicBezTo>
                  <a:pt x="250045" y="173833"/>
                  <a:pt x="249594" y="173533"/>
                  <a:pt x="249367" y="172955"/>
                </a:cubicBezTo>
                <a:cubicBezTo>
                  <a:pt x="249036" y="171798"/>
                  <a:pt x="248788" y="170531"/>
                  <a:pt x="249146" y="169263"/>
                </a:cubicBezTo>
                <a:close/>
                <a:moveTo>
                  <a:pt x="253495" y="0"/>
                </a:moveTo>
                <a:cubicBezTo>
                  <a:pt x="253206" y="0"/>
                  <a:pt x="252897" y="86"/>
                  <a:pt x="252591" y="273"/>
                </a:cubicBezTo>
                <a:cubicBezTo>
                  <a:pt x="251791" y="741"/>
                  <a:pt x="250965" y="1320"/>
                  <a:pt x="250634" y="2229"/>
                </a:cubicBezTo>
                <a:lnTo>
                  <a:pt x="249587" y="4626"/>
                </a:lnTo>
                <a:cubicBezTo>
                  <a:pt x="247410" y="4985"/>
                  <a:pt x="245123" y="5315"/>
                  <a:pt x="242947" y="5563"/>
                </a:cubicBezTo>
                <a:cubicBezTo>
                  <a:pt x="241321" y="5784"/>
                  <a:pt x="239833" y="6004"/>
                  <a:pt x="238345" y="6362"/>
                </a:cubicBezTo>
                <a:cubicBezTo>
                  <a:pt x="236389" y="6693"/>
                  <a:pt x="234432" y="7161"/>
                  <a:pt x="232504" y="7272"/>
                </a:cubicBezTo>
                <a:cubicBezTo>
                  <a:pt x="230768" y="7520"/>
                  <a:pt x="229169" y="7740"/>
                  <a:pt x="227682" y="8208"/>
                </a:cubicBezTo>
                <a:cubicBezTo>
                  <a:pt x="226524" y="8429"/>
                  <a:pt x="225477" y="8429"/>
                  <a:pt x="224347" y="8429"/>
                </a:cubicBezTo>
                <a:lnTo>
                  <a:pt x="214455" y="8429"/>
                </a:lnTo>
                <a:cubicBezTo>
                  <a:pt x="213078" y="8374"/>
                  <a:pt x="211673" y="8374"/>
                  <a:pt x="210253" y="8374"/>
                </a:cubicBezTo>
                <a:cubicBezTo>
                  <a:pt x="208834" y="8374"/>
                  <a:pt x="207402" y="8374"/>
                  <a:pt x="205969" y="8319"/>
                </a:cubicBezTo>
                <a:cubicBezTo>
                  <a:pt x="202304" y="8071"/>
                  <a:pt x="198750" y="7960"/>
                  <a:pt x="195057" y="7960"/>
                </a:cubicBezTo>
                <a:cubicBezTo>
                  <a:pt x="193239" y="7960"/>
                  <a:pt x="191393" y="8071"/>
                  <a:pt x="189546" y="8071"/>
                </a:cubicBezTo>
                <a:cubicBezTo>
                  <a:pt x="184394" y="7960"/>
                  <a:pt x="179214" y="7850"/>
                  <a:pt x="174171" y="7740"/>
                </a:cubicBezTo>
                <a:cubicBezTo>
                  <a:pt x="171746" y="7740"/>
                  <a:pt x="169459" y="7630"/>
                  <a:pt x="167062" y="7382"/>
                </a:cubicBezTo>
                <a:cubicBezTo>
                  <a:pt x="162681" y="6941"/>
                  <a:pt x="158217" y="6583"/>
                  <a:pt x="153836" y="6362"/>
                </a:cubicBezTo>
                <a:cubicBezTo>
                  <a:pt x="151659" y="6362"/>
                  <a:pt x="149483" y="6252"/>
                  <a:pt x="147306" y="6142"/>
                </a:cubicBezTo>
                <a:cubicBezTo>
                  <a:pt x="144661" y="5894"/>
                  <a:pt x="142015" y="5784"/>
                  <a:pt x="139370" y="5673"/>
                </a:cubicBezTo>
                <a:cubicBezTo>
                  <a:pt x="136174" y="5453"/>
                  <a:pt x="132950" y="5315"/>
                  <a:pt x="129726" y="5095"/>
                </a:cubicBezTo>
                <a:cubicBezTo>
                  <a:pt x="128271" y="5002"/>
                  <a:pt x="126795" y="4968"/>
                  <a:pt x="125308" y="4968"/>
                </a:cubicBezTo>
                <a:cubicBezTo>
                  <a:pt x="123277" y="4968"/>
                  <a:pt x="121225" y="5031"/>
                  <a:pt x="119173" y="5095"/>
                </a:cubicBezTo>
                <a:lnTo>
                  <a:pt x="113772" y="5095"/>
                </a:lnTo>
                <a:cubicBezTo>
                  <a:pt x="110108" y="4985"/>
                  <a:pt x="106305" y="4764"/>
                  <a:pt x="102530" y="4626"/>
                </a:cubicBezTo>
                <a:cubicBezTo>
                  <a:pt x="99775" y="4626"/>
                  <a:pt x="97019" y="4764"/>
                  <a:pt x="94154" y="4874"/>
                </a:cubicBezTo>
                <a:lnTo>
                  <a:pt x="83931" y="4874"/>
                </a:lnTo>
                <a:cubicBezTo>
                  <a:pt x="82572" y="4923"/>
                  <a:pt x="81219" y="4971"/>
                  <a:pt x="79856" y="4971"/>
                </a:cubicBezTo>
                <a:cubicBezTo>
                  <a:pt x="78098" y="4971"/>
                  <a:pt x="76324" y="4890"/>
                  <a:pt x="74508" y="4626"/>
                </a:cubicBezTo>
                <a:lnTo>
                  <a:pt x="73819" y="4626"/>
                </a:lnTo>
                <a:cubicBezTo>
                  <a:pt x="73383" y="4612"/>
                  <a:pt x="72949" y="4606"/>
                  <a:pt x="72518" y="4606"/>
                </a:cubicBezTo>
                <a:cubicBezTo>
                  <a:pt x="69647" y="4606"/>
                  <a:pt x="66853" y="4889"/>
                  <a:pt x="63954" y="4985"/>
                </a:cubicBezTo>
                <a:cubicBezTo>
                  <a:pt x="59931" y="5205"/>
                  <a:pt x="56019" y="5673"/>
                  <a:pt x="52023" y="5784"/>
                </a:cubicBezTo>
                <a:cubicBezTo>
                  <a:pt x="48201" y="5967"/>
                  <a:pt x="44378" y="6169"/>
                  <a:pt x="40571" y="6169"/>
                </a:cubicBezTo>
                <a:cubicBezTo>
                  <a:pt x="39796" y="6169"/>
                  <a:pt x="39020" y="6161"/>
                  <a:pt x="38246" y="6142"/>
                </a:cubicBezTo>
                <a:cubicBezTo>
                  <a:pt x="37089" y="6142"/>
                  <a:pt x="36042" y="6142"/>
                  <a:pt x="34912" y="6252"/>
                </a:cubicBezTo>
                <a:cubicBezTo>
                  <a:pt x="31688" y="6362"/>
                  <a:pt x="28602" y="6362"/>
                  <a:pt x="25378" y="6583"/>
                </a:cubicBezTo>
                <a:cubicBezTo>
                  <a:pt x="22843" y="6831"/>
                  <a:pt x="20336" y="6941"/>
                  <a:pt x="17911" y="7382"/>
                </a:cubicBezTo>
                <a:cubicBezTo>
                  <a:pt x="16313" y="7740"/>
                  <a:pt x="14687" y="7960"/>
                  <a:pt x="13199" y="8071"/>
                </a:cubicBezTo>
                <a:cubicBezTo>
                  <a:pt x="11491" y="8208"/>
                  <a:pt x="9755" y="8319"/>
                  <a:pt x="8157" y="8760"/>
                </a:cubicBezTo>
                <a:cubicBezTo>
                  <a:pt x="7746" y="8944"/>
                  <a:pt x="7334" y="9004"/>
                  <a:pt x="6919" y="9004"/>
                </a:cubicBezTo>
                <a:cubicBezTo>
                  <a:pt x="6528" y="9004"/>
                  <a:pt x="6133" y="8951"/>
                  <a:pt x="5732" y="8897"/>
                </a:cubicBezTo>
                <a:lnTo>
                  <a:pt x="5402" y="8208"/>
                </a:lnTo>
                <a:cubicBezTo>
                  <a:pt x="4933" y="7520"/>
                  <a:pt x="4492" y="6693"/>
                  <a:pt x="3803" y="6004"/>
                </a:cubicBezTo>
                <a:cubicBezTo>
                  <a:pt x="3431" y="5572"/>
                  <a:pt x="2890" y="5374"/>
                  <a:pt x="2363" y="5374"/>
                </a:cubicBezTo>
                <a:cubicBezTo>
                  <a:pt x="1914" y="5374"/>
                  <a:pt x="1475" y="5518"/>
                  <a:pt x="1158" y="5784"/>
                </a:cubicBezTo>
                <a:cubicBezTo>
                  <a:pt x="359" y="6362"/>
                  <a:pt x="1" y="7740"/>
                  <a:pt x="469" y="8649"/>
                </a:cubicBezTo>
                <a:cubicBezTo>
                  <a:pt x="690" y="9008"/>
                  <a:pt x="1048" y="9338"/>
                  <a:pt x="1379" y="9338"/>
                </a:cubicBezTo>
                <a:cubicBezTo>
                  <a:pt x="1957" y="9448"/>
                  <a:pt x="2536" y="9448"/>
                  <a:pt x="2977" y="9448"/>
                </a:cubicBezTo>
                <a:cubicBezTo>
                  <a:pt x="3555" y="9448"/>
                  <a:pt x="4134" y="9448"/>
                  <a:pt x="4713" y="9807"/>
                </a:cubicBezTo>
                <a:cubicBezTo>
                  <a:pt x="4823" y="10275"/>
                  <a:pt x="5043" y="10826"/>
                  <a:pt x="5043" y="11295"/>
                </a:cubicBezTo>
                <a:cubicBezTo>
                  <a:pt x="5181" y="12672"/>
                  <a:pt x="5291" y="14050"/>
                  <a:pt x="5291" y="15428"/>
                </a:cubicBezTo>
                <a:cubicBezTo>
                  <a:pt x="5402" y="17384"/>
                  <a:pt x="5291" y="19340"/>
                  <a:pt x="5291" y="21297"/>
                </a:cubicBezTo>
                <a:cubicBezTo>
                  <a:pt x="5181" y="26339"/>
                  <a:pt x="4823" y="31492"/>
                  <a:pt x="4244" y="36562"/>
                </a:cubicBezTo>
                <a:cubicBezTo>
                  <a:pt x="4024" y="38050"/>
                  <a:pt x="3803" y="39427"/>
                  <a:pt x="3666" y="40805"/>
                </a:cubicBezTo>
                <a:cubicBezTo>
                  <a:pt x="3225" y="44470"/>
                  <a:pt x="2756" y="48272"/>
                  <a:pt x="2426" y="51937"/>
                </a:cubicBezTo>
                <a:cubicBezTo>
                  <a:pt x="2068" y="54913"/>
                  <a:pt x="1847" y="57916"/>
                  <a:pt x="1737" y="61002"/>
                </a:cubicBezTo>
                <a:cubicBezTo>
                  <a:pt x="1489" y="63868"/>
                  <a:pt x="1489" y="66871"/>
                  <a:pt x="1379" y="69847"/>
                </a:cubicBezTo>
                <a:cubicBezTo>
                  <a:pt x="1268" y="73181"/>
                  <a:pt x="1158" y="76515"/>
                  <a:pt x="1048" y="79960"/>
                </a:cubicBezTo>
                <a:cubicBezTo>
                  <a:pt x="910" y="84313"/>
                  <a:pt x="910" y="88667"/>
                  <a:pt x="910" y="93048"/>
                </a:cubicBezTo>
                <a:cubicBezTo>
                  <a:pt x="910" y="97760"/>
                  <a:pt x="800" y="102444"/>
                  <a:pt x="469" y="107156"/>
                </a:cubicBezTo>
                <a:cubicBezTo>
                  <a:pt x="221" y="109222"/>
                  <a:pt x="359" y="111289"/>
                  <a:pt x="359" y="113355"/>
                </a:cubicBezTo>
                <a:cubicBezTo>
                  <a:pt x="359" y="113466"/>
                  <a:pt x="469" y="113603"/>
                  <a:pt x="469" y="113714"/>
                </a:cubicBezTo>
                <a:cubicBezTo>
                  <a:pt x="800" y="113934"/>
                  <a:pt x="1048" y="114044"/>
                  <a:pt x="1268" y="114044"/>
                </a:cubicBezTo>
                <a:cubicBezTo>
                  <a:pt x="1847" y="113824"/>
                  <a:pt x="1847" y="113355"/>
                  <a:pt x="1847" y="113025"/>
                </a:cubicBezTo>
                <a:cubicBezTo>
                  <a:pt x="1957" y="111757"/>
                  <a:pt x="1957" y="110490"/>
                  <a:pt x="2068" y="109222"/>
                </a:cubicBezTo>
                <a:cubicBezTo>
                  <a:pt x="2068" y="108313"/>
                  <a:pt x="2178" y="107514"/>
                  <a:pt x="2178" y="106715"/>
                </a:cubicBezTo>
                <a:cubicBezTo>
                  <a:pt x="2288" y="103711"/>
                  <a:pt x="2178" y="100736"/>
                  <a:pt x="2288" y="97760"/>
                </a:cubicBezTo>
                <a:cubicBezTo>
                  <a:pt x="2426" y="91780"/>
                  <a:pt x="2426" y="85911"/>
                  <a:pt x="2288" y="79960"/>
                </a:cubicBezTo>
                <a:cubicBezTo>
                  <a:pt x="2288" y="77315"/>
                  <a:pt x="2178" y="74780"/>
                  <a:pt x="2288" y="72134"/>
                </a:cubicBezTo>
                <a:cubicBezTo>
                  <a:pt x="2426" y="68470"/>
                  <a:pt x="2756" y="64805"/>
                  <a:pt x="2867" y="61113"/>
                </a:cubicBezTo>
                <a:cubicBezTo>
                  <a:pt x="2977" y="61002"/>
                  <a:pt x="2977" y="61002"/>
                  <a:pt x="2977" y="60892"/>
                </a:cubicBezTo>
                <a:cubicBezTo>
                  <a:pt x="3335" y="56759"/>
                  <a:pt x="3666" y="52626"/>
                  <a:pt x="4134" y="48493"/>
                </a:cubicBezTo>
                <a:cubicBezTo>
                  <a:pt x="4492" y="44718"/>
                  <a:pt x="4933" y="41026"/>
                  <a:pt x="5512" y="37361"/>
                </a:cubicBezTo>
                <a:cubicBezTo>
                  <a:pt x="6201" y="32759"/>
                  <a:pt x="6669" y="28296"/>
                  <a:pt x="6669" y="23694"/>
                </a:cubicBezTo>
                <a:lnTo>
                  <a:pt x="6669" y="20470"/>
                </a:lnTo>
                <a:cubicBezTo>
                  <a:pt x="6779" y="17164"/>
                  <a:pt x="6669" y="13719"/>
                  <a:pt x="6090" y="10385"/>
                </a:cubicBezTo>
                <a:cubicBezTo>
                  <a:pt x="5980" y="10275"/>
                  <a:pt x="6090" y="10137"/>
                  <a:pt x="6090" y="10027"/>
                </a:cubicBezTo>
                <a:cubicBezTo>
                  <a:pt x="7248" y="9807"/>
                  <a:pt x="8267" y="9586"/>
                  <a:pt x="9425" y="9338"/>
                </a:cubicBezTo>
                <a:lnTo>
                  <a:pt x="12180" y="9008"/>
                </a:lnTo>
                <a:cubicBezTo>
                  <a:pt x="13778" y="8760"/>
                  <a:pt x="15376" y="8649"/>
                  <a:pt x="16892" y="8429"/>
                </a:cubicBezTo>
                <a:cubicBezTo>
                  <a:pt x="19179" y="8208"/>
                  <a:pt x="21355" y="7740"/>
                  <a:pt x="23532" y="7630"/>
                </a:cubicBezTo>
                <a:cubicBezTo>
                  <a:pt x="25268" y="7630"/>
                  <a:pt x="26977" y="7520"/>
                  <a:pt x="28712" y="7382"/>
                </a:cubicBezTo>
                <a:cubicBezTo>
                  <a:pt x="31110" y="7382"/>
                  <a:pt x="33645" y="7161"/>
                  <a:pt x="36042" y="7051"/>
                </a:cubicBezTo>
                <a:cubicBezTo>
                  <a:pt x="36878" y="7026"/>
                  <a:pt x="37719" y="7018"/>
                  <a:pt x="38563" y="7018"/>
                </a:cubicBezTo>
                <a:cubicBezTo>
                  <a:pt x="40069" y="7018"/>
                  <a:pt x="41587" y="7044"/>
                  <a:pt x="43112" y="7044"/>
                </a:cubicBezTo>
                <a:cubicBezTo>
                  <a:pt x="44506" y="7044"/>
                  <a:pt x="45907" y="7022"/>
                  <a:pt x="47312" y="6941"/>
                </a:cubicBezTo>
                <a:cubicBezTo>
                  <a:pt x="51886" y="6583"/>
                  <a:pt x="56597" y="6473"/>
                  <a:pt x="61309" y="6252"/>
                </a:cubicBezTo>
                <a:cubicBezTo>
                  <a:pt x="63954" y="6004"/>
                  <a:pt x="66600" y="5784"/>
                  <a:pt x="69245" y="5673"/>
                </a:cubicBezTo>
                <a:cubicBezTo>
                  <a:pt x="70154" y="5618"/>
                  <a:pt x="71070" y="5591"/>
                  <a:pt x="71990" y="5591"/>
                </a:cubicBezTo>
                <a:cubicBezTo>
                  <a:pt x="72909" y="5591"/>
                  <a:pt x="73833" y="5618"/>
                  <a:pt x="74756" y="5673"/>
                </a:cubicBezTo>
                <a:cubicBezTo>
                  <a:pt x="76932" y="5894"/>
                  <a:pt x="79109" y="5894"/>
                  <a:pt x="81176" y="5894"/>
                </a:cubicBezTo>
                <a:cubicBezTo>
                  <a:pt x="87706" y="5784"/>
                  <a:pt x="94264" y="5673"/>
                  <a:pt x="100684" y="5673"/>
                </a:cubicBezTo>
                <a:cubicBezTo>
                  <a:pt x="101277" y="5658"/>
                  <a:pt x="101870" y="5651"/>
                  <a:pt x="102463" y="5651"/>
                </a:cubicBezTo>
                <a:cubicBezTo>
                  <a:pt x="106117" y="5651"/>
                  <a:pt x="109775" y="5909"/>
                  <a:pt x="113331" y="6004"/>
                </a:cubicBezTo>
                <a:cubicBezTo>
                  <a:pt x="114094" y="6050"/>
                  <a:pt x="114844" y="6065"/>
                  <a:pt x="115586" y="6065"/>
                </a:cubicBezTo>
                <a:cubicBezTo>
                  <a:pt x="117070" y="6065"/>
                  <a:pt x="118521" y="6004"/>
                  <a:pt x="119972" y="6004"/>
                </a:cubicBezTo>
                <a:cubicBezTo>
                  <a:pt x="121882" y="6004"/>
                  <a:pt x="123805" y="5955"/>
                  <a:pt x="125724" y="5955"/>
                </a:cubicBezTo>
                <a:cubicBezTo>
                  <a:pt x="126683" y="5955"/>
                  <a:pt x="127641" y="5967"/>
                  <a:pt x="128597" y="6004"/>
                </a:cubicBezTo>
                <a:cubicBezTo>
                  <a:pt x="131242" y="6142"/>
                  <a:pt x="133997" y="6362"/>
                  <a:pt x="136753" y="6473"/>
                </a:cubicBezTo>
                <a:cubicBezTo>
                  <a:pt x="139728" y="6693"/>
                  <a:pt x="142704" y="6693"/>
                  <a:pt x="145818" y="6941"/>
                </a:cubicBezTo>
                <a:cubicBezTo>
                  <a:pt x="148573" y="7051"/>
                  <a:pt x="151439" y="7272"/>
                  <a:pt x="154305" y="7382"/>
                </a:cubicBezTo>
                <a:cubicBezTo>
                  <a:pt x="156729" y="7520"/>
                  <a:pt x="159237" y="7630"/>
                  <a:pt x="161772" y="7850"/>
                </a:cubicBezTo>
                <a:cubicBezTo>
                  <a:pt x="163039" y="7960"/>
                  <a:pt x="164417" y="8071"/>
                  <a:pt x="165795" y="8208"/>
                </a:cubicBezTo>
                <a:cubicBezTo>
                  <a:pt x="167861" y="8429"/>
                  <a:pt x="169928" y="8539"/>
                  <a:pt x="171994" y="8649"/>
                </a:cubicBezTo>
                <a:cubicBezTo>
                  <a:pt x="174860" y="8760"/>
                  <a:pt x="177616" y="8760"/>
                  <a:pt x="180481" y="8897"/>
                </a:cubicBezTo>
                <a:cubicBezTo>
                  <a:pt x="184835" y="8897"/>
                  <a:pt x="189106" y="8897"/>
                  <a:pt x="193349" y="9008"/>
                </a:cubicBezTo>
                <a:cubicBezTo>
                  <a:pt x="194874" y="9008"/>
                  <a:pt x="196398" y="8959"/>
                  <a:pt x="197964" y="8959"/>
                </a:cubicBezTo>
                <a:cubicBezTo>
                  <a:pt x="198747" y="8959"/>
                  <a:pt x="199539" y="8971"/>
                  <a:pt x="200348" y="9008"/>
                </a:cubicBezTo>
                <a:cubicBezTo>
                  <a:pt x="203213" y="9118"/>
                  <a:pt x="206189" y="9228"/>
                  <a:pt x="209193" y="9338"/>
                </a:cubicBezTo>
                <a:cubicBezTo>
                  <a:pt x="214125" y="9338"/>
                  <a:pt x="219167" y="9338"/>
                  <a:pt x="224237" y="9448"/>
                </a:cubicBezTo>
                <a:cubicBezTo>
                  <a:pt x="225835" y="9448"/>
                  <a:pt x="227323" y="9338"/>
                  <a:pt x="228921" y="8897"/>
                </a:cubicBezTo>
                <a:cubicBezTo>
                  <a:pt x="229858" y="8649"/>
                  <a:pt x="230768" y="8539"/>
                  <a:pt x="231677" y="8429"/>
                </a:cubicBezTo>
                <a:cubicBezTo>
                  <a:pt x="233633" y="8071"/>
                  <a:pt x="235590" y="7850"/>
                  <a:pt x="237436" y="7520"/>
                </a:cubicBezTo>
                <a:cubicBezTo>
                  <a:pt x="238924" y="7272"/>
                  <a:pt x="240412" y="7051"/>
                  <a:pt x="241789" y="6831"/>
                </a:cubicBezTo>
                <a:cubicBezTo>
                  <a:pt x="242947" y="6583"/>
                  <a:pt x="244076" y="6473"/>
                  <a:pt x="245234" y="6252"/>
                </a:cubicBezTo>
                <a:cubicBezTo>
                  <a:pt x="246722" y="6004"/>
                  <a:pt x="248099" y="5784"/>
                  <a:pt x="249477" y="5673"/>
                </a:cubicBezTo>
                <a:cubicBezTo>
                  <a:pt x="249587" y="5784"/>
                  <a:pt x="249725" y="6004"/>
                  <a:pt x="249725" y="6142"/>
                </a:cubicBezTo>
                <a:cubicBezTo>
                  <a:pt x="249587" y="9448"/>
                  <a:pt x="249587" y="12893"/>
                  <a:pt x="249367" y="16227"/>
                </a:cubicBezTo>
                <a:cubicBezTo>
                  <a:pt x="249036" y="20470"/>
                  <a:pt x="248788" y="24741"/>
                  <a:pt x="248678" y="28984"/>
                </a:cubicBezTo>
                <a:cubicBezTo>
                  <a:pt x="248568" y="33558"/>
                  <a:pt x="248568" y="38160"/>
                  <a:pt x="248457" y="42761"/>
                </a:cubicBezTo>
                <a:lnTo>
                  <a:pt x="248457" y="50229"/>
                </a:lnTo>
                <a:cubicBezTo>
                  <a:pt x="248347" y="54114"/>
                  <a:pt x="248209" y="57916"/>
                  <a:pt x="248209" y="61801"/>
                </a:cubicBezTo>
                <a:cubicBezTo>
                  <a:pt x="248209" y="64226"/>
                  <a:pt x="248099" y="66623"/>
                  <a:pt x="248099" y="69048"/>
                </a:cubicBezTo>
                <a:cubicBezTo>
                  <a:pt x="248209" y="72024"/>
                  <a:pt x="248347" y="75027"/>
                  <a:pt x="248209" y="77893"/>
                </a:cubicBezTo>
                <a:cubicBezTo>
                  <a:pt x="248209" y="80869"/>
                  <a:pt x="248099" y="83983"/>
                  <a:pt x="248099" y="86958"/>
                </a:cubicBezTo>
                <a:cubicBezTo>
                  <a:pt x="247989" y="94536"/>
                  <a:pt x="247989" y="102113"/>
                  <a:pt x="247989" y="109691"/>
                </a:cubicBezTo>
                <a:cubicBezTo>
                  <a:pt x="247989" y="110600"/>
                  <a:pt x="247989" y="111399"/>
                  <a:pt x="247879" y="112226"/>
                </a:cubicBezTo>
                <a:cubicBezTo>
                  <a:pt x="247658" y="120244"/>
                  <a:pt x="247521" y="128290"/>
                  <a:pt x="247658" y="136336"/>
                </a:cubicBezTo>
                <a:cubicBezTo>
                  <a:pt x="247658" y="144933"/>
                  <a:pt x="247658" y="153667"/>
                  <a:pt x="248099" y="162264"/>
                </a:cubicBezTo>
                <a:cubicBezTo>
                  <a:pt x="248099" y="164110"/>
                  <a:pt x="247879" y="165819"/>
                  <a:pt x="247521" y="167665"/>
                </a:cubicBezTo>
                <a:cubicBezTo>
                  <a:pt x="246969" y="167775"/>
                  <a:pt x="246501" y="167885"/>
                  <a:pt x="245922" y="168023"/>
                </a:cubicBezTo>
                <a:cubicBezTo>
                  <a:pt x="244324" y="168243"/>
                  <a:pt x="242588" y="168464"/>
                  <a:pt x="240990" y="168712"/>
                </a:cubicBezTo>
                <a:cubicBezTo>
                  <a:pt x="239723" y="168932"/>
                  <a:pt x="238565" y="169153"/>
                  <a:pt x="237326" y="169263"/>
                </a:cubicBezTo>
                <a:cubicBezTo>
                  <a:pt x="235700" y="169511"/>
                  <a:pt x="234102" y="169621"/>
                  <a:pt x="232504" y="169731"/>
                </a:cubicBezTo>
                <a:cubicBezTo>
                  <a:pt x="230547" y="169842"/>
                  <a:pt x="228591" y="170090"/>
                  <a:pt x="226634" y="170200"/>
                </a:cubicBezTo>
                <a:cubicBezTo>
                  <a:pt x="224347" y="170420"/>
                  <a:pt x="222171" y="170531"/>
                  <a:pt x="219856" y="170641"/>
                </a:cubicBezTo>
                <a:cubicBezTo>
                  <a:pt x="214703" y="170999"/>
                  <a:pt x="209634" y="171330"/>
                  <a:pt x="204481" y="171467"/>
                </a:cubicBezTo>
                <a:cubicBezTo>
                  <a:pt x="202304" y="171578"/>
                  <a:pt x="200238" y="171578"/>
                  <a:pt x="198061" y="171578"/>
                </a:cubicBezTo>
                <a:cubicBezTo>
                  <a:pt x="194727" y="171798"/>
                  <a:pt x="191393" y="172018"/>
                  <a:pt x="188059" y="172156"/>
                </a:cubicBezTo>
                <a:cubicBezTo>
                  <a:pt x="185193" y="172266"/>
                  <a:pt x="182327" y="172377"/>
                  <a:pt x="179572" y="172377"/>
                </a:cubicBezTo>
                <a:cubicBezTo>
                  <a:pt x="173813" y="172487"/>
                  <a:pt x="168192" y="172597"/>
                  <a:pt x="162571" y="172707"/>
                </a:cubicBezTo>
                <a:cubicBezTo>
                  <a:pt x="160504" y="172707"/>
                  <a:pt x="158438" y="172845"/>
                  <a:pt x="156371" y="172845"/>
                </a:cubicBezTo>
                <a:cubicBezTo>
                  <a:pt x="153558" y="173014"/>
                  <a:pt x="150729" y="173248"/>
                  <a:pt x="147908" y="173248"/>
                </a:cubicBezTo>
                <a:cubicBezTo>
                  <a:pt x="147054" y="173248"/>
                  <a:pt x="146201" y="173227"/>
                  <a:pt x="145350" y="173176"/>
                </a:cubicBezTo>
                <a:cubicBezTo>
                  <a:pt x="144263" y="173125"/>
                  <a:pt x="143171" y="173103"/>
                  <a:pt x="142075" y="173103"/>
                </a:cubicBezTo>
                <a:cubicBezTo>
                  <a:pt x="138420" y="173103"/>
                  <a:pt x="134729" y="173343"/>
                  <a:pt x="131104" y="173534"/>
                </a:cubicBezTo>
                <a:cubicBezTo>
                  <a:pt x="127549" y="173644"/>
                  <a:pt x="123995" y="173865"/>
                  <a:pt x="120330" y="174085"/>
                </a:cubicBezTo>
                <a:cubicBezTo>
                  <a:pt x="118016" y="174223"/>
                  <a:pt x="115729" y="174223"/>
                  <a:pt x="113442" y="174443"/>
                </a:cubicBezTo>
                <a:cubicBezTo>
                  <a:pt x="110821" y="174653"/>
                  <a:pt x="108201" y="174730"/>
                  <a:pt x="105581" y="174730"/>
                </a:cubicBezTo>
                <a:cubicBezTo>
                  <a:pt x="104068" y="174730"/>
                  <a:pt x="102555" y="174704"/>
                  <a:pt x="101042" y="174664"/>
                </a:cubicBezTo>
                <a:lnTo>
                  <a:pt x="93685" y="174664"/>
                </a:lnTo>
                <a:cubicBezTo>
                  <a:pt x="92597" y="174664"/>
                  <a:pt x="91509" y="174691"/>
                  <a:pt x="90420" y="174691"/>
                </a:cubicBezTo>
                <a:cubicBezTo>
                  <a:pt x="89332" y="174691"/>
                  <a:pt x="88243" y="174664"/>
                  <a:pt x="87155" y="174553"/>
                </a:cubicBezTo>
                <a:cubicBezTo>
                  <a:pt x="85777" y="174443"/>
                  <a:pt x="84400" y="174333"/>
                  <a:pt x="83022" y="174223"/>
                </a:cubicBezTo>
                <a:lnTo>
                  <a:pt x="83022" y="174223"/>
                </a:lnTo>
                <a:cubicBezTo>
                  <a:pt x="83132" y="174664"/>
                  <a:pt x="83132" y="175022"/>
                  <a:pt x="83242" y="175352"/>
                </a:cubicBezTo>
                <a:lnTo>
                  <a:pt x="85639" y="175352"/>
                </a:lnTo>
                <a:cubicBezTo>
                  <a:pt x="87844" y="175600"/>
                  <a:pt x="90021" y="175600"/>
                  <a:pt x="92087" y="175600"/>
                </a:cubicBezTo>
                <a:cubicBezTo>
                  <a:pt x="95283" y="175600"/>
                  <a:pt x="98507" y="175711"/>
                  <a:pt x="101731" y="175711"/>
                </a:cubicBezTo>
                <a:lnTo>
                  <a:pt x="104239" y="175711"/>
                </a:lnTo>
                <a:cubicBezTo>
                  <a:pt x="108510" y="175711"/>
                  <a:pt x="112753" y="175463"/>
                  <a:pt x="116996" y="175242"/>
                </a:cubicBezTo>
                <a:cubicBezTo>
                  <a:pt x="119283" y="175132"/>
                  <a:pt x="121708" y="175022"/>
                  <a:pt x="124105" y="174912"/>
                </a:cubicBezTo>
                <a:cubicBezTo>
                  <a:pt x="128018" y="174664"/>
                  <a:pt x="131931" y="174443"/>
                  <a:pt x="135816" y="174333"/>
                </a:cubicBezTo>
                <a:cubicBezTo>
                  <a:pt x="137903" y="174183"/>
                  <a:pt x="140031" y="174083"/>
                  <a:pt x="142182" y="174083"/>
                </a:cubicBezTo>
                <a:cubicBezTo>
                  <a:pt x="143579" y="174083"/>
                  <a:pt x="144986" y="174125"/>
                  <a:pt x="146397" y="174223"/>
                </a:cubicBezTo>
                <a:cubicBezTo>
                  <a:pt x="146773" y="174260"/>
                  <a:pt x="147153" y="174272"/>
                  <a:pt x="147534" y="174272"/>
                </a:cubicBezTo>
                <a:cubicBezTo>
                  <a:pt x="148298" y="174272"/>
                  <a:pt x="149069" y="174223"/>
                  <a:pt x="149841" y="174223"/>
                </a:cubicBezTo>
                <a:cubicBezTo>
                  <a:pt x="154663" y="173975"/>
                  <a:pt x="159485" y="173644"/>
                  <a:pt x="164307" y="173644"/>
                </a:cubicBezTo>
                <a:lnTo>
                  <a:pt x="170727" y="173644"/>
                </a:lnTo>
                <a:cubicBezTo>
                  <a:pt x="174860" y="173534"/>
                  <a:pt x="178993" y="173396"/>
                  <a:pt x="183126" y="173286"/>
                </a:cubicBezTo>
                <a:cubicBezTo>
                  <a:pt x="185992" y="173176"/>
                  <a:pt x="188858" y="173065"/>
                  <a:pt x="191723" y="172955"/>
                </a:cubicBezTo>
                <a:cubicBezTo>
                  <a:pt x="194616" y="172845"/>
                  <a:pt x="197372" y="172597"/>
                  <a:pt x="200127" y="172487"/>
                </a:cubicBezTo>
                <a:cubicBezTo>
                  <a:pt x="202414" y="172487"/>
                  <a:pt x="204591" y="172487"/>
                  <a:pt x="206768" y="172377"/>
                </a:cubicBezTo>
                <a:cubicBezTo>
                  <a:pt x="211480" y="172156"/>
                  <a:pt x="216191" y="171798"/>
                  <a:pt x="220903" y="171578"/>
                </a:cubicBezTo>
                <a:cubicBezTo>
                  <a:pt x="225725" y="171330"/>
                  <a:pt x="230657" y="170889"/>
                  <a:pt x="235479" y="170420"/>
                </a:cubicBezTo>
                <a:cubicBezTo>
                  <a:pt x="237656" y="170310"/>
                  <a:pt x="239723" y="169842"/>
                  <a:pt x="241789" y="169511"/>
                </a:cubicBezTo>
                <a:cubicBezTo>
                  <a:pt x="242947" y="169401"/>
                  <a:pt x="244076" y="169153"/>
                  <a:pt x="245234" y="168932"/>
                </a:cubicBezTo>
                <a:cubicBezTo>
                  <a:pt x="245922" y="168932"/>
                  <a:pt x="246611" y="168932"/>
                  <a:pt x="247300" y="169153"/>
                </a:cubicBezTo>
                <a:cubicBezTo>
                  <a:pt x="247410" y="169842"/>
                  <a:pt x="247521" y="170531"/>
                  <a:pt x="247521" y="171109"/>
                </a:cubicBezTo>
                <a:cubicBezTo>
                  <a:pt x="247521" y="172487"/>
                  <a:pt x="248209" y="173286"/>
                  <a:pt x="249146" y="174085"/>
                </a:cubicBezTo>
                <a:cubicBezTo>
                  <a:pt x="249620" y="174483"/>
                  <a:pt x="250145" y="174659"/>
                  <a:pt x="250651" y="174659"/>
                </a:cubicBezTo>
                <a:cubicBezTo>
                  <a:pt x="250881" y="174659"/>
                  <a:pt x="251107" y="174622"/>
                  <a:pt x="251323" y="174553"/>
                </a:cubicBezTo>
                <a:cubicBezTo>
                  <a:pt x="252343" y="174085"/>
                  <a:pt x="253169" y="173396"/>
                  <a:pt x="253390" y="172266"/>
                </a:cubicBezTo>
                <a:cubicBezTo>
                  <a:pt x="253610" y="170999"/>
                  <a:pt x="253279" y="169952"/>
                  <a:pt x="252232" y="169263"/>
                </a:cubicBezTo>
                <a:cubicBezTo>
                  <a:pt x="251654" y="168822"/>
                  <a:pt x="250965" y="168574"/>
                  <a:pt x="250276" y="168243"/>
                </a:cubicBezTo>
                <a:cubicBezTo>
                  <a:pt x="249945" y="168023"/>
                  <a:pt x="249587" y="167885"/>
                  <a:pt x="249256" y="167775"/>
                </a:cubicBezTo>
                <a:cubicBezTo>
                  <a:pt x="249256" y="163532"/>
                  <a:pt x="249146" y="159399"/>
                  <a:pt x="249146" y="155376"/>
                </a:cubicBezTo>
                <a:lnTo>
                  <a:pt x="249146" y="142866"/>
                </a:lnTo>
                <a:cubicBezTo>
                  <a:pt x="249036" y="138733"/>
                  <a:pt x="248898" y="134710"/>
                  <a:pt x="248898" y="130577"/>
                </a:cubicBezTo>
                <a:cubicBezTo>
                  <a:pt x="249036" y="125645"/>
                  <a:pt x="249036" y="120712"/>
                  <a:pt x="249146" y="115780"/>
                </a:cubicBezTo>
                <a:cubicBezTo>
                  <a:pt x="249146" y="114981"/>
                  <a:pt x="249036" y="114155"/>
                  <a:pt x="249036" y="113355"/>
                </a:cubicBezTo>
                <a:cubicBezTo>
                  <a:pt x="249146" y="109581"/>
                  <a:pt x="249146" y="105778"/>
                  <a:pt x="249256" y="102003"/>
                </a:cubicBezTo>
                <a:lnTo>
                  <a:pt x="249256" y="97512"/>
                </a:lnTo>
                <a:lnTo>
                  <a:pt x="249256" y="88116"/>
                </a:lnTo>
                <a:cubicBezTo>
                  <a:pt x="249256" y="86159"/>
                  <a:pt x="249256" y="84203"/>
                  <a:pt x="249367" y="82357"/>
                </a:cubicBezTo>
                <a:cubicBezTo>
                  <a:pt x="249367" y="80070"/>
                  <a:pt x="249477" y="77783"/>
                  <a:pt x="249477" y="75579"/>
                </a:cubicBezTo>
                <a:cubicBezTo>
                  <a:pt x="249587" y="73071"/>
                  <a:pt x="249587" y="70536"/>
                  <a:pt x="249725" y="68001"/>
                </a:cubicBezTo>
                <a:cubicBezTo>
                  <a:pt x="249835" y="63069"/>
                  <a:pt x="249945" y="58137"/>
                  <a:pt x="250056" y="53205"/>
                </a:cubicBezTo>
                <a:cubicBezTo>
                  <a:pt x="250166" y="50449"/>
                  <a:pt x="250166" y="47583"/>
                  <a:pt x="250276" y="44718"/>
                </a:cubicBezTo>
                <a:cubicBezTo>
                  <a:pt x="250414" y="40695"/>
                  <a:pt x="250744" y="36672"/>
                  <a:pt x="250855" y="32649"/>
                </a:cubicBezTo>
                <a:cubicBezTo>
                  <a:pt x="250965" y="30004"/>
                  <a:pt x="251213" y="27248"/>
                  <a:pt x="251213" y="24603"/>
                </a:cubicBezTo>
                <a:cubicBezTo>
                  <a:pt x="251323" y="20828"/>
                  <a:pt x="251433" y="17026"/>
                  <a:pt x="251433" y="13251"/>
                </a:cubicBezTo>
                <a:lnTo>
                  <a:pt x="251433" y="5315"/>
                </a:lnTo>
                <a:cubicBezTo>
                  <a:pt x="252122" y="4985"/>
                  <a:pt x="252811" y="4764"/>
                  <a:pt x="253390" y="4406"/>
                </a:cubicBezTo>
                <a:cubicBezTo>
                  <a:pt x="254547" y="3827"/>
                  <a:pt x="255098" y="2808"/>
                  <a:pt x="254988" y="1540"/>
                </a:cubicBezTo>
                <a:cubicBezTo>
                  <a:pt x="254907" y="617"/>
                  <a:pt x="254271" y="0"/>
                  <a:pt x="2534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516856" y="4778402"/>
            <a:ext cx="1071900" cy="1591033"/>
          </a:xfrm>
          <a:custGeom>
            <a:avLst/>
            <a:gdLst/>
            <a:ahLst/>
            <a:cxnLst/>
            <a:rect l="l" t="t" r="r" b="b"/>
            <a:pathLst>
              <a:path w="32157" h="47731" extrusionOk="0">
                <a:moveTo>
                  <a:pt x="3693" y="42489"/>
                </a:moveTo>
                <a:cubicBezTo>
                  <a:pt x="3803" y="43398"/>
                  <a:pt x="3583" y="44225"/>
                  <a:pt x="3225" y="45134"/>
                </a:cubicBezTo>
                <a:cubicBezTo>
                  <a:pt x="3004" y="45602"/>
                  <a:pt x="2756" y="45713"/>
                  <a:pt x="1957" y="45823"/>
                </a:cubicBezTo>
                <a:cubicBezTo>
                  <a:pt x="1847" y="45465"/>
                  <a:pt x="1737" y="45134"/>
                  <a:pt x="1737" y="44776"/>
                </a:cubicBezTo>
                <a:cubicBezTo>
                  <a:pt x="1626" y="43398"/>
                  <a:pt x="1957" y="42957"/>
                  <a:pt x="3445" y="42489"/>
                </a:cubicBezTo>
                <a:close/>
                <a:moveTo>
                  <a:pt x="2067" y="0"/>
                </a:moveTo>
                <a:cubicBezTo>
                  <a:pt x="1957" y="0"/>
                  <a:pt x="1847" y="248"/>
                  <a:pt x="1847" y="358"/>
                </a:cubicBezTo>
                <a:lnTo>
                  <a:pt x="1847" y="2893"/>
                </a:lnTo>
                <a:cubicBezTo>
                  <a:pt x="1847" y="4492"/>
                  <a:pt x="1737" y="6090"/>
                  <a:pt x="1847" y="7826"/>
                </a:cubicBezTo>
                <a:cubicBezTo>
                  <a:pt x="2067" y="11711"/>
                  <a:pt x="2315" y="15734"/>
                  <a:pt x="2536" y="19757"/>
                </a:cubicBezTo>
                <a:cubicBezTo>
                  <a:pt x="2756" y="22402"/>
                  <a:pt x="2894" y="25047"/>
                  <a:pt x="3225" y="27692"/>
                </a:cubicBezTo>
                <a:cubicBezTo>
                  <a:pt x="3693" y="31688"/>
                  <a:pt x="3803" y="35711"/>
                  <a:pt x="3803" y="39844"/>
                </a:cubicBezTo>
                <a:cubicBezTo>
                  <a:pt x="3803" y="40202"/>
                  <a:pt x="3693" y="40643"/>
                  <a:pt x="3693" y="41111"/>
                </a:cubicBezTo>
                <a:cubicBezTo>
                  <a:pt x="3225" y="41221"/>
                  <a:pt x="2756" y="41332"/>
                  <a:pt x="2315" y="41580"/>
                </a:cubicBezTo>
                <a:cubicBezTo>
                  <a:pt x="1737" y="41800"/>
                  <a:pt x="1158" y="42268"/>
                  <a:pt x="938" y="42957"/>
                </a:cubicBezTo>
                <a:cubicBezTo>
                  <a:pt x="827" y="43288"/>
                  <a:pt x="690" y="43536"/>
                  <a:pt x="469" y="43867"/>
                </a:cubicBezTo>
                <a:cubicBezTo>
                  <a:pt x="1" y="44776"/>
                  <a:pt x="249" y="45823"/>
                  <a:pt x="690" y="46732"/>
                </a:cubicBezTo>
                <a:cubicBezTo>
                  <a:pt x="1102" y="47360"/>
                  <a:pt x="1852" y="47730"/>
                  <a:pt x="2558" y="47730"/>
                </a:cubicBezTo>
                <a:cubicBezTo>
                  <a:pt x="3030" y="47730"/>
                  <a:pt x="3483" y="47565"/>
                  <a:pt x="3803" y="47201"/>
                </a:cubicBezTo>
                <a:cubicBezTo>
                  <a:pt x="4024" y="46980"/>
                  <a:pt x="4272" y="46732"/>
                  <a:pt x="4382" y="46402"/>
                </a:cubicBezTo>
                <a:cubicBezTo>
                  <a:pt x="4712" y="45602"/>
                  <a:pt x="4960" y="44776"/>
                  <a:pt x="5291" y="43867"/>
                </a:cubicBezTo>
                <a:cubicBezTo>
                  <a:pt x="5401" y="43398"/>
                  <a:pt x="5512" y="42957"/>
                  <a:pt x="5649" y="42599"/>
                </a:cubicBezTo>
                <a:lnTo>
                  <a:pt x="9094" y="42599"/>
                </a:lnTo>
                <a:cubicBezTo>
                  <a:pt x="9645" y="42599"/>
                  <a:pt x="10223" y="42709"/>
                  <a:pt x="10802" y="42847"/>
                </a:cubicBezTo>
                <a:cubicBezTo>
                  <a:pt x="12180" y="42957"/>
                  <a:pt x="13557" y="43178"/>
                  <a:pt x="15045" y="43398"/>
                </a:cubicBezTo>
                <a:cubicBezTo>
                  <a:pt x="16423" y="43536"/>
                  <a:pt x="17911" y="43646"/>
                  <a:pt x="19426" y="43867"/>
                </a:cubicBezTo>
                <a:cubicBezTo>
                  <a:pt x="23091" y="44445"/>
                  <a:pt x="26756" y="45024"/>
                  <a:pt x="30558" y="45465"/>
                </a:cubicBezTo>
                <a:cubicBezTo>
                  <a:pt x="30657" y="45506"/>
                  <a:pt x="30759" y="45522"/>
                  <a:pt x="30861" y="45522"/>
                </a:cubicBezTo>
                <a:cubicBezTo>
                  <a:pt x="31101" y="45522"/>
                  <a:pt x="31346" y="45432"/>
                  <a:pt x="31578" y="45354"/>
                </a:cubicBezTo>
                <a:cubicBezTo>
                  <a:pt x="31826" y="45354"/>
                  <a:pt x="32156" y="45244"/>
                  <a:pt x="32046" y="44776"/>
                </a:cubicBezTo>
                <a:cubicBezTo>
                  <a:pt x="31826" y="44776"/>
                  <a:pt x="31688" y="44666"/>
                  <a:pt x="31468" y="44666"/>
                </a:cubicBezTo>
                <a:cubicBezTo>
                  <a:pt x="29759" y="44445"/>
                  <a:pt x="28134" y="44087"/>
                  <a:pt x="26425" y="43867"/>
                </a:cubicBezTo>
                <a:cubicBezTo>
                  <a:pt x="24000" y="43536"/>
                  <a:pt x="21493" y="43178"/>
                  <a:pt x="18958" y="42709"/>
                </a:cubicBezTo>
                <a:cubicBezTo>
                  <a:pt x="17002" y="42379"/>
                  <a:pt x="15045" y="42158"/>
                  <a:pt x="13089" y="41690"/>
                </a:cubicBezTo>
                <a:cubicBezTo>
                  <a:pt x="11270" y="41221"/>
                  <a:pt x="9534" y="41001"/>
                  <a:pt x="7716" y="41001"/>
                </a:cubicBezTo>
                <a:cubicBezTo>
                  <a:pt x="7137" y="41001"/>
                  <a:pt x="6448" y="40891"/>
                  <a:pt x="5649" y="40780"/>
                </a:cubicBezTo>
                <a:lnTo>
                  <a:pt x="5649" y="38714"/>
                </a:lnTo>
                <a:cubicBezTo>
                  <a:pt x="5649" y="35711"/>
                  <a:pt x="5760" y="32735"/>
                  <a:pt x="5291" y="29759"/>
                </a:cubicBezTo>
                <a:cubicBezTo>
                  <a:pt x="5181" y="28381"/>
                  <a:pt x="5071" y="27114"/>
                  <a:pt x="4960" y="25846"/>
                </a:cubicBezTo>
                <a:cubicBezTo>
                  <a:pt x="4823" y="24248"/>
                  <a:pt x="4602" y="22622"/>
                  <a:pt x="4492" y="21134"/>
                </a:cubicBezTo>
                <a:cubicBezTo>
                  <a:pt x="4272" y="19288"/>
                  <a:pt x="3913" y="17470"/>
                  <a:pt x="3803" y="15623"/>
                </a:cubicBezTo>
                <a:cubicBezTo>
                  <a:pt x="3583" y="12400"/>
                  <a:pt x="3445" y="9203"/>
                  <a:pt x="3335" y="5979"/>
                </a:cubicBezTo>
                <a:cubicBezTo>
                  <a:pt x="3335" y="4133"/>
                  <a:pt x="3114" y="2425"/>
                  <a:pt x="2756" y="579"/>
                </a:cubicBezTo>
                <a:cubicBezTo>
                  <a:pt x="2756" y="469"/>
                  <a:pt x="2756" y="248"/>
                  <a:pt x="2646" y="248"/>
                </a:cubicBezTo>
                <a:cubicBezTo>
                  <a:pt x="2425" y="138"/>
                  <a:pt x="2315" y="0"/>
                  <a:pt x="20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78704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5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275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2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5" y="381000"/>
            <a:ext cx="1514476" cy="15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2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38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0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050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5.png"/><Relationship Id="rId5" Type="http://schemas.microsoft.com/office/2007/relationships/hdphoto" Target="../media/hdphoto2.wdp"/><Relationship Id="rId4" Type="http://schemas.openxmlformats.org/officeDocument/2006/relationships/image" Target="../media/image5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62.png"/><Relationship Id="rId18" Type="http://schemas.microsoft.com/office/2007/relationships/hdphoto" Target="../media/hdphoto8.wdp"/><Relationship Id="rId3" Type="http://schemas.openxmlformats.org/officeDocument/2006/relationships/image" Target="../media/image59.png"/><Relationship Id="rId21" Type="http://schemas.openxmlformats.org/officeDocument/2006/relationships/image" Target="../media/image66.png"/><Relationship Id="rId7" Type="http://schemas.openxmlformats.org/officeDocument/2006/relationships/slide" Target="slide6.xml"/><Relationship Id="rId12" Type="http://schemas.microsoft.com/office/2007/relationships/hdphoto" Target="../media/hdphoto4.wdp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48.xml"/><Relationship Id="rId6" Type="http://schemas.openxmlformats.org/officeDocument/2006/relationships/slide" Target="slide5.xml"/><Relationship Id="rId11" Type="http://schemas.openxmlformats.org/officeDocument/2006/relationships/image" Target="../media/image61.png"/><Relationship Id="rId24" Type="http://schemas.openxmlformats.org/officeDocument/2006/relationships/slide" Target="slide9.xml"/><Relationship Id="rId5" Type="http://schemas.microsoft.com/office/2007/relationships/hdphoto" Target="../media/hdphoto2.wdp"/><Relationship Id="rId15" Type="http://schemas.openxmlformats.org/officeDocument/2006/relationships/image" Target="../media/image63.png"/><Relationship Id="rId23" Type="http://schemas.openxmlformats.org/officeDocument/2006/relationships/image" Target="../media/image67.GIF"/><Relationship Id="rId10" Type="http://schemas.microsoft.com/office/2007/relationships/hdphoto" Target="../media/hdphoto5.wdp"/><Relationship Id="rId19" Type="http://schemas.openxmlformats.org/officeDocument/2006/relationships/image" Target="../media/image65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6.png"/><Relationship Id="rId7" Type="http://schemas.microsoft.com/office/2007/relationships/hdphoto" Target="../media/hdphoto1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7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6.png"/><Relationship Id="rId7" Type="http://schemas.microsoft.com/office/2007/relationships/hdphoto" Target="../media/hdphoto1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7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6.png"/><Relationship Id="rId7" Type="http://schemas.microsoft.com/office/2007/relationships/hdphoto" Target="../media/hdphoto1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7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6.png"/><Relationship Id="rId7" Type="http://schemas.microsoft.com/office/2007/relationships/hdphoto" Target="../media/hdphoto1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11" Type="http://schemas.microsoft.com/office/2007/relationships/hdphoto" Target="../media/hdphoto13.wdp"/><Relationship Id="rId5" Type="http://schemas.openxmlformats.org/officeDocument/2006/relationships/slide" Target="slide4.xml"/><Relationship Id="rId10" Type="http://schemas.openxmlformats.org/officeDocument/2006/relationships/image" Target="../media/image70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KHỞI ĐỘNG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xmlns="" id="{7679EB3F-1CD6-684E-A914-53A3FBF6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5560" y="3933056"/>
            <a:ext cx="7488832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B08CE0D-F224-1640-AE29-C69852C44C30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6ADCB61-4F70-105D-9A37-861808D2AAD7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6A9A5DE-0592-2ABC-B435-09B4D63A50A8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816E0B-89B3-2386-0D85-87725877B958}"/>
              </a:ext>
            </a:extLst>
          </p:cNvPr>
          <p:cNvSpPr txBox="1"/>
          <p:nvPr/>
        </p:nvSpPr>
        <p:spPr>
          <a:xfrm>
            <a:off x="168137" y="1857375"/>
            <a:ext cx="12208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– 1 = 1 	3 – 2 = 1		4 – 3 = 1		4 – 4 = 0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– 1 = 3		3 – 1 = 2		5 – 1 = 4		2 – 0 =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6FC95D-976A-BBED-16A5-8F4060505773}"/>
              </a:ext>
            </a:extLst>
          </p:cNvPr>
          <p:cNvSpPr txBox="1"/>
          <p:nvPr/>
        </p:nvSpPr>
        <p:spPr>
          <a:xfrm>
            <a:off x="393159" y="1933575"/>
            <a:ext cx="108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EEC1ADB-13B2-F6DF-6D11-6BBAF799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8465" r="67362" b="69678"/>
          <a:stretch/>
        </p:blipFill>
        <p:spPr>
          <a:xfrm>
            <a:off x="2750356" y="2026541"/>
            <a:ext cx="696664" cy="614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D9E0B0-5030-8E41-90BF-EAE5EF868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9" t="7105" r="37748" b="71038"/>
          <a:stretch/>
        </p:blipFill>
        <p:spPr>
          <a:xfrm>
            <a:off x="2702619" y="2841347"/>
            <a:ext cx="696664" cy="6149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42F1376-3813-A8DA-FC8C-5AC18E5DF2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2" t="8722" r="7735" b="69421"/>
          <a:stretch/>
        </p:blipFill>
        <p:spPr>
          <a:xfrm>
            <a:off x="5564445" y="2026541"/>
            <a:ext cx="696664" cy="614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26588ED-E604-608D-90C6-2560EB212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 t="32524" r="1269" b="40155"/>
          <a:stretch/>
        </p:blipFill>
        <p:spPr>
          <a:xfrm>
            <a:off x="5436466" y="2841347"/>
            <a:ext cx="952622" cy="768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20AAD9B-2F74-2E35-81ED-CD2790098F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3505" r="67909" b="44638"/>
          <a:stretch/>
        </p:blipFill>
        <p:spPr>
          <a:xfrm>
            <a:off x="8251260" y="1933575"/>
            <a:ext cx="696664" cy="614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2F9AB14-C7FD-89B1-C1EB-3225FC5540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61237" r="67352" b="13110"/>
          <a:stretch/>
        </p:blipFill>
        <p:spPr>
          <a:xfrm>
            <a:off x="8196256" y="2780701"/>
            <a:ext cx="696664" cy="7217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0F24A88-AC03-79A5-B889-A1DEB16C7D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60702" r="35316" b="13645"/>
          <a:stretch/>
        </p:blipFill>
        <p:spPr>
          <a:xfrm>
            <a:off x="10921890" y="1901322"/>
            <a:ext cx="845454" cy="7217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1C80145-0974-CABF-7E45-B666F14CD8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6" t="60450" r="1730" b="13897"/>
          <a:stretch/>
        </p:blipFill>
        <p:spPr>
          <a:xfrm>
            <a:off x="10962078" y="2734537"/>
            <a:ext cx="845454" cy="7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41DF70-BBF8-EC2F-F96C-B5C1E5E9D582}"/>
              </a:ext>
            </a:extLst>
          </p:cNvPr>
          <p:cNvSpPr txBox="1"/>
          <p:nvPr/>
        </p:nvSpPr>
        <p:spPr>
          <a:xfrm>
            <a:off x="480792" y="638175"/>
            <a:ext cx="1051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98E7B06-9FEC-6E56-F5F5-6AD7F88488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93315"/>
              </p:ext>
            </p:extLst>
          </p:nvPr>
        </p:nvGraphicFramePr>
        <p:xfrm>
          <a:off x="365013" y="1407378"/>
          <a:ext cx="11734803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8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1CC8C6-4E3B-3144-39C8-37096E29C268}"/>
              </a:ext>
            </a:extLst>
          </p:cNvPr>
          <p:cNvSpPr txBox="1"/>
          <p:nvPr/>
        </p:nvSpPr>
        <p:spPr>
          <a:xfrm>
            <a:off x="1992868" y="3416700"/>
            <a:ext cx="62849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F2023D-CEB9-8235-F553-F60D3321AA52}"/>
              </a:ext>
            </a:extLst>
          </p:cNvPr>
          <p:cNvSpPr txBox="1"/>
          <p:nvPr/>
        </p:nvSpPr>
        <p:spPr>
          <a:xfrm>
            <a:off x="3184413" y="338767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6FEC76-252D-0672-26B0-B023681C4576}"/>
              </a:ext>
            </a:extLst>
          </p:cNvPr>
          <p:cNvSpPr txBox="1"/>
          <p:nvPr/>
        </p:nvSpPr>
        <p:spPr>
          <a:xfrm>
            <a:off x="4479813" y="3416700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D0324B-D6C8-E3FB-BFCE-4C7EFF278930}"/>
              </a:ext>
            </a:extLst>
          </p:cNvPr>
          <p:cNvSpPr txBox="1"/>
          <p:nvPr/>
        </p:nvSpPr>
        <p:spPr>
          <a:xfrm>
            <a:off x="5822385" y="340218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299FFA-4771-038F-2C3D-6D2942F30E85}"/>
              </a:ext>
            </a:extLst>
          </p:cNvPr>
          <p:cNvSpPr txBox="1"/>
          <p:nvPr/>
        </p:nvSpPr>
        <p:spPr>
          <a:xfrm>
            <a:off x="7103271" y="339578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F373AE-12BE-F0E6-73C7-1D7E5A7021C0}"/>
              </a:ext>
            </a:extLst>
          </p:cNvPr>
          <p:cNvSpPr txBox="1"/>
          <p:nvPr/>
        </p:nvSpPr>
        <p:spPr>
          <a:xfrm>
            <a:off x="8380527" y="340218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2C6706A-0880-FF98-6CB7-B6B00A7DD819}"/>
              </a:ext>
            </a:extLst>
          </p:cNvPr>
          <p:cNvSpPr txBox="1"/>
          <p:nvPr/>
        </p:nvSpPr>
        <p:spPr>
          <a:xfrm>
            <a:off x="9679557" y="340218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8CF134-9426-B1E5-19F4-4C2CF2E2DF0C}"/>
              </a:ext>
            </a:extLst>
          </p:cNvPr>
          <p:cNvSpPr txBox="1"/>
          <p:nvPr/>
        </p:nvSpPr>
        <p:spPr>
          <a:xfrm>
            <a:off x="11007615" y="338767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AEE31C-6076-AD07-9E96-7897C3EF4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 t="72804" r="47732" b="10303"/>
          <a:stretch/>
        </p:blipFill>
        <p:spPr>
          <a:xfrm>
            <a:off x="3084900" y="3402186"/>
            <a:ext cx="1124856" cy="8479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383FF2-5F25-5216-1DB8-18011B579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2" t="50289" r="47866" b="32818"/>
          <a:stretch/>
        </p:blipFill>
        <p:spPr>
          <a:xfrm>
            <a:off x="5684080" y="3402186"/>
            <a:ext cx="1124856" cy="847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767816-0557-DAB2-9F48-BC7AE05C8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6" t="26850" r="47426" b="52023"/>
          <a:stretch/>
        </p:blipFill>
        <p:spPr>
          <a:xfrm>
            <a:off x="8361906" y="3377745"/>
            <a:ext cx="944451" cy="8764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78BBEE6-E3D6-8459-D4ED-49916B299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7" t="48537" r="1741" b="34570"/>
          <a:stretch/>
        </p:blipFill>
        <p:spPr>
          <a:xfrm>
            <a:off x="6974730" y="3392259"/>
            <a:ext cx="1124856" cy="8479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7B0C06-3648-1775-ED2E-49E600BFD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8" t="6322" r="4488" b="76785"/>
          <a:stretch/>
        </p:blipFill>
        <p:spPr>
          <a:xfrm>
            <a:off x="11017212" y="3406215"/>
            <a:ext cx="930201" cy="8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602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17E5EC2-D1D0-C6BC-B069-6BB0AFA832DD}"/>
              </a:ext>
            </a:extLst>
          </p:cNvPr>
          <p:cNvGrpSpPr/>
          <p:nvPr/>
        </p:nvGrpSpPr>
        <p:grpSpPr>
          <a:xfrm>
            <a:off x="4238609" y="3754706"/>
            <a:ext cx="3782453" cy="2913287"/>
            <a:chOff x="5140711" y="1868837"/>
            <a:chExt cx="3300761" cy="253589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DEDAC9EA-8817-A3F8-D353-6301809D7B26}"/>
                </a:ext>
              </a:extLst>
            </p:cNvPr>
            <p:cNvSpPr/>
            <p:nvPr/>
          </p:nvSpPr>
          <p:spPr>
            <a:xfrm>
              <a:off x="5140711" y="3858323"/>
              <a:ext cx="3300761" cy="54641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F:\AAA-LÀM ẢNH SLIDE\Bai11-LT2-2(1).png">
              <a:extLst>
                <a:ext uri="{FF2B5EF4-FFF2-40B4-BE49-F238E27FC236}">
                  <a16:creationId xmlns:a16="http://schemas.microsoft.com/office/drawing/2014/main" xmlns="" id="{809544B0-35B5-6994-396D-BA974E98F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53100" y="1868837"/>
              <a:ext cx="1675983" cy="2364594"/>
            </a:xfrm>
            <a:prstGeom prst="rect">
              <a:avLst/>
            </a:prstGeom>
            <a:noFill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33417C5-773E-6B7E-D87C-3DDD874D2F00}"/>
              </a:ext>
            </a:extLst>
          </p:cNvPr>
          <p:cNvGrpSpPr/>
          <p:nvPr/>
        </p:nvGrpSpPr>
        <p:grpSpPr>
          <a:xfrm>
            <a:off x="3580723" y="1670514"/>
            <a:ext cx="2453606" cy="2359859"/>
            <a:chOff x="4142795" y="1134968"/>
            <a:chExt cx="1845409" cy="17704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AE16966-72E8-220F-9203-7DD7029B2513}"/>
                </a:ext>
              </a:extLst>
            </p:cNvPr>
            <p:cNvSpPr/>
            <p:nvPr/>
          </p:nvSpPr>
          <p:spPr>
            <a:xfrm>
              <a:off x="4605454" y="1572322"/>
              <a:ext cx="278780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 descr="F:\AAA-LÀM ẢNH SLIDE\Bai11-LT2-2(3).png">
              <a:extLst>
                <a:ext uri="{FF2B5EF4-FFF2-40B4-BE49-F238E27FC236}">
                  <a16:creationId xmlns:a16="http://schemas.microsoft.com/office/drawing/2014/main" xmlns="" id="{7860A341-1EA8-E41D-CFA3-FBB5935A6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42795" y="1134968"/>
              <a:ext cx="1845409" cy="1770441"/>
            </a:xfrm>
            <a:prstGeom prst="rect">
              <a:avLst/>
            </a:prstGeom>
            <a:no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8C7685A-CFA1-F6CC-9702-0E5EE451EBE9}"/>
              </a:ext>
            </a:extLst>
          </p:cNvPr>
          <p:cNvGrpSpPr/>
          <p:nvPr/>
        </p:nvGrpSpPr>
        <p:grpSpPr>
          <a:xfrm>
            <a:off x="6232528" y="1248211"/>
            <a:ext cx="2465110" cy="2736512"/>
            <a:chOff x="6137274" y="818143"/>
            <a:chExt cx="1854061" cy="20530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33D38E9-6DE3-6FF8-13E8-BAFF47B0CFFE}"/>
                </a:ext>
              </a:extLst>
            </p:cNvPr>
            <p:cNvSpPr/>
            <p:nvPr/>
          </p:nvSpPr>
          <p:spPr>
            <a:xfrm>
              <a:off x="7103327" y="1293541"/>
              <a:ext cx="401444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6" descr="F:\AAA-LÀM ẢNH SLIDE\Bai11-LT2-2(5).png">
              <a:extLst>
                <a:ext uri="{FF2B5EF4-FFF2-40B4-BE49-F238E27FC236}">
                  <a16:creationId xmlns:a16="http://schemas.microsoft.com/office/drawing/2014/main" xmlns="" id="{DCF59ABD-6824-F5FE-A4E7-E92488BBB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37274" y="818143"/>
              <a:ext cx="1854061" cy="2053018"/>
            </a:xfrm>
            <a:prstGeom prst="rect">
              <a:avLst/>
            </a:prstGeom>
            <a:no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E36A5DF-6898-7FDB-6193-A9BB806E5738}"/>
              </a:ext>
            </a:extLst>
          </p:cNvPr>
          <p:cNvGrpSpPr/>
          <p:nvPr/>
        </p:nvGrpSpPr>
        <p:grpSpPr>
          <a:xfrm>
            <a:off x="6261258" y="2830217"/>
            <a:ext cx="2730383" cy="1557407"/>
            <a:chOff x="6158882" y="2005014"/>
            <a:chExt cx="2053579" cy="11684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0A579E8-C019-797A-9ECA-5CE96CD9FE54}"/>
                </a:ext>
              </a:extLst>
            </p:cNvPr>
            <p:cNvSpPr/>
            <p:nvPr/>
          </p:nvSpPr>
          <p:spPr>
            <a:xfrm>
              <a:off x="7382107" y="2453268"/>
              <a:ext cx="367991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7" descr="F:\AAA-LÀM ẢNH SLIDE\Bai11-LT2-2(6).png">
              <a:extLst>
                <a:ext uri="{FF2B5EF4-FFF2-40B4-BE49-F238E27FC236}">
                  <a16:creationId xmlns:a16="http://schemas.microsoft.com/office/drawing/2014/main" xmlns="" id="{69446539-C7D5-BF11-A684-D6363A2C6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58882" y="2005014"/>
              <a:ext cx="2053579" cy="1168416"/>
            </a:xfrm>
            <a:prstGeom prst="rect">
              <a:avLst/>
            </a:prstGeom>
            <a:noFill/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96BD7EC-C5AB-D9EE-9992-AC5D59A73A26}"/>
              </a:ext>
            </a:extLst>
          </p:cNvPr>
          <p:cNvGrpSpPr/>
          <p:nvPr/>
        </p:nvGrpSpPr>
        <p:grpSpPr>
          <a:xfrm>
            <a:off x="5198133" y="1424044"/>
            <a:ext cx="1644682" cy="2313739"/>
            <a:chOff x="5359284" y="950059"/>
            <a:chExt cx="1237000" cy="17358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42D6E7C-C27E-91C2-C4DF-F4B330D66FFD}"/>
                </a:ext>
              </a:extLst>
            </p:cNvPr>
            <p:cNvSpPr/>
            <p:nvPr/>
          </p:nvSpPr>
          <p:spPr>
            <a:xfrm>
              <a:off x="5887844" y="1393902"/>
              <a:ext cx="28993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5" descr="F:\AAA-LÀM ẢNH SLIDE\Bai11-LT2-2(4).png">
              <a:extLst>
                <a:ext uri="{FF2B5EF4-FFF2-40B4-BE49-F238E27FC236}">
                  <a16:creationId xmlns:a16="http://schemas.microsoft.com/office/drawing/2014/main" xmlns="" id="{12E4B526-9946-C7B9-6AD1-A3CF9FCF6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59284" y="950059"/>
              <a:ext cx="1237000" cy="1735840"/>
            </a:xfrm>
            <a:prstGeom prst="rect">
              <a:avLst/>
            </a:prstGeom>
            <a:no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64E2CED-9808-FE8C-31A6-C5908462CF2E}"/>
              </a:ext>
            </a:extLst>
          </p:cNvPr>
          <p:cNvGrpSpPr/>
          <p:nvPr/>
        </p:nvGrpSpPr>
        <p:grpSpPr>
          <a:xfrm>
            <a:off x="3028699" y="3039236"/>
            <a:ext cx="3277866" cy="1575803"/>
            <a:chOff x="3727607" y="2161826"/>
            <a:chExt cx="2465352" cy="11822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D64222E-85D6-908C-F557-153E22CF68BA}"/>
                </a:ext>
              </a:extLst>
            </p:cNvPr>
            <p:cNvSpPr/>
            <p:nvPr/>
          </p:nvSpPr>
          <p:spPr>
            <a:xfrm>
              <a:off x="4259766" y="2587083"/>
              <a:ext cx="245327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3" descr="F:\AAA-LÀM ẢNH SLIDE\Bai11-LT2-2(2).png">
              <a:extLst>
                <a:ext uri="{FF2B5EF4-FFF2-40B4-BE49-F238E27FC236}">
                  <a16:creationId xmlns:a16="http://schemas.microsoft.com/office/drawing/2014/main" xmlns="" id="{A2100008-3A22-B75D-7C13-A32ABDCDB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27607" y="2161826"/>
              <a:ext cx="2465352" cy="1182217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79DA787-4A70-DF55-7E92-2BB2C93FF73F}"/>
              </a:ext>
            </a:extLst>
          </p:cNvPr>
          <p:cNvGrpSpPr/>
          <p:nvPr/>
        </p:nvGrpSpPr>
        <p:grpSpPr>
          <a:xfrm>
            <a:off x="391442" y="328054"/>
            <a:ext cx="11770395" cy="830997"/>
            <a:chOff x="597667" y="502580"/>
            <a:chExt cx="11770395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8B0AC349-BEB8-2198-51F5-765BF2B526EB}"/>
                </a:ext>
              </a:extLst>
            </p:cNvPr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D1A130D-85D9-9B28-CE91-252C93D4F661}"/>
                </a:ext>
              </a:extLst>
            </p:cNvPr>
            <p:cNvSpPr txBox="1"/>
            <p:nvPr/>
          </p:nvSpPr>
          <p:spPr>
            <a:xfrm>
              <a:off x="1462695" y="502580"/>
              <a:ext cx="10905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bông hoa nào ghi phép tính có kết quả lớn hơn 3?</a:t>
              </a:r>
            </a:p>
          </p:txBody>
        </p:sp>
      </p:grpSp>
      <p:sp>
        <p:nvSpPr>
          <p:cNvPr id="24" name="Right Arrow 4">
            <a:extLst>
              <a:ext uri="{FF2B5EF4-FFF2-40B4-BE49-F238E27FC236}">
                <a16:creationId xmlns:a16="http://schemas.microsoft.com/office/drawing/2014/main" xmlns="" id="{31CA6D12-58A3-2448-AB15-D69EEDE46D2B}"/>
              </a:ext>
            </a:extLst>
          </p:cNvPr>
          <p:cNvSpPr/>
          <p:nvPr/>
        </p:nvSpPr>
        <p:spPr>
          <a:xfrm rot="3124355">
            <a:off x="3362684" y="1508595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46">
            <a:extLst>
              <a:ext uri="{FF2B5EF4-FFF2-40B4-BE49-F238E27FC236}">
                <a16:creationId xmlns:a16="http://schemas.microsoft.com/office/drawing/2014/main" xmlns="" id="{1268EE5F-2BF8-96E1-C3E8-3F00A9811F98}"/>
              </a:ext>
            </a:extLst>
          </p:cNvPr>
          <p:cNvSpPr/>
          <p:nvPr/>
        </p:nvSpPr>
        <p:spPr>
          <a:xfrm rot="1284363">
            <a:off x="2510150" y="321492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48">
            <a:extLst>
              <a:ext uri="{FF2B5EF4-FFF2-40B4-BE49-F238E27FC236}">
                <a16:creationId xmlns:a16="http://schemas.microsoft.com/office/drawing/2014/main" xmlns="" id="{1F66C6C0-5791-3850-4975-EF95EDDCD5E9}"/>
              </a:ext>
            </a:extLst>
          </p:cNvPr>
          <p:cNvSpPr/>
          <p:nvPr/>
        </p:nvSpPr>
        <p:spPr>
          <a:xfrm rot="17857492">
            <a:off x="7469289" y="4130615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54">
            <a:extLst>
              <a:ext uri="{FF2B5EF4-FFF2-40B4-BE49-F238E27FC236}">
                <a16:creationId xmlns:a16="http://schemas.microsoft.com/office/drawing/2014/main" xmlns="" id="{F47F2F0D-C4C2-CA04-1E1D-AB2C43E0DA8F}"/>
              </a:ext>
            </a:extLst>
          </p:cNvPr>
          <p:cNvSpPr/>
          <p:nvPr/>
        </p:nvSpPr>
        <p:spPr>
          <a:xfrm rot="8566592">
            <a:off x="8067985" y="1237152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2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337" y="381613"/>
            <a:ext cx="2574724" cy="1144466"/>
          </a:xfrm>
          <a:prstGeom prst="rect">
            <a:avLst/>
          </a:prstGeom>
          <a:noFill/>
        </p:spPr>
      </p:pic>
      <p:pic>
        <p:nvPicPr>
          <p:cNvPr id="6146" name="Picture 2" descr="F:\AAA-LÀM ẢNH SLIDE\Bai11-LT2-3.png"/>
          <p:cNvPicPr>
            <a:picLocks noChangeAspect="1" noChangeArrowheads="1"/>
          </p:cNvPicPr>
          <p:nvPr/>
        </p:nvPicPr>
        <p:blipFill>
          <a:blip r:embed="rId4" cstate="print"/>
          <a:srcRect r="84061"/>
          <a:stretch>
            <a:fillRect/>
          </a:stretch>
        </p:blipFill>
        <p:spPr bwMode="auto">
          <a:xfrm>
            <a:off x="6147974" y="1454460"/>
            <a:ext cx="873726" cy="4989627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225" y="4376584"/>
            <a:ext cx="1914050" cy="1914050"/>
          </a:xfrm>
          <a:prstGeom prst="rect">
            <a:avLst/>
          </a:prstGeom>
        </p:spPr>
      </p:pic>
      <p:grpSp>
        <p:nvGrpSpPr>
          <p:cNvPr id="18" name="Group 13"/>
          <p:cNvGrpSpPr/>
          <p:nvPr/>
        </p:nvGrpSpPr>
        <p:grpSpPr>
          <a:xfrm>
            <a:off x="1720851" y="3287333"/>
            <a:ext cx="3477972" cy="1914051"/>
            <a:chOff x="387970" y="1543879"/>
            <a:chExt cx="2444425" cy="1265713"/>
          </a:xfrm>
        </p:grpSpPr>
        <p:sp>
          <p:nvSpPr>
            <p:cNvPr id="19" name="Cloud Callout 18"/>
            <p:cNvSpPr/>
            <p:nvPr/>
          </p:nvSpPr>
          <p:spPr>
            <a:xfrm>
              <a:off x="387970" y="1543879"/>
              <a:ext cx="2444425" cy="1265713"/>
            </a:xfrm>
            <a:prstGeom prst="cloudCallout">
              <a:avLst>
                <a:gd name="adj1" fmla="val -46441"/>
                <a:gd name="adj2" fmla="val 35201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40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0590" y="1691607"/>
              <a:ext cx="2209574" cy="91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Đố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có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bao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nhiêu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con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cá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đang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cắn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375923" y="948913"/>
            <a:ext cx="34977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14125" y="948913"/>
            <a:ext cx="33855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07738" y="948913"/>
            <a:ext cx="32893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35120" y="948913"/>
            <a:ext cx="35779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33686" y="948913"/>
            <a:ext cx="31771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131339" y="948913"/>
            <a:ext cx="3593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795227" y="948913"/>
            <a:ext cx="35779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133" b="1" dirty="0">
                <a:solidFill>
                  <a:prstClr val="black"/>
                </a:solidFill>
                <a:latin typeface="Calibri" panose="020F0502020204030204" pitchFamily="34" charset="0"/>
                <a:cs typeface="Lato" pitchFamily="34" charset="0"/>
              </a:rPr>
              <a:t>H</a:t>
            </a:r>
          </a:p>
        </p:txBody>
      </p:sp>
      <p:pic>
        <p:nvPicPr>
          <p:cNvPr id="30" name="Picture 2" descr="F:\AAA-LÀM ẢNH SLIDE\Bai11-LT2-3.png"/>
          <p:cNvPicPr>
            <a:picLocks noChangeAspect="1" noChangeArrowheads="1"/>
          </p:cNvPicPr>
          <p:nvPr/>
        </p:nvPicPr>
        <p:blipFill>
          <a:blip r:embed="rId6" cstate="print"/>
          <a:srcRect l="29495" r="57147"/>
          <a:stretch>
            <a:fillRect/>
          </a:stretch>
        </p:blipFill>
        <p:spPr bwMode="auto">
          <a:xfrm>
            <a:off x="7764907" y="1454460"/>
            <a:ext cx="732304" cy="4989627"/>
          </a:xfrm>
          <a:prstGeom prst="rect">
            <a:avLst/>
          </a:prstGeom>
          <a:noFill/>
        </p:spPr>
      </p:pic>
      <p:pic>
        <p:nvPicPr>
          <p:cNvPr id="31" name="Picture 2" descr="F:\AAA-LÀM ẢNH SLIDE\Bai11-LT2-3.png"/>
          <p:cNvPicPr>
            <a:picLocks noChangeAspect="1" noChangeArrowheads="1"/>
          </p:cNvPicPr>
          <p:nvPr/>
        </p:nvPicPr>
        <p:blipFill>
          <a:blip r:embed="rId4" cstate="print"/>
          <a:srcRect l="42399" r="42399"/>
          <a:stretch>
            <a:fillRect/>
          </a:stretch>
        </p:blipFill>
        <p:spPr bwMode="auto">
          <a:xfrm>
            <a:off x="8472311" y="1454460"/>
            <a:ext cx="833329" cy="4989627"/>
          </a:xfrm>
          <a:prstGeom prst="rect">
            <a:avLst/>
          </a:prstGeom>
          <a:noFill/>
        </p:spPr>
      </p:pic>
      <p:pic>
        <p:nvPicPr>
          <p:cNvPr id="32" name="Picture 2" descr="F:\AAA-LÀM ẢNH SLIDE\Bai11-LT2-3.png"/>
          <p:cNvPicPr>
            <a:picLocks noChangeAspect="1" noChangeArrowheads="1"/>
          </p:cNvPicPr>
          <p:nvPr/>
        </p:nvPicPr>
        <p:blipFill>
          <a:blip r:embed="rId6" cstate="print"/>
          <a:srcRect l="57147" r="29495"/>
          <a:stretch>
            <a:fillRect/>
          </a:stretch>
        </p:blipFill>
        <p:spPr bwMode="auto">
          <a:xfrm>
            <a:off x="9280738" y="1454460"/>
            <a:ext cx="732288" cy="4989627"/>
          </a:xfrm>
          <a:prstGeom prst="rect">
            <a:avLst/>
          </a:prstGeom>
          <a:noFill/>
        </p:spPr>
      </p:pic>
      <p:pic>
        <p:nvPicPr>
          <p:cNvPr id="33" name="Picture 2" descr="F:\AAA-LÀM ẢNH SLIDE\Bai11-LT2-3.png"/>
          <p:cNvPicPr>
            <a:picLocks noChangeAspect="1" noChangeArrowheads="1"/>
          </p:cNvPicPr>
          <p:nvPr/>
        </p:nvPicPr>
        <p:blipFill>
          <a:blip r:embed="rId6" cstate="print"/>
          <a:srcRect l="70051" r="14748"/>
          <a:stretch>
            <a:fillRect/>
          </a:stretch>
        </p:blipFill>
        <p:spPr bwMode="auto">
          <a:xfrm>
            <a:off x="9987990" y="1454460"/>
            <a:ext cx="833412" cy="4989627"/>
          </a:xfrm>
          <a:prstGeom prst="rect">
            <a:avLst/>
          </a:prstGeom>
          <a:noFill/>
        </p:spPr>
      </p:pic>
      <p:pic>
        <p:nvPicPr>
          <p:cNvPr id="35" name="Picture 2" descr="F:\AAA-LÀM ẢNH SLIDE\Bai11-LT2-3.png"/>
          <p:cNvPicPr>
            <a:picLocks noChangeAspect="1" noChangeArrowheads="1"/>
          </p:cNvPicPr>
          <p:nvPr/>
        </p:nvPicPr>
        <p:blipFill>
          <a:blip r:embed="rId6" cstate="print"/>
          <a:srcRect l="84799"/>
          <a:stretch>
            <a:fillRect/>
          </a:stretch>
        </p:blipFill>
        <p:spPr bwMode="auto">
          <a:xfrm>
            <a:off x="10796663" y="1454460"/>
            <a:ext cx="833297" cy="4989627"/>
          </a:xfrm>
          <a:prstGeom prst="rect">
            <a:avLst/>
          </a:prstGeom>
          <a:noFill/>
        </p:spPr>
      </p:pic>
      <p:sp>
        <p:nvSpPr>
          <p:cNvPr id="36" name="Oval 35"/>
          <p:cNvSpPr/>
          <p:nvPr/>
        </p:nvSpPr>
        <p:spPr>
          <a:xfrm>
            <a:off x="6346196" y="929295"/>
            <a:ext cx="490483" cy="490483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8600437" y="929295"/>
            <a:ext cx="490483" cy="490483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0101614" y="929295"/>
            <a:ext cx="490483" cy="490483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284143" y="929295"/>
            <a:ext cx="490483" cy="490483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782965" y="929295"/>
            <a:ext cx="490483" cy="490483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868678" y="2354831"/>
            <a:ext cx="4013045" cy="683704"/>
            <a:chOff x="530834" y="1188275"/>
            <a:chExt cx="3010829" cy="512956"/>
          </a:xfrm>
        </p:grpSpPr>
        <p:sp>
          <p:nvSpPr>
            <p:cNvPr id="42" name="Rounded Rectangle 41"/>
            <p:cNvSpPr/>
            <p:nvPr/>
          </p:nvSpPr>
          <p:spPr>
            <a:xfrm>
              <a:off x="530834" y="1188275"/>
              <a:ext cx="3010829" cy="5129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83431" y="1260087"/>
              <a:ext cx="2508673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Có</a:t>
              </a:r>
              <a:r>
                <a:rPr lang="en-US" sz="2399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5 con </a:t>
              </a:r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cá</a:t>
              </a:r>
              <a:r>
                <a:rPr lang="en-US" sz="2399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đang</a:t>
              </a:r>
              <a:r>
                <a:rPr lang="en-US" sz="2399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cắn</a:t>
              </a:r>
              <a:r>
                <a:rPr lang="en-US" sz="2399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câu</a:t>
              </a:r>
              <a:endParaRPr lang="en-US" sz="2399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8770" y="2360605"/>
            <a:ext cx="1366502" cy="683704"/>
            <a:chOff x="557561" y="1188275"/>
            <a:chExt cx="3010829" cy="512956"/>
          </a:xfrm>
        </p:grpSpPr>
        <p:sp>
          <p:nvSpPr>
            <p:cNvPr id="52" name="Rounded Rectangle 51"/>
            <p:cNvSpPr/>
            <p:nvPr/>
          </p:nvSpPr>
          <p:spPr>
            <a:xfrm>
              <a:off x="557561" y="1188275"/>
              <a:ext cx="3010829" cy="5129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83432" y="1260087"/>
              <a:ext cx="2720986" cy="346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Kết</a:t>
              </a:r>
              <a:r>
                <a:rPr lang="en-US" sz="2399" b="1" dirty="0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 </a:t>
              </a:r>
              <a:r>
                <a:rPr lang="en-US" sz="2399" b="1" dirty="0" err="1">
                  <a:solidFill>
                    <a:prstClr val="white"/>
                  </a:solidFill>
                  <a:latin typeface="Calibri" panose="020F0502020204030204" pitchFamily="34" charset="0"/>
                  <a:cs typeface="Lato" pitchFamily="34" charset="0"/>
                </a:rPr>
                <a:t>luận</a:t>
              </a:r>
              <a:endParaRPr lang="en-US" sz="2399" b="1" dirty="0">
                <a:solidFill>
                  <a:prstClr val="white"/>
                </a:solidFill>
                <a:latin typeface="Calibri" panose="020F0502020204030204" pitchFamily="34" charset="0"/>
                <a:cs typeface="Lato" pitchFamily="34" charset="0"/>
              </a:endParaRPr>
            </a:p>
          </p:txBody>
        </p:sp>
      </p:grpSp>
      <p:pic>
        <p:nvPicPr>
          <p:cNvPr id="54" name="Picture 2" descr="F:\AAA-LÀM ẢNH SLIDE\Bai11-LT2-3.png"/>
          <p:cNvPicPr>
            <a:picLocks noChangeAspect="1" noChangeArrowheads="1"/>
          </p:cNvPicPr>
          <p:nvPr/>
        </p:nvPicPr>
        <p:blipFill>
          <a:blip r:embed="rId6" cstate="print"/>
          <a:srcRect l="14748" r="70051"/>
          <a:stretch>
            <a:fillRect/>
          </a:stretch>
        </p:blipFill>
        <p:spPr bwMode="auto">
          <a:xfrm>
            <a:off x="6956349" y="1454460"/>
            <a:ext cx="833315" cy="4989627"/>
          </a:xfrm>
          <a:prstGeom prst="rect">
            <a:avLst/>
          </a:prstGeom>
          <a:noFill/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98440" y="1454460"/>
            <a:ext cx="1499997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77965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9"/>
          <p:cNvGrpSpPr/>
          <p:nvPr/>
        </p:nvGrpSpPr>
        <p:grpSpPr>
          <a:xfrm>
            <a:off x="7512243" y="2184056"/>
            <a:ext cx="957153" cy="995838"/>
            <a:chOff x="1975996" y="3646349"/>
            <a:chExt cx="446022" cy="464048"/>
          </a:xfrm>
          <a:solidFill>
            <a:schemeClr val="bg1"/>
          </a:solidFill>
        </p:grpSpPr>
        <p:sp>
          <p:nvSpPr>
            <p:cNvPr id="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7649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" name="Group 103"/>
          <p:cNvGrpSpPr/>
          <p:nvPr/>
        </p:nvGrpSpPr>
        <p:grpSpPr>
          <a:xfrm>
            <a:off x="5570136" y="2195712"/>
            <a:ext cx="957153" cy="1002213"/>
            <a:chOff x="1975996" y="3646349"/>
            <a:chExt cx="446022" cy="46702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79461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3526961" y="2183274"/>
            <a:ext cx="957153" cy="1025564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1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25" name="Group 109"/>
          <p:cNvGrpSpPr/>
          <p:nvPr/>
        </p:nvGrpSpPr>
        <p:grpSpPr>
          <a:xfrm>
            <a:off x="7512243" y="4363983"/>
            <a:ext cx="957153" cy="1010701"/>
            <a:chOff x="1975996" y="3646349"/>
            <a:chExt cx="446022" cy="470974"/>
          </a:xfrm>
          <a:solidFill>
            <a:schemeClr val="bg1"/>
          </a:solidFill>
        </p:grpSpPr>
        <p:sp>
          <p:nvSpPr>
            <p:cNvPr id="2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83416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103"/>
          <p:cNvGrpSpPr/>
          <p:nvPr/>
        </p:nvGrpSpPr>
        <p:grpSpPr>
          <a:xfrm>
            <a:off x="5570136" y="4375642"/>
            <a:ext cx="957153" cy="1017068"/>
            <a:chOff x="1975996" y="3646349"/>
            <a:chExt cx="446022" cy="473942"/>
          </a:xfrm>
          <a:solidFill>
            <a:schemeClr val="bg1"/>
          </a:solidFill>
        </p:grpSpPr>
        <p:sp>
          <p:nvSpPr>
            <p:cNvPr id="2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86383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109"/>
          <p:cNvGrpSpPr/>
          <p:nvPr/>
        </p:nvGrpSpPr>
        <p:grpSpPr>
          <a:xfrm>
            <a:off x="3526961" y="4363981"/>
            <a:ext cx="957153" cy="1025564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3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17" name="Group 112"/>
          <p:cNvGrpSpPr/>
          <p:nvPr/>
        </p:nvGrpSpPr>
        <p:grpSpPr>
          <a:xfrm>
            <a:off x="7512243" y="2184048"/>
            <a:ext cx="957153" cy="1025687"/>
            <a:chOff x="1975996" y="3646349"/>
            <a:chExt cx="446022" cy="477958"/>
          </a:xfrm>
          <a:solidFill>
            <a:schemeClr val="bg1"/>
          </a:solidFill>
        </p:grpSpPr>
        <p:sp>
          <p:nvSpPr>
            <p:cNvPr id="1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64" y="369040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5" name="Group 106"/>
          <p:cNvGrpSpPr/>
          <p:nvPr/>
        </p:nvGrpSpPr>
        <p:grpSpPr>
          <a:xfrm>
            <a:off x="5570136" y="4363979"/>
            <a:ext cx="957153" cy="1025677"/>
            <a:chOff x="1975996" y="3646345"/>
            <a:chExt cx="446022" cy="477953"/>
          </a:xfrm>
          <a:solidFill>
            <a:schemeClr val="bg1"/>
          </a:solidFill>
        </p:grpSpPr>
        <p:sp>
          <p:nvSpPr>
            <p:cNvPr id="36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90392"/>
              <a:ext cx="259502" cy="4339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26399" y="4443648"/>
            <a:ext cx="556885" cy="93115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5332" b="1" dirty="0">
              <a:solidFill>
                <a:prstClr val="whit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01707" y="1893588"/>
            <a:ext cx="648478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99229" y="1893588"/>
            <a:ext cx="840752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01707" y="4073515"/>
            <a:ext cx="648478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99229" y="4073515"/>
            <a:ext cx="840752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pic>
        <p:nvPicPr>
          <p:cNvPr id="3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967" y="245331"/>
            <a:ext cx="2976354" cy="1322991"/>
          </a:xfrm>
          <a:prstGeom prst="rect">
            <a:avLst/>
          </a:prstGeom>
          <a:noFill/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95780" y="1356857"/>
            <a:ext cx="1499997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16952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F:\AAA-LÀM ẢNH SLIDE\Bai11-LT2-4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317" y="873746"/>
            <a:ext cx="10447356" cy="5279727"/>
          </a:xfrm>
          <a:prstGeom prst="rect">
            <a:avLst/>
          </a:prstGeom>
          <a:noFill/>
        </p:spPr>
      </p:pic>
      <p:grpSp>
        <p:nvGrpSpPr>
          <p:cNvPr id="36" name="Group 35"/>
          <p:cNvGrpSpPr/>
          <p:nvPr/>
        </p:nvGrpSpPr>
        <p:grpSpPr>
          <a:xfrm>
            <a:off x="2788893" y="2718415"/>
            <a:ext cx="2178122" cy="1627474"/>
            <a:chOff x="2092395" y="2162081"/>
            <a:chExt cx="1634159" cy="1221029"/>
          </a:xfrm>
        </p:grpSpPr>
        <p:sp>
          <p:nvSpPr>
            <p:cNvPr id="18" name="Rectangle 17"/>
            <p:cNvSpPr/>
            <p:nvPr/>
          </p:nvSpPr>
          <p:spPr>
            <a:xfrm>
              <a:off x="2732049" y="2709746"/>
              <a:ext cx="156117" cy="1784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4" name="Picture 11" descr="F:\AAA-LÀM ẢNH SLIDE\Bai11-LT2-4(2).png"/>
            <p:cNvPicPr>
              <a:picLocks noChangeAspect="1" noChangeArrowheads="1"/>
            </p:cNvPicPr>
            <p:nvPr/>
          </p:nvPicPr>
          <p:blipFill>
            <a:blip r:embed="rId3" cstate="print"/>
            <a:srcRect l="14400" t="22800" r="14400" b="24000"/>
            <a:stretch>
              <a:fillRect/>
            </a:stretch>
          </p:blipFill>
          <p:spPr bwMode="auto">
            <a:xfrm>
              <a:off x="2092395" y="2162081"/>
              <a:ext cx="1634159" cy="1221029"/>
            </a:xfrm>
            <a:prstGeom prst="rect">
              <a:avLst/>
            </a:prstGeom>
            <a:noFill/>
          </p:spPr>
        </p:pic>
      </p:grpSp>
      <p:grpSp>
        <p:nvGrpSpPr>
          <p:cNvPr id="35" name="Group 34"/>
          <p:cNvGrpSpPr/>
          <p:nvPr/>
        </p:nvGrpSpPr>
        <p:grpSpPr>
          <a:xfrm>
            <a:off x="4637712" y="3657891"/>
            <a:ext cx="1615339" cy="2099932"/>
            <a:chOff x="3479491" y="2866933"/>
            <a:chExt cx="1211925" cy="1575496"/>
          </a:xfrm>
        </p:grpSpPr>
        <p:sp>
          <p:nvSpPr>
            <p:cNvPr id="19" name="Rectangle 18"/>
            <p:cNvSpPr/>
            <p:nvPr/>
          </p:nvSpPr>
          <p:spPr>
            <a:xfrm>
              <a:off x="3980985" y="3724507"/>
              <a:ext cx="211874" cy="1672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12" descr="F:\AAA-LÀM ẢNH SLIDE\Bai11-LT2-4(3).png"/>
            <p:cNvPicPr>
              <a:picLocks noChangeAspect="1" noChangeArrowheads="1"/>
            </p:cNvPicPr>
            <p:nvPr/>
          </p:nvPicPr>
          <p:blipFill>
            <a:blip r:embed="rId4" cstate="print"/>
            <a:srcRect l="20400" t="14400" r="27600" b="18000"/>
            <a:stretch>
              <a:fillRect/>
            </a:stretch>
          </p:blipFill>
          <p:spPr bwMode="auto">
            <a:xfrm>
              <a:off x="3479491" y="2866933"/>
              <a:ext cx="1211925" cy="1575496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6385140" y="2705229"/>
            <a:ext cx="1103166" cy="990341"/>
            <a:chOff x="4790517" y="2163339"/>
            <a:chExt cx="827662" cy="743014"/>
          </a:xfrm>
        </p:grpSpPr>
        <p:sp>
          <p:nvSpPr>
            <p:cNvPr id="20" name="Rectangle 19"/>
            <p:cNvSpPr/>
            <p:nvPr/>
          </p:nvSpPr>
          <p:spPr>
            <a:xfrm>
              <a:off x="5151863" y="2642839"/>
              <a:ext cx="156117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6" name="Picture 7" descr="F:\AAA-LÀM ẢNH SLIDE\Bai11-LT2-4(5).png"/>
            <p:cNvPicPr>
              <a:picLocks noChangeAspect="1" noChangeArrowheads="1"/>
            </p:cNvPicPr>
            <p:nvPr/>
          </p:nvPicPr>
          <p:blipFill>
            <a:blip r:embed="rId5" cstate="print"/>
            <a:srcRect l="32400" t="33600" r="32400" b="34800"/>
            <a:stretch>
              <a:fillRect/>
            </a:stretch>
          </p:blipFill>
          <p:spPr bwMode="auto">
            <a:xfrm>
              <a:off x="4790517" y="2163339"/>
              <a:ext cx="827662" cy="743014"/>
            </a:xfrm>
            <a:prstGeom prst="rect">
              <a:avLst/>
            </a:prstGeom>
            <a:noFill/>
          </p:spPr>
        </p:pic>
      </p:grpSp>
      <p:grpSp>
        <p:nvGrpSpPr>
          <p:cNvPr id="32" name="Group 31"/>
          <p:cNvGrpSpPr/>
          <p:nvPr/>
        </p:nvGrpSpPr>
        <p:grpSpPr>
          <a:xfrm>
            <a:off x="6324534" y="2318787"/>
            <a:ext cx="690865" cy="615498"/>
            <a:chOff x="4745046" y="1862256"/>
            <a:chExt cx="518329" cy="461784"/>
          </a:xfrm>
        </p:grpSpPr>
        <p:sp>
          <p:nvSpPr>
            <p:cNvPr id="23" name="Rectangle 22"/>
            <p:cNvSpPr/>
            <p:nvPr/>
          </p:nvSpPr>
          <p:spPr>
            <a:xfrm>
              <a:off x="4895385" y="2129883"/>
              <a:ext cx="111513" cy="89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7" name="Picture 6" descr="F:\AAA-LÀM ẢNH SLIDE\Bai11-LT2-4(4).png"/>
            <p:cNvPicPr>
              <a:picLocks noChangeAspect="1" noChangeArrowheads="1"/>
            </p:cNvPicPr>
            <p:nvPr/>
          </p:nvPicPr>
          <p:blipFill>
            <a:blip r:embed="rId6" cstate="print"/>
            <a:srcRect l="38400" t="39600" r="39600" b="40800"/>
            <a:stretch>
              <a:fillRect/>
            </a:stretch>
          </p:blipFill>
          <p:spPr bwMode="auto">
            <a:xfrm>
              <a:off x="4745046" y="1862256"/>
              <a:ext cx="518329" cy="461784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9560436" y="2407965"/>
            <a:ext cx="878670" cy="900319"/>
            <a:chOff x="7172816" y="1929163"/>
            <a:chExt cx="659231" cy="675474"/>
          </a:xfrm>
        </p:grpSpPr>
        <p:sp>
          <p:nvSpPr>
            <p:cNvPr id="22" name="Rectangle 21"/>
            <p:cNvSpPr/>
            <p:nvPr/>
          </p:nvSpPr>
          <p:spPr>
            <a:xfrm>
              <a:off x="7426712" y="2297151"/>
              <a:ext cx="144966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8" name="Picture 9" descr="F:\AAA-LÀM ẢNH SLIDE\Bai11-LT2-4(7).png"/>
            <p:cNvPicPr>
              <a:picLocks noChangeAspect="1" noChangeArrowheads="1"/>
            </p:cNvPicPr>
            <p:nvPr/>
          </p:nvPicPr>
          <p:blipFill>
            <a:blip r:embed="rId7" cstate="print"/>
            <a:srcRect l="11163" t="25946" r="25116" b="18870"/>
            <a:stretch>
              <a:fillRect/>
            </a:stretch>
          </p:blipFill>
          <p:spPr bwMode="auto">
            <a:xfrm>
              <a:off x="7172816" y="1929163"/>
              <a:ext cx="659231" cy="67547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609925" y="2364281"/>
            <a:ext cx="1760483" cy="1648903"/>
            <a:chOff x="5709424" y="1896388"/>
            <a:chExt cx="1320821" cy="1237107"/>
          </a:xfrm>
        </p:grpSpPr>
        <p:sp>
          <p:nvSpPr>
            <p:cNvPr id="21" name="Rectangle 20"/>
            <p:cNvSpPr/>
            <p:nvPr/>
          </p:nvSpPr>
          <p:spPr>
            <a:xfrm>
              <a:off x="6144322" y="2787805"/>
              <a:ext cx="189571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9" name="Picture 8" descr="F:\AAA-LÀM ẢNH SLIDE\Bai11-LT2-4(6).png"/>
            <p:cNvPicPr>
              <a:picLocks noChangeAspect="1" noChangeArrowheads="1"/>
            </p:cNvPicPr>
            <p:nvPr/>
          </p:nvPicPr>
          <p:blipFill>
            <a:blip r:embed="rId8" cstate="print"/>
            <a:srcRect l="21600" t="22800" r="21600" b="24000"/>
            <a:stretch>
              <a:fillRect/>
            </a:stretch>
          </p:blipFill>
          <p:spPr bwMode="auto">
            <a:xfrm>
              <a:off x="5709424" y="1896388"/>
              <a:ext cx="1320821" cy="1237107"/>
            </a:xfrm>
            <a:prstGeom prst="rect">
              <a:avLst/>
            </a:prstGeom>
            <a:noFill/>
          </p:spPr>
        </p:pic>
      </p:grpSp>
      <p:grpSp>
        <p:nvGrpSpPr>
          <p:cNvPr id="58" name="Group 103"/>
          <p:cNvGrpSpPr/>
          <p:nvPr/>
        </p:nvGrpSpPr>
        <p:grpSpPr>
          <a:xfrm>
            <a:off x="5614731" y="5825738"/>
            <a:ext cx="591181" cy="598466"/>
            <a:chOff x="1975996" y="3646349"/>
            <a:chExt cx="446022" cy="451519"/>
          </a:xfrm>
          <a:solidFill>
            <a:schemeClr val="bg1"/>
          </a:solidFill>
        </p:grpSpPr>
        <p:sp>
          <p:nvSpPr>
            <p:cNvPr id="5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1720" y="3663959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1" name="Group 106"/>
          <p:cNvGrpSpPr/>
          <p:nvPr/>
        </p:nvGrpSpPr>
        <p:grpSpPr>
          <a:xfrm>
            <a:off x="5614731" y="5829377"/>
            <a:ext cx="591181" cy="591184"/>
            <a:chOff x="1975996" y="3646345"/>
            <a:chExt cx="446022" cy="446024"/>
          </a:xfrm>
          <a:solidFill>
            <a:schemeClr val="bg1"/>
          </a:solidFill>
        </p:grpSpPr>
        <p:sp>
          <p:nvSpPr>
            <p:cNvPr id="62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5675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64" name="Group 109"/>
          <p:cNvGrpSpPr/>
          <p:nvPr/>
        </p:nvGrpSpPr>
        <p:grpSpPr>
          <a:xfrm>
            <a:off x="6843422" y="5827701"/>
            <a:ext cx="591181" cy="594539"/>
            <a:chOff x="1975996" y="3646349"/>
            <a:chExt cx="446022" cy="448555"/>
          </a:xfrm>
          <a:solidFill>
            <a:schemeClr val="bg1"/>
          </a:solidFill>
        </p:grpSpPr>
        <p:sp>
          <p:nvSpPr>
            <p:cNvPr id="6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60996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7575" y="5837409"/>
            <a:ext cx="343958" cy="5751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5332" b="1" dirty="0">
              <a:solidFill>
                <a:prstClr val="whit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58420" y="5694233"/>
            <a:ext cx="400528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-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272250" y="5694233"/>
            <a:ext cx="519288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70" name="Group 103"/>
          <p:cNvGrpSpPr/>
          <p:nvPr/>
        </p:nvGrpSpPr>
        <p:grpSpPr>
          <a:xfrm>
            <a:off x="4286955" y="5825738"/>
            <a:ext cx="591181" cy="598466"/>
            <a:chOff x="1975996" y="3646349"/>
            <a:chExt cx="446022" cy="451519"/>
          </a:xfrm>
          <a:solidFill>
            <a:schemeClr val="bg1"/>
          </a:solidFill>
        </p:grpSpPr>
        <p:sp>
          <p:nvSpPr>
            <p:cNvPr id="7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1720" y="3663959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3" name="Group 106"/>
          <p:cNvGrpSpPr/>
          <p:nvPr/>
        </p:nvGrpSpPr>
        <p:grpSpPr>
          <a:xfrm>
            <a:off x="4286955" y="5829377"/>
            <a:ext cx="591181" cy="591184"/>
            <a:chOff x="1975996" y="3646345"/>
            <a:chExt cx="446022" cy="446024"/>
          </a:xfrm>
          <a:solidFill>
            <a:schemeClr val="bg1"/>
          </a:solidFill>
        </p:grpSpPr>
        <p:sp>
          <p:nvSpPr>
            <p:cNvPr id="74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5675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pic>
        <p:nvPicPr>
          <p:cNvPr id="4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5520" y="415132"/>
            <a:ext cx="2230362" cy="991397"/>
          </a:xfrm>
          <a:prstGeom prst="rect">
            <a:avLst/>
          </a:prstGeom>
          <a:noFill/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91470" y="1306481"/>
            <a:ext cx="1499997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4.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5877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1384" y="2852937"/>
            <a:ext cx="1998286" cy="3705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33268" y="22048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4777" y="5410201"/>
            <a:ext cx="8229600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60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C. 5</a:t>
            </a:r>
            <a:endParaRPr lang="vi-VN" sz="6000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4777" y="3886201"/>
            <a:ext cx="8229600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B. 6</a:t>
            </a:r>
            <a:endParaRPr lang="en-US" sz="6000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70" y="5632122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0" y="414289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2024777" y="2358716"/>
            <a:ext cx="8229600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A. 7</a:t>
            </a:r>
            <a:endParaRPr lang="en-US" sz="6000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2587703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613297" y="457201"/>
            <a:ext cx="9052560" cy="1138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– 2 = ?</a:t>
            </a:r>
            <a:endParaRPr lang="en-US" sz="6600" b="1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9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425" y="5220358"/>
            <a:ext cx="8244027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5400" dirty="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</a:t>
            </a:r>
            <a:r>
              <a:rPr lang="vi-VN" sz="54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54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0</a:t>
            </a:r>
            <a:endParaRPr lang="vi-VN" sz="5400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29018" y="2133601"/>
            <a:ext cx="8244027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A. 2</a:t>
            </a:r>
            <a:endParaRPr lang="en-US" sz="5400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922" y="5442279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51" y="236031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1952120" y="3707863"/>
            <a:ext cx="8244027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5400" b="1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</a:t>
            </a:r>
            <a:r>
              <a:rPr lang="en-US" sz="54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1</a:t>
            </a:r>
            <a:endParaRPr lang="en-US" sz="5400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936850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539917" y="304801"/>
            <a:ext cx="9068430" cy="1138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 – 7 = ?</a:t>
            </a:r>
            <a:endParaRPr lang="en-US" sz="6600" b="1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9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8130" y="2513351"/>
            <a:ext cx="8244027" cy="12265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60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</a:t>
            </a:r>
            <a:r>
              <a:rPr lang="vi-VN" sz="60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</a:t>
            </a:r>
            <a:r>
              <a:rPr lang="en-US" sz="60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vi-VN" sz="6000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1800" y="5410201"/>
            <a:ext cx="8244027" cy="1257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A. 0</a:t>
            </a:r>
            <a:endParaRPr lang="en-US" sz="6000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27" y="2735272"/>
            <a:ext cx="798097" cy="7827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433" y="5636917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1952120" y="3973906"/>
            <a:ext cx="8244027" cy="12226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6000" b="1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B</a:t>
            </a:r>
            <a:r>
              <a:rPr lang="en-US" sz="6000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. 1</a:t>
            </a:r>
            <a:endParaRPr lang="en-US" sz="6000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4202893"/>
            <a:ext cx="807556" cy="7783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539917" y="351671"/>
            <a:ext cx="9068430" cy="11385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6600" b="1">
                <a:solidFill>
                  <a:prstClr val="white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3 - ? = 1</a:t>
            </a:r>
            <a:endParaRPr lang="en-US" sz="6600" b="1" dirty="0">
              <a:solidFill>
                <a:prstClr val="white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1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>
            <a:hlinkClick r:id="rId24" action="ppaction://hlinksldjump"/>
          </p:cNvPr>
          <p:cNvSpPr/>
          <p:nvPr/>
        </p:nvSpPr>
        <p:spPr>
          <a:xfrm>
            <a:off x="11012966" y="5581651"/>
            <a:ext cx="778983" cy="8987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71692"/>
            <a:ext cx="588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– 3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– 1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363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– 1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95600" y="4176337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– 6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76294" y="5146303"/>
            <a:ext cx="3177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11: PHÉP TRỪ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360</Words>
  <Application>Microsoft Office PowerPoint</Application>
  <PresentationFormat>Custom</PresentationFormat>
  <Paragraphs>120</Paragraphs>
  <Slides>21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Office Theme</vt:lpstr>
      <vt:lpstr>2_Office 主题</vt:lpstr>
      <vt:lpstr>https://www.freeppt7.com</vt:lpstr>
      <vt:lpstr>3_Office 主题​​</vt:lpstr>
      <vt:lpstr>1_Office Theme</vt:lpstr>
      <vt:lpstr>Office 主题</vt:lpstr>
      <vt:lpstr>2_Office Theme</vt:lpstr>
      <vt:lpstr>3_Office Theme</vt:lpstr>
      <vt:lpstr>Children's Day in Brazil by Slidesgo</vt:lpstr>
      <vt:lpstr>1_Children's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67</cp:revision>
  <dcterms:created xsi:type="dcterms:W3CDTF">2021-07-20T01:55:21Z</dcterms:created>
  <dcterms:modified xsi:type="dcterms:W3CDTF">2024-11-28T01:09:45Z</dcterms:modified>
</cp:coreProperties>
</file>