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95" r:id="rId3"/>
    <p:sldMasterId id="2147483911" r:id="rId4"/>
    <p:sldMasterId id="2147483925" r:id="rId5"/>
    <p:sldMasterId id="2147483937" r:id="rId6"/>
    <p:sldMasterId id="2147483949" r:id="rId7"/>
    <p:sldMasterId id="2147483961" r:id="rId8"/>
    <p:sldMasterId id="2147483974" r:id="rId9"/>
  </p:sldMasterIdLst>
  <p:notesMasterIdLst>
    <p:notesMasterId r:id="rId35"/>
  </p:notesMasterIdLst>
  <p:sldIdLst>
    <p:sldId id="2007577112" r:id="rId10"/>
    <p:sldId id="267" r:id="rId11"/>
    <p:sldId id="269" r:id="rId12"/>
    <p:sldId id="257" r:id="rId13"/>
    <p:sldId id="263" r:id="rId14"/>
    <p:sldId id="264" r:id="rId15"/>
    <p:sldId id="265" r:id="rId16"/>
    <p:sldId id="266" r:id="rId17"/>
    <p:sldId id="2007577095" r:id="rId18"/>
    <p:sldId id="636" r:id="rId19"/>
    <p:sldId id="308" r:id="rId20"/>
    <p:sldId id="320" r:id="rId21"/>
    <p:sldId id="326" r:id="rId22"/>
    <p:sldId id="327" r:id="rId23"/>
    <p:sldId id="328" r:id="rId24"/>
    <p:sldId id="329" r:id="rId25"/>
    <p:sldId id="330" r:id="rId26"/>
    <p:sldId id="647" r:id="rId27"/>
    <p:sldId id="2007577342" r:id="rId28"/>
    <p:sldId id="318" r:id="rId29"/>
    <p:sldId id="322" r:id="rId30"/>
    <p:sldId id="297" r:id="rId31"/>
    <p:sldId id="299" r:id="rId32"/>
    <p:sldId id="2007577341" r:id="rId33"/>
    <p:sldId id="200757727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08" autoAdjust="0"/>
    <p:restoredTop sz="95380" autoAdjust="0"/>
  </p:normalViewPr>
  <p:slideViewPr>
    <p:cSldViewPr snapToGrid="0">
      <p:cViewPr varScale="1">
        <p:scale>
          <a:sx n="62" d="100"/>
          <a:sy n="62" d="100"/>
        </p:scale>
        <p:origin x="5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827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đâu là cảm xúc của em sau tiết học</a:t>
            </a:r>
          </a:p>
          <a:p>
            <a:r>
              <a:rPr lang="en-US" baseline="0"/>
              <a:t>HS chọn cảm xúc nào thì GV click vào cảm xúc đó</a:t>
            </a:r>
          </a:p>
          <a:p>
            <a:r>
              <a:rPr lang="en-US" baseline="0"/>
              <a:t>Cách chơi: Click vào mặt cảm xúc để ra câu hỏi; Click vào mặt cảm xúc đó dể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867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gi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2023/11/9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2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650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082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369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125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807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760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074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470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50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CF79-AC32-4532-A054-80AAB82C173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16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97EBA9-37C8-4C26-B3D9-7FAD15FBD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30DA955-F517-4D5F-A9E9-989FFE320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9CC0DE-B58C-40F0-BE49-C5D427215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80D23A-E9E0-49AE-A8C6-68165665D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5F0CFA-9A38-469F-B6E7-143168B2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45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5A6D68-4049-468F-8F43-A11D099B4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EA510F8-36C5-469B-A5E9-60B7B746C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6E16FB-6671-493A-9C78-C59672447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4E277F-3B58-4794-9916-50835D81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9B507-1459-469D-AF76-A259C3CB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33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1A0002-1EC0-4807-B3B0-797E51ECB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49C223-76E2-4094-AE3D-F060B2F2CE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8B7F3F-68BA-4BCC-8F0A-20CB10619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61E907-B6F9-43F9-8D92-A13A9320F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478598E-AABC-4075-8D72-EA97EA24D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80A8834-F6FF-4A48-8B1C-307666702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0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A1DF3B-F43C-4A17-B5EE-669579A0C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7EF4ACF-6E7D-44A7-8F09-9B3333166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7BF6BDE-10AE-4266-9525-AFFA9ABAA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F01B0E-F737-43FB-AA90-F008E36DF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3EFAB1-90CB-4248-BB90-B6081365A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F838C6-C3E5-4B22-B809-85B2D7BBC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76B1BD4-0832-48DB-894A-BCD6D5E04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9620EA9-0647-4AB5-8F77-59B51DC42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9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B58859-D122-45FF-82CE-D01991A5E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2EED0C-1B22-4041-97BC-C734F839C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8E9FD41-5618-4F3D-B81A-2AA7C9331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678AAC6-E143-4DFC-85C9-614C509E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7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8459193-8F9F-40C7-A24F-D31730292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1F77E7F-9488-4CCD-910A-87C29913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586067-4F90-43AF-A6FD-349B8B96B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2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4236B0-AD06-4618-9089-F9518074E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98A4D6-43E8-4D96-A4E3-8778DD08A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7724E9-E25A-46F1-A5FE-0C2B98737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703FC2-4D0A-4038-AD00-489FE737A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922F5C-73B7-498A-B79B-B910D3A3C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897A8C-643A-4BF8-A072-98AFC50A4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3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0E16D6-ABE7-4020-9571-C13BA95A0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52FDF21-E0BC-49C0-A1E8-E22468735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793B4A-BFAA-4AE0-A3E7-9ACFB4B92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520BF4-7A20-47FE-9D0D-3D60C2B6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E8E111D-D76C-4E5D-B0D2-AAB004B0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5E754F-8136-404F-8518-6CEE9371D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64ABF7-84B3-4811-83C1-21776F243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B40435-5661-4718-B25D-255EDDBA6A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8EB8B0-2E0A-469E-8F4A-0CD756EE9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1C4DF2-AB17-42BD-A3A0-6B643A37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4E8FB2-1894-4C38-88C1-4328C36E1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42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E2BC11-C156-4A81-9E2D-228FB8B3A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03544C-4E28-4C0D-8DDF-C5F813581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4AC392-2559-4B69-9E6B-3FEA3524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4B61E4-051F-44B1-8EB6-60CF9A09C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F7D5EB-4204-4CB0-9480-ADD56537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97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8063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5145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9328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8251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3131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2753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288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049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763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7950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8142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721586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052833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272796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4509457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233092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1811797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29238038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48933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3729916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39070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001639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420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2642328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830831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90821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153483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7488628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548133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8880513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1031646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452730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88737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015016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77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5CF79-AC32-4532-A054-80AAB82C173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90C49-5BBB-4DB3-896F-F7E31D8E0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0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BA9218-EDBC-4C4F-8634-69C5B0B68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0685AF-B0F3-4388-BB52-2468428DE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A571A9-0687-4F04-9405-D923CC62F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25F4B-9A1F-4944-BBD1-A7462F7264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82F3B9-6C6E-4D44-921C-17A2765EF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A368DE-BA86-4823-9C93-8A03E932F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51412-8993-4B8E-8BEF-01D82474D8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29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746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57875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9264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68.png"/><Relationship Id="rId7" Type="http://schemas.openxmlformats.org/officeDocument/2006/relationships/slide" Target="slide16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31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4" Type="http://schemas.openxmlformats.org/officeDocument/2006/relationships/slide" Target="slide13.xml"/><Relationship Id="rId9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1.xml"/><Relationship Id="rId6" Type="http://schemas.openxmlformats.org/officeDocument/2006/relationships/slide" Target="slide11.xml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1.xml"/><Relationship Id="rId6" Type="http://schemas.openxmlformats.org/officeDocument/2006/relationships/slide" Target="slide11.xml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1.xml"/><Relationship Id="rId6" Type="http://schemas.openxmlformats.org/officeDocument/2006/relationships/slide" Target="slide11.xml"/><Relationship Id="rId5" Type="http://schemas.openxmlformats.org/officeDocument/2006/relationships/image" Target="../media/image72.emf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1.xml"/><Relationship Id="rId6" Type="http://schemas.openxmlformats.org/officeDocument/2006/relationships/slide" Target="slide11.xml"/><Relationship Id="rId5" Type="http://schemas.openxmlformats.org/officeDocument/2006/relationships/image" Target="../media/image72.emf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1.xml"/><Relationship Id="rId6" Type="http://schemas.openxmlformats.org/officeDocument/2006/relationships/slide" Target="slide11.xml"/><Relationship Id="rId5" Type="http://schemas.openxmlformats.org/officeDocument/2006/relationships/image" Target="../media/image72.emf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1.xml"/><Relationship Id="rId6" Type="http://schemas.openxmlformats.org/officeDocument/2006/relationships/slide" Target="slide11.xml"/><Relationship Id="rId5" Type="http://schemas.openxmlformats.org/officeDocument/2006/relationships/image" Target="../media/image72.emf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8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3.wdp"/><Relationship Id="rId5" Type="http://schemas.openxmlformats.org/officeDocument/2006/relationships/image" Target="../media/image75.png"/><Relationship Id="rId10" Type="http://schemas.microsoft.com/office/2007/relationships/hdphoto" Target="../media/hdphoto25.wdp"/><Relationship Id="rId4" Type="http://schemas.microsoft.com/office/2007/relationships/hdphoto" Target="../media/hdphoto22.wdp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4.wdp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40.xml"/><Relationship Id="rId21" Type="http://schemas.microsoft.com/office/2007/relationships/hdphoto" Target="../media/hdphoto8.wdp"/><Relationship Id="rId7" Type="http://schemas.microsoft.com/office/2007/relationships/hdphoto" Target="../media/hdphoto1.wdp"/><Relationship Id="rId12" Type="http://schemas.openxmlformats.org/officeDocument/2006/relationships/image" Target="../media/image44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11" Type="http://schemas.microsoft.com/office/2007/relationships/hdphoto" Target="../media/hdphoto3.wdp"/><Relationship Id="rId5" Type="http://schemas.openxmlformats.org/officeDocument/2006/relationships/image" Target="../media/image40.jpeg"/><Relationship Id="rId15" Type="http://schemas.microsoft.com/office/2007/relationships/hdphoto" Target="../media/hdphoto5.wdp"/><Relationship Id="rId23" Type="http://schemas.microsoft.com/office/2007/relationships/hdphoto" Target="../media/hdphoto9.wdp"/><Relationship Id="rId10" Type="http://schemas.openxmlformats.org/officeDocument/2006/relationships/image" Target="../media/image43.png"/><Relationship Id="rId19" Type="http://schemas.microsoft.com/office/2007/relationships/hdphoto" Target="../media/hdphoto7.wdp"/><Relationship Id="rId4" Type="http://schemas.openxmlformats.org/officeDocument/2006/relationships/image" Target="../media/image39.png"/><Relationship Id="rId9" Type="http://schemas.microsoft.com/office/2007/relationships/hdphoto" Target="../media/hdphoto2.wdp"/><Relationship Id="rId14" Type="http://schemas.openxmlformats.org/officeDocument/2006/relationships/image" Target="../media/image45.png"/><Relationship Id="rId22" Type="http://schemas.openxmlformats.org/officeDocument/2006/relationships/image" Target="../media/image4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90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56.png"/><Relationship Id="rId18" Type="http://schemas.microsoft.com/office/2007/relationships/hdphoto" Target="../media/hdphoto16.wdp"/><Relationship Id="rId3" Type="http://schemas.openxmlformats.org/officeDocument/2006/relationships/image" Target="../media/image52.png"/><Relationship Id="rId21" Type="http://schemas.microsoft.com/office/2007/relationships/hdphoto" Target="../media/hdphoto17.wdp"/><Relationship Id="rId7" Type="http://schemas.openxmlformats.org/officeDocument/2006/relationships/image" Target="../media/image53.png"/><Relationship Id="rId12" Type="http://schemas.microsoft.com/office/2007/relationships/hdphoto" Target="../media/hdphoto13.wdp"/><Relationship Id="rId17" Type="http://schemas.openxmlformats.org/officeDocument/2006/relationships/image" Target="../media/image58.png"/><Relationship Id="rId25" Type="http://schemas.openxmlformats.org/officeDocument/2006/relationships/slide" Target="slide9.xml"/><Relationship Id="rId2" Type="http://schemas.openxmlformats.org/officeDocument/2006/relationships/image" Target="../media/image40.jpeg"/><Relationship Id="rId16" Type="http://schemas.microsoft.com/office/2007/relationships/hdphoto" Target="../media/hdphoto15.wdp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11" Type="http://schemas.openxmlformats.org/officeDocument/2006/relationships/image" Target="../media/image55.png"/><Relationship Id="rId24" Type="http://schemas.openxmlformats.org/officeDocument/2006/relationships/slide" Target="slide8.xml"/><Relationship Id="rId5" Type="http://schemas.openxmlformats.org/officeDocument/2006/relationships/image" Target="../media/image42.png"/><Relationship Id="rId15" Type="http://schemas.openxmlformats.org/officeDocument/2006/relationships/image" Target="../media/image57.png"/><Relationship Id="rId23" Type="http://schemas.openxmlformats.org/officeDocument/2006/relationships/slide" Target="slide7.xml"/><Relationship Id="rId10" Type="http://schemas.microsoft.com/office/2007/relationships/hdphoto" Target="../media/hdphoto12.wdp"/><Relationship Id="rId19" Type="http://schemas.openxmlformats.org/officeDocument/2006/relationships/slide" Target="slide5.xml"/><Relationship Id="rId4" Type="http://schemas.microsoft.com/office/2007/relationships/hdphoto" Target="../media/hdphoto10.wdp"/><Relationship Id="rId9" Type="http://schemas.openxmlformats.org/officeDocument/2006/relationships/image" Target="../media/image54.png"/><Relationship Id="rId14" Type="http://schemas.microsoft.com/office/2007/relationships/hdphoto" Target="../media/hdphoto14.wdp"/><Relationship Id="rId22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12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slide" Target="slide4.xml"/><Relationship Id="rId11" Type="http://schemas.openxmlformats.org/officeDocument/2006/relationships/image" Target="../media/image62.png"/><Relationship Id="rId5" Type="http://schemas.openxmlformats.org/officeDocument/2006/relationships/image" Target="../media/image40.jpeg"/><Relationship Id="rId10" Type="http://schemas.microsoft.com/office/2007/relationships/hdphoto" Target="../media/hdphoto19.wdp"/><Relationship Id="rId4" Type="http://schemas.openxmlformats.org/officeDocument/2006/relationships/audio" Target="../media/audio3.wav"/><Relationship Id="rId9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12" Type="http://schemas.microsoft.com/office/2007/relationships/hdphoto" Target="../media/hdphoto1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2.png"/><Relationship Id="rId11" Type="http://schemas.openxmlformats.org/officeDocument/2006/relationships/image" Target="../media/image60.png"/><Relationship Id="rId5" Type="http://schemas.openxmlformats.org/officeDocument/2006/relationships/image" Target="../media/image40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microsoft.com/office/2007/relationships/hdphoto" Target="../media/hdphoto2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12" Type="http://schemas.microsoft.com/office/2007/relationships/hdphoto" Target="../media/hdphoto1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2.png"/><Relationship Id="rId11" Type="http://schemas.openxmlformats.org/officeDocument/2006/relationships/image" Target="../media/image60.png"/><Relationship Id="rId5" Type="http://schemas.openxmlformats.org/officeDocument/2006/relationships/image" Target="../media/image40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microsoft.com/office/2007/relationships/hdphoto" Target="../media/hdphoto2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12" Type="http://schemas.microsoft.com/office/2007/relationships/hdphoto" Target="../media/hdphoto1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2.png"/><Relationship Id="rId11" Type="http://schemas.openxmlformats.org/officeDocument/2006/relationships/image" Target="../media/image60.png"/><Relationship Id="rId5" Type="http://schemas.openxmlformats.org/officeDocument/2006/relationships/image" Target="../media/image40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" y="2114703"/>
            <a:ext cx="9041152" cy="19874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63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94" y="1268761"/>
            <a:ext cx="6751413" cy="338420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AAA-PDF-SGK\PNG\Bai12-KP1.pn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32194" r="17175" b="63546"/>
          <a:stretch/>
        </p:blipFill>
        <p:spPr bwMode="auto">
          <a:xfrm>
            <a:off x="1593031" y="1293269"/>
            <a:ext cx="9005933" cy="937481"/>
          </a:xfrm>
          <a:prstGeom prst="rect">
            <a:avLst/>
          </a:prstGeom>
          <a:noFill/>
        </p:spPr>
      </p:pic>
      <p:pic>
        <p:nvPicPr>
          <p:cNvPr id="4" name="Picture 2" descr="F:\AAA-PDF-SGK\PNG\Bai12-KP1.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38039" r="17175" b="57785"/>
          <a:stretch/>
        </p:blipFill>
        <p:spPr bwMode="auto">
          <a:xfrm>
            <a:off x="1593036" y="2283833"/>
            <a:ext cx="9005928" cy="919099"/>
          </a:xfrm>
          <a:prstGeom prst="rect">
            <a:avLst/>
          </a:prstGeom>
          <a:noFill/>
        </p:spPr>
      </p:pic>
      <p:pic>
        <p:nvPicPr>
          <p:cNvPr id="5" name="Picture 2" descr="F:\AAA-PDF-SGK\PNG\Bai12-KP1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43050" r="17175" b="52355"/>
          <a:stretch/>
        </p:blipFill>
        <p:spPr bwMode="auto">
          <a:xfrm>
            <a:off x="1593032" y="3147361"/>
            <a:ext cx="9005932" cy="1011009"/>
          </a:xfrm>
          <a:prstGeom prst="rect">
            <a:avLst/>
          </a:prstGeom>
          <a:noFill/>
        </p:spPr>
      </p:pic>
      <p:pic>
        <p:nvPicPr>
          <p:cNvPr id="6" name="Picture 2" descr="F:\AAA-PDF-SGK\PNG\Bai12-KP1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49065" r="17175" b="46592"/>
          <a:stretch/>
        </p:blipFill>
        <p:spPr bwMode="auto">
          <a:xfrm>
            <a:off x="1593035" y="4103195"/>
            <a:ext cx="9005929" cy="955863"/>
          </a:xfrm>
          <a:prstGeom prst="rect">
            <a:avLst/>
          </a:prstGeom>
          <a:noFill/>
        </p:spPr>
      </p:pic>
      <p:pic>
        <p:nvPicPr>
          <p:cNvPr id="7" name="Picture 2" descr="F:\AAA-PDF-SGK\PNG\Bai12-KP1.pn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54740" r="17175" b="41085"/>
          <a:stretch/>
        </p:blipFill>
        <p:spPr bwMode="auto">
          <a:xfrm>
            <a:off x="1593036" y="5003883"/>
            <a:ext cx="9005928" cy="919099"/>
          </a:xfrm>
          <a:prstGeom prst="rect">
            <a:avLst/>
          </a:prstGeom>
          <a:noFill/>
        </p:spPr>
      </p:pic>
      <p:pic>
        <p:nvPicPr>
          <p:cNvPr id="8" name="Picture 2" descr="F:\AAA-PDF-SGK\PNG\Bai12-KP1.pn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60251" r="17175" b="35574"/>
          <a:stretch/>
        </p:blipFill>
        <p:spPr bwMode="auto">
          <a:xfrm>
            <a:off x="1593036" y="5855776"/>
            <a:ext cx="9005928" cy="919099"/>
          </a:xfrm>
          <a:prstGeom prst="rect">
            <a:avLst/>
          </a:prstGeom>
          <a:noFill/>
        </p:spPr>
      </p:pic>
      <p:pic>
        <p:nvPicPr>
          <p:cNvPr id="9" name="Picture 2" descr="F:\AAA-PDF-SGK\PNG\Bai12-KP1.png"/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28179" r="17175" b="68480"/>
          <a:stretch/>
        </p:blipFill>
        <p:spPr bwMode="auto">
          <a:xfrm>
            <a:off x="1308023" y="670958"/>
            <a:ext cx="9005933" cy="735279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31" y="-116227"/>
            <a:ext cx="2445497" cy="122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106" y="4692453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9670" y="2133758"/>
            <a:ext cx="1129577" cy="10327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036" y="2133758"/>
            <a:ext cx="1129577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401" y="2133758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7" y="1872705"/>
            <a:ext cx="131145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589463" y="1872705"/>
            <a:ext cx="8494453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8083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324" y="363158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61" y="4730082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089" y="2098132"/>
            <a:ext cx="1138134" cy="10327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377" y="2098132"/>
            <a:ext cx="1129577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742" y="2098132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107" y="2098132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2473" y="2098132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0839" y="2098132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56448" y="1837079"/>
            <a:ext cx="275234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194435" y="1837079"/>
            <a:ext cx="707882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397580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397579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180581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180579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808989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808987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7768" y="4185066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63473" y="4185066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56447" y="1837079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11751104" y="5955218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011" y="2098132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573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106" y="4943950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401" y="2133758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6" y="1872705"/>
            <a:ext cx="417389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63839" y="1872705"/>
            <a:ext cx="562007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5640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90" y="4530526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5" y="1872705"/>
            <a:ext cx="5584185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74131" y="1872705"/>
            <a:ext cx="4209784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444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712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742" y="4505387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6" y="1872705"/>
            <a:ext cx="7000209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0156" y="1872705"/>
            <a:ext cx="2793759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614" y="2130282"/>
            <a:ext cx="1138134" cy="10327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208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125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90" y="4530526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5" y="1872705"/>
            <a:ext cx="8463956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26384" y="1872705"/>
            <a:ext cx="135753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109" y="2133758"/>
            <a:ext cx="1138134" cy="10327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6703" y="2137234"/>
            <a:ext cx="1138134" cy="10327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187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744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12" y="1448780"/>
            <a:ext cx="790097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253008-9A67-AB8B-863A-3262F1C9F59A}"/>
              </a:ext>
            </a:extLst>
          </p:cNvPr>
          <p:cNvGrpSpPr/>
          <p:nvPr/>
        </p:nvGrpSpPr>
        <p:grpSpPr>
          <a:xfrm>
            <a:off x="737540" y="1302934"/>
            <a:ext cx="11364892" cy="822960"/>
            <a:chOff x="223100" y="304800"/>
            <a:chExt cx="11007728" cy="8229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8074CFB-71C5-E263-545D-4E77FAB61C75}"/>
                </a:ext>
              </a:extLst>
            </p:cNvPr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D12787-372D-83F4-3A69-559EC77B4ADA}"/>
                </a:ext>
              </a:extLst>
            </p:cNvPr>
            <p:cNvSpPr txBox="1"/>
            <p:nvPr/>
          </p:nvSpPr>
          <p:spPr>
            <a:xfrm>
              <a:off x="1074438" y="393748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FFAFC9D-68D6-0199-B2AB-4E7AD66B33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902265"/>
              </p:ext>
            </p:extLst>
          </p:nvPr>
        </p:nvGraphicFramePr>
        <p:xfrm>
          <a:off x="61119" y="3131403"/>
          <a:ext cx="12024360" cy="2888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962799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27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6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2799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185983B-DEC9-9368-B732-98CB57E58486}"/>
              </a:ext>
            </a:extLst>
          </p:cNvPr>
          <p:cNvSpPr txBox="1"/>
          <p:nvPr/>
        </p:nvSpPr>
        <p:spPr>
          <a:xfrm>
            <a:off x="1045432" y="5195153"/>
            <a:ext cx="101219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4CBAB6-D585-7458-EF70-3AB8A7FB31F9}"/>
              </a:ext>
            </a:extLst>
          </p:cNvPr>
          <p:cNvSpPr txBox="1"/>
          <p:nvPr/>
        </p:nvSpPr>
        <p:spPr>
          <a:xfrm>
            <a:off x="2321840" y="5195153"/>
            <a:ext cx="101841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6910E8-A1FA-A64A-DCC4-118F0169724F}"/>
              </a:ext>
            </a:extLst>
          </p:cNvPr>
          <p:cNvSpPr txBox="1"/>
          <p:nvPr/>
        </p:nvSpPr>
        <p:spPr>
          <a:xfrm>
            <a:off x="3520028" y="5195153"/>
            <a:ext cx="101841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B1107D-C053-D510-8FED-FE6B964DE66E}"/>
              </a:ext>
            </a:extLst>
          </p:cNvPr>
          <p:cNvSpPr txBox="1"/>
          <p:nvPr/>
        </p:nvSpPr>
        <p:spPr>
          <a:xfrm>
            <a:off x="4782770" y="5195153"/>
            <a:ext cx="101841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300858-6570-6F19-D7BD-88BB8817822C}"/>
              </a:ext>
            </a:extLst>
          </p:cNvPr>
          <p:cNvSpPr txBox="1"/>
          <p:nvPr/>
        </p:nvSpPr>
        <p:spPr>
          <a:xfrm>
            <a:off x="6069489" y="5195153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BE0EA1-9F12-BCC1-A33D-306093CC77C5}"/>
              </a:ext>
            </a:extLst>
          </p:cNvPr>
          <p:cNvSpPr txBox="1"/>
          <p:nvPr/>
        </p:nvSpPr>
        <p:spPr>
          <a:xfrm>
            <a:off x="7325517" y="5195153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23ACBF-7C38-8B1D-ABE3-085000011E9A}"/>
              </a:ext>
            </a:extLst>
          </p:cNvPr>
          <p:cNvSpPr txBox="1"/>
          <p:nvPr/>
        </p:nvSpPr>
        <p:spPr>
          <a:xfrm>
            <a:off x="8544717" y="5195153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2F0E25-577F-7B4C-586C-7402EE02517A}"/>
              </a:ext>
            </a:extLst>
          </p:cNvPr>
          <p:cNvSpPr txBox="1"/>
          <p:nvPr/>
        </p:nvSpPr>
        <p:spPr>
          <a:xfrm>
            <a:off x="9767547" y="5195153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B52003-2307-DCED-9C95-BBDCEC038CD7}"/>
              </a:ext>
            </a:extLst>
          </p:cNvPr>
          <p:cNvSpPr txBox="1"/>
          <p:nvPr/>
        </p:nvSpPr>
        <p:spPr>
          <a:xfrm>
            <a:off x="10993461" y="5195153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22C065-7CF7-D625-B965-E6BB603E03F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683" y="226031"/>
            <a:ext cx="1828799" cy="914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BDDA95-3E37-4735-EE5E-0D3E99D1B3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81" b="28889" l="2700" r="3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0" t="4243" r="67217" b="71098"/>
          <a:stretch/>
        </p:blipFill>
        <p:spPr>
          <a:xfrm>
            <a:off x="2398145" y="5126300"/>
            <a:ext cx="942108" cy="8455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AF9EB7-FA13-E8F5-1D92-349DCE2170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8" t="32323" r="67435" b="41212"/>
          <a:stretch/>
        </p:blipFill>
        <p:spPr>
          <a:xfrm>
            <a:off x="3591956" y="5110870"/>
            <a:ext cx="929976" cy="8764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22DF2F-2C84-52C5-59F8-2E3A5E0D7F5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2" t="61189" r="34551" b="12346"/>
          <a:stretch/>
        </p:blipFill>
        <p:spPr>
          <a:xfrm>
            <a:off x="4835750" y="5105870"/>
            <a:ext cx="929976" cy="8764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10B525E-0A7F-D820-431B-C204FFD19E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4" t="62444" r="68269" b="11091"/>
          <a:stretch/>
        </p:blipFill>
        <p:spPr>
          <a:xfrm>
            <a:off x="6069489" y="5095439"/>
            <a:ext cx="929976" cy="8764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C7E2FF-282C-ADD1-D236-F2399DCD5F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19" t="63699" r="954" b="9836"/>
          <a:stretch/>
        </p:blipFill>
        <p:spPr>
          <a:xfrm>
            <a:off x="7325517" y="5110869"/>
            <a:ext cx="929976" cy="8764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925F88-F6EF-609A-F4F2-6A4615FE31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05" t="5131" r="33568" b="68404"/>
          <a:stretch/>
        </p:blipFill>
        <p:spPr>
          <a:xfrm>
            <a:off x="8581545" y="5126299"/>
            <a:ext cx="929976" cy="8764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DEB51FE-FE42-3441-A6A3-95FC3101C2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73" t="5549" b="67986"/>
          <a:stretch/>
        </p:blipFill>
        <p:spPr>
          <a:xfrm>
            <a:off x="9837573" y="5114019"/>
            <a:ext cx="929976" cy="8764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560AB7-0124-CB79-9536-606C49813EF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6" b="90926" l="3100" r="99800">
                        <a14:foregroundMark x1="57700" y1="10463" x2="45900" y2="23241"/>
                        <a14:foregroundMark x1="53500" y1="43056" x2="52000" y2="52963"/>
                        <a14:foregroundMark x1="48100" y1="8889" x2="43000" y2="19352"/>
                        <a14:foregroundMark x1="55700" y1="9259" x2="61800" y2="17407"/>
                        <a14:foregroundMark x1="51100" y1="8241" x2="42800" y2="11944"/>
                        <a14:foregroundMark x1="45900" y1="6667" x2="44600" y2="10093"/>
                        <a14:foregroundMark x1="53900" y1="5278" x2="56100" y2="9537"/>
                        <a14:foregroundMark x1="47200" y1="5648" x2="43700" y2="11296"/>
                        <a14:foregroundMark x1="19000" y1="38426" x2="16200" y2="51944"/>
                        <a14:foregroundMark x1="7000" y1="42222" x2="20600" y2="54537"/>
                        <a14:foregroundMark x1="28200" y1="40648" x2="27100" y2="54722"/>
                        <a14:foregroundMark x1="23400" y1="37778" x2="22300" y2="47870"/>
                        <a14:foregroundMark x1="15800" y1="35741" x2="23400" y2="44630"/>
                        <a14:foregroundMark x1="17100" y1="35556" x2="21400" y2="37407"/>
                        <a14:foregroundMark x1="23600" y1="75185" x2="12900" y2="80185"/>
                        <a14:foregroundMark x1="55300" y1="68889" x2="48900" y2="79352"/>
                        <a14:foregroundMark x1="49400" y1="66481" x2="42600" y2="76944"/>
                        <a14:foregroundMark x1="40600" y1="81574" x2="51100" y2="83796"/>
                        <a14:foregroundMark x1="88600" y1="72685" x2="78200" y2="80833"/>
                        <a14:foregroundMark x1="85800" y1="43056" x2="82100" y2="57963"/>
                        <a14:foregroundMark x1="83600" y1="5648" x2="81700" y2="27870"/>
                        <a14:foregroundMark x1="73600" y1="25093" x2="76600" y2="27500"/>
                        <a14:foregroundMark x1="93000" y1="23056" x2="86200" y2="29537"/>
                        <a14:foregroundMark x1="95000" y1="23241" x2="91300" y2="27685"/>
                        <a14:foregroundMark x1="72100" y1="22593" x2="73800" y2="27500"/>
                        <a14:foregroundMark x1="73400" y1="56759" x2="82500" y2="57593"/>
                        <a14:foregroundMark x1="72100" y1="53704" x2="74500" y2="57963"/>
                        <a14:foregroundMark x1="10100" y1="26852" x2="23800" y2="24630"/>
                        <a14:foregroundMark x1="30400" y1="22593" x2="22700" y2="28241"/>
                        <a14:foregroundMark x1="5300" y1="23796" x2="20600" y2="29259"/>
                        <a14:foregroundMark x1="4600" y1="21852" x2="9900" y2="28056"/>
                        <a14:foregroundMark x1="73600" y1="76574" x2="73800" y2="82593"/>
                        <a14:foregroundMark x1="81900" y1="88704" x2="92300" y2="85093"/>
                        <a14:foregroundMark x1="93900" y1="82593" x2="95200" y2="85278"/>
                        <a14:foregroundMark x1="84700" y1="32130" x2="83600" y2="36204"/>
                        <a14:foregroundMark x1="83400" y1="33519" x2="95600" y2="49074"/>
                        <a14:foregroundMark x1="84900" y1="32963" x2="72300" y2="46852"/>
                        <a14:foregroundMark x1="83800" y1="33519" x2="76200" y2="40833"/>
                        <a14:foregroundMark x1="86000" y1="31296" x2="80300" y2="36574"/>
                        <a14:foregroundMark x1="85800" y1="32130" x2="86700" y2="32963"/>
                        <a14:foregroundMark x1="93767" y1="46500" x2="87398" y2="5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73" t="31905" b="41630"/>
          <a:stretch/>
        </p:blipFill>
        <p:spPr>
          <a:xfrm>
            <a:off x="11024326" y="5101739"/>
            <a:ext cx="929976" cy="87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4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26621"/>
            <a:ext cx="8229600" cy="991017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Thang-Cuoi-Ngoc-Hien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38400" y="621375"/>
            <a:ext cx="609600" cy="609600"/>
          </a:xfrm>
        </p:spPr>
      </p:pic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676401" y="748193"/>
            <a:ext cx="3596241" cy="4149619"/>
            <a:chOff x="152400" y="111802"/>
            <a:chExt cx="3596241" cy="4786010"/>
          </a:xfrm>
        </p:grpSpPr>
        <p:pic>
          <p:nvPicPr>
            <p:cNvPr id="5" name="Picture 5" descr="https://b.f5.photo.talk.zdn.vn/7542695716821765474/ba00d765b9794e271768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500" b="87000" l="10000" r="90000">
                          <a14:foregroundMark x1="55185" y1="34250" x2="51296" y2="38750"/>
                          <a14:foregroundMark x1="27130" y1="48708" x2="28519" y2="51542"/>
                          <a14:foregroundMark x1="28148" y1="57333" x2="29074" y2="58250"/>
                          <a14:foregroundMark x1="27500" y1="53875" x2="27500" y2="56083"/>
                          <a14:foregroundMark x1="27315" y1="55833" x2="27315" y2="56833"/>
                          <a14:foregroundMark x1="63796" y1="47125" x2="64630" y2="48667"/>
                          <a14:foregroundMark x1="64722" y1="47708" x2="63796" y2="48792"/>
                          <a14:foregroundMark x1="28796" y1="61708" x2="25741" y2="66625"/>
                          <a14:foregroundMark x1="24352" y1="68917" x2="23148" y2="69292"/>
                          <a14:foregroundMark x1="23333" y1="69917" x2="28426" y2="71708"/>
                          <a14:foregroundMark x1="30185" y1="78833" x2="27778" y2="82292"/>
                          <a14:foregroundMark x1="26944" y1="83917" x2="34259" y2="84083"/>
                          <a14:foregroundMark x1="76667" y1="81833" x2="73426" y2="83458"/>
                          <a14:foregroundMark x1="72037" y1="83833" x2="72407" y2="83917"/>
                          <a14:foregroundMark x1="56481" y1="78625" x2="55648" y2="80375"/>
                          <a14:foregroundMark x1="58889" y1="81167" x2="63519" y2="82917"/>
                          <a14:foregroundMark x1="64167" y1="83000" x2="68981" y2="83833"/>
                          <a14:foregroundMark x1="40463" y1="79917" x2="38704" y2="84083"/>
                          <a14:foregroundMark x1="57581" y1="56501" x2="68995" y2="72658"/>
                          <a14:foregroundMark x1="51789" y1="56119" x2="60307" y2="71128"/>
                          <a14:foregroundMark x1="42419" y1="56119" x2="39523" y2="71511"/>
                          <a14:foregroundMark x1="69847" y1="56405" x2="75639" y2="56788"/>
                          <a14:foregroundMark x1="64736" y1="50000" x2="66440" y2="51243"/>
                          <a14:foregroundMark x1="50085" y1="18260" x2="61499" y2="17973"/>
                          <a14:foregroundMark x1="24020" y1="83461" x2="25213" y2="83939"/>
                          <a14:foregroundMark x1="55707" y1="81071" x2="59796" y2="81358"/>
                          <a14:backgroundMark x1="16296" y1="56250" x2="27407" y2="63750"/>
                          <a14:backgroundMark x1="21296" y1="65000" x2="24074" y2="76500"/>
                          <a14:backgroundMark x1="28519" y1="42750" x2="24074" y2="46000"/>
                          <a14:backgroundMark x1="25185" y1="49750" x2="26296" y2="51250"/>
                          <a14:backgroundMark x1="63519" y1="47000" x2="63519" y2="49000"/>
                          <a14:backgroundMark x1="41852" y1="76500" x2="40185" y2="77750"/>
                          <a14:backgroundMark x1="63241" y1="48875" x2="63148" y2="49417"/>
                          <a14:backgroundMark x1="63519" y1="49833" x2="64074" y2="50083"/>
                          <a14:backgroundMark x1="70528" y1="37572" x2="87053" y2="51243"/>
                          <a14:backgroundMark x1="77002" y1="48470" x2="93526" y2="69025"/>
                          <a14:backgroundMark x1="48893" y1="73518" x2="53152" y2="840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50" b="12750"/>
            <a:stretch/>
          </p:blipFill>
          <p:spPr bwMode="auto">
            <a:xfrm flipH="1">
              <a:off x="2143873" y="2853527"/>
              <a:ext cx="1604768" cy="2044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152400" y="111802"/>
              <a:ext cx="2426677" cy="3897490"/>
              <a:chOff x="152400" y="111802"/>
              <a:chExt cx="2426677" cy="3897490"/>
            </a:xfrm>
          </p:grpSpPr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100000" l="10000" r="958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11802"/>
                <a:ext cx="1600200" cy="1600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Freeform 8"/>
              <p:cNvSpPr/>
              <p:nvPr/>
            </p:nvSpPr>
            <p:spPr>
              <a:xfrm>
                <a:off x="1242646" y="1359877"/>
                <a:ext cx="1336431" cy="2649415"/>
              </a:xfrm>
              <a:custGeom>
                <a:avLst/>
                <a:gdLst>
                  <a:gd name="connsiteX0" fmla="*/ 0 w 1336431"/>
                  <a:gd name="connsiteY0" fmla="*/ 0 h 2649415"/>
                  <a:gd name="connsiteX1" fmla="*/ 70339 w 1336431"/>
                  <a:gd name="connsiteY1" fmla="*/ 211015 h 2649415"/>
                  <a:gd name="connsiteX2" fmla="*/ 93785 w 1336431"/>
                  <a:gd name="connsiteY2" fmla="*/ 422031 h 2649415"/>
                  <a:gd name="connsiteX3" fmla="*/ 117231 w 1336431"/>
                  <a:gd name="connsiteY3" fmla="*/ 515815 h 2649415"/>
                  <a:gd name="connsiteX4" fmla="*/ 211016 w 1336431"/>
                  <a:gd name="connsiteY4" fmla="*/ 609600 h 2649415"/>
                  <a:gd name="connsiteX5" fmla="*/ 304800 w 1336431"/>
                  <a:gd name="connsiteY5" fmla="*/ 726831 h 2649415"/>
                  <a:gd name="connsiteX6" fmla="*/ 422031 w 1336431"/>
                  <a:gd name="connsiteY6" fmla="*/ 844061 h 2649415"/>
                  <a:gd name="connsiteX7" fmla="*/ 656492 w 1336431"/>
                  <a:gd name="connsiteY7" fmla="*/ 914400 h 2649415"/>
                  <a:gd name="connsiteX8" fmla="*/ 726831 w 1336431"/>
                  <a:gd name="connsiteY8" fmla="*/ 937846 h 2649415"/>
                  <a:gd name="connsiteX9" fmla="*/ 797169 w 1336431"/>
                  <a:gd name="connsiteY9" fmla="*/ 984738 h 2649415"/>
                  <a:gd name="connsiteX10" fmla="*/ 820616 w 1336431"/>
                  <a:gd name="connsiteY10" fmla="*/ 1055077 h 2649415"/>
                  <a:gd name="connsiteX11" fmla="*/ 867508 w 1336431"/>
                  <a:gd name="connsiteY11" fmla="*/ 1125415 h 2649415"/>
                  <a:gd name="connsiteX12" fmla="*/ 914400 w 1336431"/>
                  <a:gd name="connsiteY12" fmla="*/ 1266092 h 2649415"/>
                  <a:gd name="connsiteX13" fmla="*/ 937846 w 1336431"/>
                  <a:gd name="connsiteY13" fmla="*/ 1336431 h 2649415"/>
                  <a:gd name="connsiteX14" fmla="*/ 961292 w 1336431"/>
                  <a:gd name="connsiteY14" fmla="*/ 1477108 h 2649415"/>
                  <a:gd name="connsiteX15" fmla="*/ 984739 w 1336431"/>
                  <a:gd name="connsiteY15" fmla="*/ 1547446 h 2649415"/>
                  <a:gd name="connsiteX16" fmla="*/ 1055077 w 1336431"/>
                  <a:gd name="connsiteY16" fmla="*/ 1781908 h 2649415"/>
                  <a:gd name="connsiteX17" fmla="*/ 1078523 w 1336431"/>
                  <a:gd name="connsiteY17" fmla="*/ 1852246 h 2649415"/>
                  <a:gd name="connsiteX18" fmla="*/ 1101969 w 1336431"/>
                  <a:gd name="connsiteY18" fmla="*/ 1969477 h 2649415"/>
                  <a:gd name="connsiteX19" fmla="*/ 1148862 w 1336431"/>
                  <a:gd name="connsiteY19" fmla="*/ 2016369 h 2649415"/>
                  <a:gd name="connsiteX20" fmla="*/ 1195754 w 1336431"/>
                  <a:gd name="connsiteY20" fmla="*/ 2203938 h 2649415"/>
                  <a:gd name="connsiteX21" fmla="*/ 1219200 w 1336431"/>
                  <a:gd name="connsiteY21" fmla="*/ 2274277 h 2649415"/>
                  <a:gd name="connsiteX22" fmla="*/ 1242646 w 1336431"/>
                  <a:gd name="connsiteY22" fmla="*/ 2414954 h 2649415"/>
                  <a:gd name="connsiteX23" fmla="*/ 1289539 w 1336431"/>
                  <a:gd name="connsiteY23" fmla="*/ 2579077 h 2649415"/>
                  <a:gd name="connsiteX24" fmla="*/ 1336431 w 1336431"/>
                  <a:gd name="connsiteY24" fmla="*/ 2649415 h 264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36431" h="2649415">
                    <a:moveTo>
                      <a:pt x="0" y="0"/>
                    </a:moveTo>
                    <a:cubicBezTo>
                      <a:pt x="31385" y="78463"/>
                      <a:pt x="57720" y="128990"/>
                      <a:pt x="70339" y="211015"/>
                    </a:cubicBezTo>
                    <a:cubicBezTo>
                      <a:pt x="81100" y="280964"/>
                      <a:pt x="83024" y="352082"/>
                      <a:pt x="93785" y="422031"/>
                    </a:cubicBezTo>
                    <a:cubicBezTo>
                      <a:pt x="98685" y="453880"/>
                      <a:pt x="100153" y="488490"/>
                      <a:pt x="117231" y="515815"/>
                    </a:cubicBezTo>
                    <a:cubicBezTo>
                      <a:pt x="140663" y="553306"/>
                      <a:pt x="186492" y="572814"/>
                      <a:pt x="211016" y="609600"/>
                    </a:cubicBezTo>
                    <a:cubicBezTo>
                      <a:pt x="355344" y="826092"/>
                      <a:pt x="171166" y="559787"/>
                      <a:pt x="304800" y="726831"/>
                    </a:cubicBezTo>
                    <a:cubicBezTo>
                      <a:pt x="360855" y="796901"/>
                      <a:pt x="334713" y="805253"/>
                      <a:pt x="422031" y="844061"/>
                    </a:cubicBezTo>
                    <a:cubicBezTo>
                      <a:pt x="522327" y="888637"/>
                      <a:pt x="561009" y="887119"/>
                      <a:pt x="656492" y="914400"/>
                    </a:cubicBezTo>
                    <a:cubicBezTo>
                      <a:pt x="680256" y="921190"/>
                      <a:pt x="703385" y="930031"/>
                      <a:pt x="726831" y="937846"/>
                    </a:cubicBezTo>
                    <a:cubicBezTo>
                      <a:pt x="750277" y="953477"/>
                      <a:pt x="779566" y="962734"/>
                      <a:pt x="797169" y="984738"/>
                    </a:cubicBezTo>
                    <a:cubicBezTo>
                      <a:pt x="812608" y="1004037"/>
                      <a:pt x="809563" y="1032972"/>
                      <a:pt x="820616" y="1055077"/>
                    </a:cubicBezTo>
                    <a:cubicBezTo>
                      <a:pt x="833218" y="1080281"/>
                      <a:pt x="851877" y="1101969"/>
                      <a:pt x="867508" y="1125415"/>
                    </a:cubicBezTo>
                    <a:lnTo>
                      <a:pt x="914400" y="1266092"/>
                    </a:lnTo>
                    <a:cubicBezTo>
                      <a:pt x="922215" y="1289538"/>
                      <a:pt x="933783" y="1312053"/>
                      <a:pt x="937846" y="1336431"/>
                    </a:cubicBezTo>
                    <a:cubicBezTo>
                      <a:pt x="945661" y="1383323"/>
                      <a:pt x="950979" y="1430701"/>
                      <a:pt x="961292" y="1477108"/>
                    </a:cubicBezTo>
                    <a:cubicBezTo>
                      <a:pt x="966653" y="1501234"/>
                      <a:pt x="977949" y="1523683"/>
                      <a:pt x="984739" y="1547446"/>
                    </a:cubicBezTo>
                    <a:cubicBezTo>
                      <a:pt x="1055618" y="1795520"/>
                      <a:pt x="943625" y="1447550"/>
                      <a:pt x="1055077" y="1781908"/>
                    </a:cubicBezTo>
                    <a:cubicBezTo>
                      <a:pt x="1062892" y="1805354"/>
                      <a:pt x="1073676" y="1828012"/>
                      <a:pt x="1078523" y="1852246"/>
                    </a:cubicBezTo>
                    <a:cubicBezTo>
                      <a:pt x="1086338" y="1891323"/>
                      <a:pt x="1086271" y="1932848"/>
                      <a:pt x="1101969" y="1969477"/>
                    </a:cubicBezTo>
                    <a:cubicBezTo>
                      <a:pt x="1110677" y="1989795"/>
                      <a:pt x="1133231" y="2000738"/>
                      <a:pt x="1148862" y="2016369"/>
                    </a:cubicBezTo>
                    <a:cubicBezTo>
                      <a:pt x="1164493" y="2078892"/>
                      <a:pt x="1175374" y="2142798"/>
                      <a:pt x="1195754" y="2203938"/>
                    </a:cubicBezTo>
                    <a:cubicBezTo>
                      <a:pt x="1203569" y="2227384"/>
                      <a:pt x="1213839" y="2250151"/>
                      <a:pt x="1219200" y="2274277"/>
                    </a:cubicBezTo>
                    <a:cubicBezTo>
                      <a:pt x="1229513" y="2320684"/>
                      <a:pt x="1233323" y="2368338"/>
                      <a:pt x="1242646" y="2414954"/>
                    </a:cubicBezTo>
                    <a:cubicBezTo>
                      <a:pt x="1247655" y="2439999"/>
                      <a:pt x="1274640" y="2549279"/>
                      <a:pt x="1289539" y="2579077"/>
                    </a:cubicBezTo>
                    <a:cubicBezTo>
                      <a:pt x="1302141" y="2604281"/>
                      <a:pt x="1336431" y="2649415"/>
                      <a:pt x="1336431" y="2649415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4687367" y="1085660"/>
            <a:ext cx="2208824" cy="4843211"/>
            <a:chOff x="3163367" y="342899"/>
            <a:chExt cx="2208824" cy="5585972"/>
          </a:xfrm>
        </p:grpSpPr>
        <p:pic>
          <p:nvPicPr>
            <p:cNvPr id="7" name="Picture 4" descr="https://b-f40-zpg.zdn.vn/9131160140145589983/b45e0d82209dd7c38e8c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917" b="73125" l="0" r="43426">
                          <a14:foregroundMark x1="12315" y1="31625" x2="16944" y2="36417"/>
                          <a14:foregroundMark x1="19259" y1="37583" x2="29537" y2="45958"/>
                          <a14:foregroundMark x1="14074" y1="45042" x2="10278" y2="47750"/>
                          <a14:foregroundMark x1="9444" y1="67167" x2="14630" y2="67458"/>
                          <a14:foregroundMark x1="33704" y1="67000" x2="39630" y2="65208"/>
                          <a14:foregroundMark x1="34630" y1="68042" x2="36667" y2="67542"/>
                          <a14:foregroundMark x1="36759" y1="67042" x2="40463" y2="65792"/>
                          <a14:foregroundMark x1="36204" y1="67750" x2="40278" y2="65875"/>
                          <a14:foregroundMark x1="40278" y1="64000" x2="41574" y2="64042"/>
                          <a14:foregroundMark x1="41852" y1="64208" x2="40648" y2="65500"/>
                          <a14:foregroundMark x1="29444" y1="67417" x2="32963" y2="67875"/>
                          <a14:foregroundMark x1="5926" y1="67208" x2="7130" y2="67792"/>
                          <a14:foregroundMark x1="21944" y1="66333" x2="21111" y2="66250"/>
                          <a14:foregroundMark x1="10370" y1="68583" x2="12778" y2="67875"/>
                          <a14:foregroundMark x1="13704" y1="67917" x2="16852" y2="68042"/>
                          <a14:backgroundMark x1="24907" y1="61500" x2="25278" y2="68208"/>
                          <a14:backgroundMark x1="5185" y1="52167" x2="4444" y2="58750"/>
                          <a14:backgroundMark x1="40833" y1="56583" x2="42037" y2="59083"/>
                          <a14:backgroundMark x1="41852" y1="61625" x2="42315" y2="62750"/>
                          <a14:backgroundMark x1="28981" y1="66333" x2="28611" y2="67125"/>
                          <a14:backgroundMark x1="7130" y1="66167" x2="7963" y2="66208"/>
                          <a14:backgroundMark x1="39259" y1="50542" x2="39907" y2="57333"/>
                          <a14:backgroundMark x1="36759" y1="52208" x2="35278" y2="53625"/>
                          <a14:backgroundMark x1="34444" y1="55583" x2="35556" y2="56458"/>
                          <a14:backgroundMark x1="35463" y1="52500" x2="35093" y2="53292"/>
                          <a14:backgroundMark x1="35093" y1="52333" x2="34630" y2="53333"/>
                          <a14:backgroundMark x1="34352" y1="53292" x2="33889" y2="54000"/>
                          <a14:backgroundMark x1="34464" y1="31478" x2="39934" y2="42990"/>
                          <a14:backgroundMark x1="35011" y1="39825" x2="37965" y2="422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0" r="55914" b="24742"/>
            <a:stretch/>
          </p:blipFill>
          <p:spPr bwMode="auto">
            <a:xfrm>
              <a:off x="4013855" y="2853527"/>
              <a:ext cx="1358336" cy="3075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3163367" y="342899"/>
              <a:ext cx="1068267" cy="4182209"/>
              <a:chOff x="3163367" y="342899"/>
              <a:chExt cx="1068267" cy="4182209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488" b="94109" l="4083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3367" y="342899"/>
                <a:ext cx="1068267" cy="12694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Freeform 9"/>
              <p:cNvSpPr/>
              <p:nvPr/>
            </p:nvSpPr>
            <p:spPr>
              <a:xfrm>
                <a:off x="3657600" y="984738"/>
                <a:ext cx="445477" cy="3540370"/>
              </a:xfrm>
              <a:custGeom>
                <a:avLst/>
                <a:gdLst>
                  <a:gd name="connsiteX0" fmla="*/ 0 w 445477"/>
                  <a:gd name="connsiteY0" fmla="*/ 0 h 3540370"/>
                  <a:gd name="connsiteX1" fmla="*/ 23446 w 445477"/>
                  <a:gd name="connsiteY1" fmla="*/ 117231 h 3540370"/>
                  <a:gd name="connsiteX2" fmla="*/ 46892 w 445477"/>
                  <a:gd name="connsiteY2" fmla="*/ 304800 h 3540370"/>
                  <a:gd name="connsiteX3" fmla="*/ 70338 w 445477"/>
                  <a:gd name="connsiteY3" fmla="*/ 398585 h 3540370"/>
                  <a:gd name="connsiteX4" fmla="*/ 164123 w 445477"/>
                  <a:gd name="connsiteY4" fmla="*/ 492370 h 3540370"/>
                  <a:gd name="connsiteX5" fmla="*/ 187569 w 445477"/>
                  <a:gd name="connsiteY5" fmla="*/ 586154 h 3540370"/>
                  <a:gd name="connsiteX6" fmla="*/ 234462 w 445477"/>
                  <a:gd name="connsiteY6" fmla="*/ 656493 h 3540370"/>
                  <a:gd name="connsiteX7" fmla="*/ 281354 w 445477"/>
                  <a:gd name="connsiteY7" fmla="*/ 750277 h 3540370"/>
                  <a:gd name="connsiteX8" fmla="*/ 351692 w 445477"/>
                  <a:gd name="connsiteY8" fmla="*/ 1148862 h 3540370"/>
                  <a:gd name="connsiteX9" fmla="*/ 328246 w 445477"/>
                  <a:gd name="connsiteY9" fmla="*/ 1453662 h 3540370"/>
                  <a:gd name="connsiteX10" fmla="*/ 281354 w 445477"/>
                  <a:gd name="connsiteY10" fmla="*/ 1524000 h 3540370"/>
                  <a:gd name="connsiteX11" fmla="*/ 257908 w 445477"/>
                  <a:gd name="connsiteY11" fmla="*/ 1688124 h 3540370"/>
                  <a:gd name="connsiteX12" fmla="*/ 234462 w 445477"/>
                  <a:gd name="connsiteY12" fmla="*/ 1758462 h 3540370"/>
                  <a:gd name="connsiteX13" fmla="*/ 211015 w 445477"/>
                  <a:gd name="connsiteY13" fmla="*/ 2039816 h 3540370"/>
                  <a:gd name="connsiteX14" fmla="*/ 187569 w 445477"/>
                  <a:gd name="connsiteY14" fmla="*/ 2133600 h 3540370"/>
                  <a:gd name="connsiteX15" fmla="*/ 257908 w 445477"/>
                  <a:gd name="connsiteY15" fmla="*/ 2625970 h 3540370"/>
                  <a:gd name="connsiteX16" fmla="*/ 328246 w 445477"/>
                  <a:gd name="connsiteY16" fmla="*/ 2860431 h 3540370"/>
                  <a:gd name="connsiteX17" fmla="*/ 351692 w 445477"/>
                  <a:gd name="connsiteY17" fmla="*/ 2930770 h 3540370"/>
                  <a:gd name="connsiteX18" fmla="*/ 375138 w 445477"/>
                  <a:gd name="connsiteY18" fmla="*/ 3001108 h 3540370"/>
                  <a:gd name="connsiteX19" fmla="*/ 422031 w 445477"/>
                  <a:gd name="connsiteY19" fmla="*/ 3188677 h 3540370"/>
                  <a:gd name="connsiteX20" fmla="*/ 445477 w 445477"/>
                  <a:gd name="connsiteY20" fmla="*/ 3540370 h 3540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45477" h="3540370">
                    <a:moveTo>
                      <a:pt x="0" y="0"/>
                    </a:moveTo>
                    <a:cubicBezTo>
                      <a:pt x="7815" y="39077"/>
                      <a:pt x="17386" y="77844"/>
                      <a:pt x="23446" y="117231"/>
                    </a:cubicBezTo>
                    <a:cubicBezTo>
                      <a:pt x="33027" y="179508"/>
                      <a:pt x="36533" y="242648"/>
                      <a:pt x="46892" y="304800"/>
                    </a:cubicBezTo>
                    <a:cubicBezTo>
                      <a:pt x="52190" y="336585"/>
                      <a:pt x="53259" y="371259"/>
                      <a:pt x="70338" y="398585"/>
                    </a:cubicBezTo>
                    <a:cubicBezTo>
                      <a:pt x="93770" y="436076"/>
                      <a:pt x="164123" y="492370"/>
                      <a:pt x="164123" y="492370"/>
                    </a:cubicBezTo>
                    <a:cubicBezTo>
                      <a:pt x="171938" y="523631"/>
                      <a:pt x="174875" y="556536"/>
                      <a:pt x="187569" y="586154"/>
                    </a:cubicBezTo>
                    <a:cubicBezTo>
                      <a:pt x="198669" y="612055"/>
                      <a:pt x="220481" y="632027"/>
                      <a:pt x="234462" y="656493"/>
                    </a:cubicBezTo>
                    <a:cubicBezTo>
                      <a:pt x="251803" y="686839"/>
                      <a:pt x="265723" y="719016"/>
                      <a:pt x="281354" y="750277"/>
                    </a:cubicBezTo>
                    <a:cubicBezTo>
                      <a:pt x="345410" y="1006505"/>
                      <a:pt x="321129" y="873794"/>
                      <a:pt x="351692" y="1148862"/>
                    </a:cubicBezTo>
                    <a:cubicBezTo>
                      <a:pt x="343877" y="1250462"/>
                      <a:pt x="347025" y="1353507"/>
                      <a:pt x="328246" y="1453662"/>
                    </a:cubicBezTo>
                    <a:cubicBezTo>
                      <a:pt x="323053" y="1481358"/>
                      <a:pt x="289451" y="1497010"/>
                      <a:pt x="281354" y="1524000"/>
                    </a:cubicBezTo>
                    <a:cubicBezTo>
                      <a:pt x="265474" y="1576933"/>
                      <a:pt x="268746" y="1633934"/>
                      <a:pt x="257908" y="1688124"/>
                    </a:cubicBezTo>
                    <a:cubicBezTo>
                      <a:pt x="253061" y="1712358"/>
                      <a:pt x="242277" y="1735016"/>
                      <a:pt x="234462" y="1758462"/>
                    </a:cubicBezTo>
                    <a:cubicBezTo>
                      <a:pt x="226646" y="1852247"/>
                      <a:pt x="222688" y="1946433"/>
                      <a:pt x="211015" y="2039816"/>
                    </a:cubicBezTo>
                    <a:cubicBezTo>
                      <a:pt x="207018" y="2071791"/>
                      <a:pt x="187569" y="2101377"/>
                      <a:pt x="187569" y="2133600"/>
                    </a:cubicBezTo>
                    <a:cubicBezTo>
                      <a:pt x="187569" y="2516080"/>
                      <a:pt x="158190" y="2426537"/>
                      <a:pt x="257908" y="2625970"/>
                    </a:cubicBezTo>
                    <a:cubicBezTo>
                      <a:pt x="293343" y="2767708"/>
                      <a:pt x="271164" y="2689183"/>
                      <a:pt x="328246" y="2860431"/>
                    </a:cubicBezTo>
                    <a:lnTo>
                      <a:pt x="351692" y="2930770"/>
                    </a:lnTo>
                    <a:cubicBezTo>
                      <a:pt x="359507" y="2954216"/>
                      <a:pt x="369144" y="2977132"/>
                      <a:pt x="375138" y="3001108"/>
                    </a:cubicBezTo>
                    <a:lnTo>
                      <a:pt x="422031" y="3188677"/>
                    </a:lnTo>
                    <a:lnTo>
                      <a:pt x="445477" y="3540370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6816191" y="1043722"/>
            <a:ext cx="2123916" cy="5069127"/>
            <a:chOff x="5292191" y="266313"/>
            <a:chExt cx="2123916" cy="5846535"/>
          </a:xfrm>
        </p:grpSpPr>
        <p:pic>
          <p:nvPicPr>
            <p:cNvPr id="6" name="Picture 5" descr="https://b-f13-zpc.zdn.vn/7518827637998607736/e8736cfc2be0dcbe85f1.jp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4125" b="79750" l="8056" r="77778">
                          <a14:backgroundMark x1="25043" y1="62396" x2="16865" y2="766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10" r="18931" b="20120"/>
            <a:stretch/>
          </p:blipFill>
          <p:spPr bwMode="auto">
            <a:xfrm flipH="1">
              <a:off x="5434907" y="3136804"/>
              <a:ext cx="1981200" cy="2976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5292191" y="266313"/>
              <a:ext cx="1185994" cy="4727908"/>
              <a:chOff x="5292191" y="266313"/>
              <a:chExt cx="1185994" cy="4727908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40" t="8535" r="8937" b="9292"/>
              <a:stretch/>
            </p:blipFill>
            <p:spPr bwMode="auto">
              <a:xfrm>
                <a:off x="5292191" y="266313"/>
                <a:ext cx="1185994" cy="14842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Freeform 10"/>
              <p:cNvSpPr/>
              <p:nvPr/>
            </p:nvSpPr>
            <p:spPr>
              <a:xfrm>
                <a:off x="5486400" y="1242646"/>
                <a:ext cx="375138" cy="3751575"/>
              </a:xfrm>
              <a:custGeom>
                <a:avLst/>
                <a:gdLst>
                  <a:gd name="connsiteX0" fmla="*/ 375138 w 375138"/>
                  <a:gd name="connsiteY0" fmla="*/ 0 h 3751575"/>
                  <a:gd name="connsiteX1" fmla="*/ 328246 w 375138"/>
                  <a:gd name="connsiteY1" fmla="*/ 562708 h 3751575"/>
                  <a:gd name="connsiteX2" fmla="*/ 304800 w 375138"/>
                  <a:gd name="connsiteY2" fmla="*/ 633046 h 3751575"/>
                  <a:gd name="connsiteX3" fmla="*/ 257908 w 375138"/>
                  <a:gd name="connsiteY3" fmla="*/ 820616 h 3751575"/>
                  <a:gd name="connsiteX4" fmla="*/ 140677 w 375138"/>
                  <a:gd name="connsiteY4" fmla="*/ 961292 h 3751575"/>
                  <a:gd name="connsiteX5" fmla="*/ 93785 w 375138"/>
                  <a:gd name="connsiteY5" fmla="*/ 1125416 h 3751575"/>
                  <a:gd name="connsiteX6" fmla="*/ 46892 w 375138"/>
                  <a:gd name="connsiteY6" fmla="*/ 1852246 h 3751575"/>
                  <a:gd name="connsiteX7" fmla="*/ 0 w 375138"/>
                  <a:gd name="connsiteY7" fmla="*/ 2180492 h 3751575"/>
                  <a:gd name="connsiteX8" fmla="*/ 23446 w 375138"/>
                  <a:gd name="connsiteY8" fmla="*/ 2883877 h 3751575"/>
                  <a:gd name="connsiteX9" fmla="*/ 46892 w 375138"/>
                  <a:gd name="connsiteY9" fmla="*/ 3001108 h 3751575"/>
                  <a:gd name="connsiteX10" fmla="*/ 70338 w 375138"/>
                  <a:gd name="connsiteY10" fmla="*/ 3282462 h 3751575"/>
                  <a:gd name="connsiteX11" fmla="*/ 93785 w 375138"/>
                  <a:gd name="connsiteY11" fmla="*/ 3376246 h 3751575"/>
                  <a:gd name="connsiteX12" fmla="*/ 164123 w 375138"/>
                  <a:gd name="connsiteY12" fmla="*/ 3681046 h 3751575"/>
                  <a:gd name="connsiteX13" fmla="*/ 211015 w 375138"/>
                  <a:gd name="connsiteY13" fmla="*/ 3751385 h 375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5138" h="3751575">
                    <a:moveTo>
                      <a:pt x="375138" y="0"/>
                    </a:moveTo>
                    <a:cubicBezTo>
                      <a:pt x="365413" y="165332"/>
                      <a:pt x="363469" y="386591"/>
                      <a:pt x="328246" y="562708"/>
                    </a:cubicBezTo>
                    <a:cubicBezTo>
                      <a:pt x="323399" y="586942"/>
                      <a:pt x="311303" y="609203"/>
                      <a:pt x="304800" y="633046"/>
                    </a:cubicBezTo>
                    <a:cubicBezTo>
                      <a:pt x="287843" y="695223"/>
                      <a:pt x="293658" y="766993"/>
                      <a:pt x="257908" y="820616"/>
                    </a:cubicBezTo>
                    <a:cubicBezTo>
                      <a:pt x="192622" y="918543"/>
                      <a:pt x="230940" y="871029"/>
                      <a:pt x="140677" y="961292"/>
                    </a:cubicBezTo>
                    <a:cubicBezTo>
                      <a:pt x="127015" y="1002278"/>
                      <a:pt x="97182" y="1085785"/>
                      <a:pt x="93785" y="1125416"/>
                    </a:cubicBezTo>
                    <a:cubicBezTo>
                      <a:pt x="73051" y="1367309"/>
                      <a:pt x="81226" y="1611906"/>
                      <a:pt x="46892" y="1852246"/>
                    </a:cubicBezTo>
                    <a:lnTo>
                      <a:pt x="0" y="2180492"/>
                    </a:lnTo>
                    <a:cubicBezTo>
                      <a:pt x="7815" y="2414954"/>
                      <a:pt x="10063" y="2649667"/>
                      <a:pt x="23446" y="2883877"/>
                    </a:cubicBezTo>
                    <a:cubicBezTo>
                      <a:pt x="25719" y="2923663"/>
                      <a:pt x="42236" y="2961530"/>
                      <a:pt x="46892" y="3001108"/>
                    </a:cubicBezTo>
                    <a:cubicBezTo>
                      <a:pt x="57888" y="3094573"/>
                      <a:pt x="58665" y="3189079"/>
                      <a:pt x="70338" y="3282462"/>
                    </a:cubicBezTo>
                    <a:cubicBezTo>
                      <a:pt x="74335" y="3314437"/>
                      <a:pt x="88021" y="3344542"/>
                      <a:pt x="93785" y="3376246"/>
                    </a:cubicBezTo>
                    <a:cubicBezTo>
                      <a:pt x="142486" y="3644096"/>
                      <a:pt x="83419" y="3438932"/>
                      <a:pt x="164123" y="3681046"/>
                    </a:cubicBezTo>
                    <a:cubicBezTo>
                      <a:pt x="190041" y="3758799"/>
                      <a:pt x="162854" y="3751385"/>
                      <a:pt x="211015" y="3751385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8564477" y="1204081"/>
            <a:ext cx="1758565" cy="5510114"/>
            <a:chOff x="7040476" y="359043"/>
            <a:chExt cx="1758565" cy="6355152"/>
          </a:xfrm>
        </p:grpSpPr>
        <p:pic>
          <p:nvPicPr>
            <p:cNvPr id="8" name="Picture 4" descr="https://b-f40-zpg.zdn.vn/9131160140145589983/b45e0d82209dd7c38e8c.jp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9625" b="74917" l="30556" r="83889">
                          <a14:foregroundMark x1="51759" y1="57417" x2="49259" y2="66667"/>
                          <a14:foregroundMark x1="43333" y1="72250" x2="52222" y2="72250"/>
                          <a14:foregroundMark x1="38056" y1="71375" x2="38889" y2="72750"/>
                          <a14:foregroundMark x1="46667" y1="69542" x2="46111" y2="70667"/>
                          <a14:foregroundMark x1="43981" y1="73333" x2="50463" y2="72583"/>
                          <a14:foregroundMark x1="51204" y1="72958" x2="54444" y2="72958"/>
                          <a14:foregroundMark x1="43981" y1="73708" x2="47222" y2="73458"/>
                          <a14:foregroundMark x1="47500" y1="73417" x2="50648" y2="72542"/>
                          <a14:foregroundMark x1="50370" y1="72750" x2="53981" y2="73042"/>
                          <a14:foregroundMark x1="54907" y1="70167" x2="55556" y2="71792"/>
                          <a14:foregroundMark x1="38148" y1="70125" x2="39722" y2="70958"/>
                          <a14:foregroundMark x1="56667" y1="71667" x2="57222" y2="72375"/>
                          <a14:foregroundMark x1="55093" y1="73000" x2="56574" y2="72625"/>
                          <a14:foregroundMark x1="72685" y1="67042" x2="70000" y2="68583"/>
                          <a14:foregroundMark x1="66944" y1="69917" x2="69074" y2="69208"/>
                          <a14:foregroundMark x1="61759" y1="69208" x2="64259" y2="68500"/>
                          <a14:foregroundMark x1="61111" y1="70375" x2="64352" y2="70042"/>
                          <a14:foregroundMark x1="53426" y1="73167" x2="54630" y2="73167"/>
                          <a14:foregroundMark x1="39167" y1="54792" x2="38241" y2="55667"/>
                          <a14:foregroundMark x1="34722" y1="53000" x2="33981" y2="53750"/>
                          <a14:foregroundMark x1="33611" y1="54083" x2="33611" y2="55042"/>
                          <a14:foregroundMark x1="33981" y1="55583" x2="34815" y2="56125"/>
                          <a14:backgroundMark x1="69722" y1="56875" x2="70833" y2="59750"/>
                          <a14:backgroundMark x1="40000" y1="57875" x2="33889" y2="68625"/>
                          <a14:backgroundMark x1="37685" y1="66458" x2="39815" y2="67917"/>
                          <a14:backgroundMark x1="58241" y1="70333" x2="59537" y2="71333"/>
                          <a14:backgroundMark x1="74537" y1="67542" x2="74074" y2="68792"/>
                          <a14:backgroundMark x1="41111" y1="61917" x2="40741" y2="62333"/>
                          <a14:backgroundMark x1="40833" y1="62583" x2="40370" y2="63083"/>
                          <a14:backgroundMark x1="40833" y1="62958" x2="40741" y2="63417"/>
                          <a14:backgroundMark x1="41667" y1="61625" x2="41204" y2="61875"/>
                          <a14:backgroundMark x1="56111" y1="69333" x2="57407" y2="70542"/>
                          <a14:backgroundMark x1="33036" y1="41997" x2="34184" y2="51234"/>
                          <a14:backgroundMark x1="65051" y1="56728" x2="74872" y2="661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11" t="24541" r="22501" b="24395"/>
            <a:stretch/>
          </p:blipFill>
          <p:spPr bwMode="auto">
            <a:xfrm>
              <a:off x="7040476" y="3011091"/>
              <a:ext cx="1758565" cy="3703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 16"/>
            <p:cNvGrpSpPr/>
            <p:nvPr/>
          </p:nvGrpSpPr>
          <p:grpSpPr>
            <a:xfrm>
              <a:off x="7151077" y="359043"/>
              <a:ext cx="1272335" cy="4775665"/>
              <a:chOff x="7151077" y="359043"/>
              <a:chExt cx="1272335" cy="4775665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98" t="6598" r="9045" b="9244"/>
              <a:stretch/>
            </p:blipFill>
            <p:spPr bwMode="auto">
              <a:xfrm>
                <a:off x="7416107" y="359043"/>
                <a:ext cx="1007305" cy="11444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Freeform 12"/>
              <p:cNvSpPr/>
              <p:nvPr/>
            </p:nvSpPr>
            <p:spPr>
              <a:xfrm>
                <a:off x="7151077" y="961292"/>
                <a:ext cx="726831" cy="4173416"/>
              </a:xfrm>
              <a:custGeom>
                <a:avLst/>
                <a:gdLst>
                  <a:gd name="connsiteX0" fmla="*/ 726831 w 726831"/>
                  <a:gd name="connsiteY0" fmla="*/ 0 h 4173416"/>
                  <a:gd name="connsiteX1" fmla="*/ 656492 w 726831"/>
                  <a:gd name="connsiteY1" fmla="*/ 187570 h 4173416"/>
                  <a:gd name="connsiteX2" fmla="*/ 609600 w 726831"/>
                  <a:gd name="connsiteY2" fmla="*/ 328246 h 4173416"/>
                  <a:gd name="connsiteX3" fmla="*/ 586154 w 726831"/>
                  <a:gd name="connsiteY3" fmla="*/ 1055077 h 4173416"/>
                  <a:gd name="connsiteX4" fmla="*/ 468923 w 726831"/>
                  <a:gd name="connsiteY4" fmla="*/ 1219200 h 4173416"/>
                  <a:gd name="connsiteX5" fmla="*/ 445477 w 726831"/>
                  <a:gd name="connsiteY5" fmla="*/ 1289539 h 4173416"/>
                  <a:gd name="connsiteX6" fmla="*/ 351692 w 726831"/>
                  <a:gd name="connsiteY6" fmla="*/ 1406770 h 4173416"/>
                  <a:gd name="connsiteX7" fmla="*/ 281354 w 726831"/>
                  <a:gd name="connsiteY7" fmla="*/ 1617785 h 4173416"/>
                  <a:gd name="connsiteX8" fmla="*/ 257908 w 726831"/>
                  <a:gd name="connsiteY8" fmla="*/ 1688123 h 4173416"/>
                  <a:gd name="connsiteX9" fmla="*/ 234461 w 726831"/>
                  <a:gd name="connsiteY9" fmla="*/ 1969477 h 4173416"/>
                  <a:gd name="connsiteX10" fmla="*/ 140677 w 726831"/>
                  <a:gd name="connsiteY10" fmla="*/ 2110154 h 4173416"/>
                  <a:gd name="connsiteX11" fmla="*/ 70338 w 726831"/>
                  <a:gd name="connsiteY11" fmla="*/ 2344616 h 4173416"/>
                  <a:gd name="connsiteX12" fmla="*/ 46892 w 726831"/>
                  <a:gd name="connsiteY12" fmla="*/ 2930770 h 4173416"/>
                  <a:gd name="connsiteX13" fmla="*/ 23446 w 726831"/>
                  <a:gd name="connsiteY13" fmla="*/ 3001108 h 4173416"/>
                  <a:gd name="connsiteX14" fmla="*/ 0 w 726831"/>
                  <a:gd name="connsiteY14" fmla="*/ 3282462 h 4173416"/>
                  <a:gd name="connsiteX15" fmla="*/ 46892 w 726831"/>
                  <a:gd name="connsiteY15" fmla="*/ 3657600 h 4173416"/>
                  <a:gd name="connsiteX16" fmla="*/ 70338 w 726831"/>
                  <a:gd name="connsiteY16" fmla="*/ 3798277 h 4173416"/>
                  <a:gd name="connsiteX17" fmla="*/ 93785 w 726831"/>
                  <a:gd name="connsiteY17" fmla="*/ 3962400 h 4173416"/>
                  <a:gd name="connsiteX18" fmla="*/ 140677 w 726831"/>
                  <a:gd name="connsiteY18" fmla="*/ 4103077 h 4173416"/>
                  <a:gd name="connsiteX19" fmla="*/ 164123 w 726831"/>
                  <a:gd name="connsiteY19" fmla="*/ 4173416 h 4173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26831" h="4173416">
                    <a:moveTo>
                      <a:pt x="726831" y="0"/>
                    </a:moveTo>
                    <a:cubicBezTo>
                      <a:pt x="671247" y="277921"/>
                      <a:pt x="744308" y="-10014"/>
                      <a:pt x="656492" y="187570"/>
                    </a:cubicBezTo>
                    <a:cubicBezTo>
                      <a:pt x="636417" y="232738"/>
                      <a:pt x="609600" y="328246"/>
                      <a:pt x="609600" y="328246"/>
                    </a:cubicBezTo>
                    <a:cubicBezTo>
                      <a:pt x="601785" y="570523"/>
                      <a:pt x="605744" y="813467"/>
                      <a:pt x="586154" y="1055077"/>
                    </a:cubicBezTo>
                    <a:cubicBezTo>
                      <a:pt x="573997" y="1205016"/>
                      <a:pt x="564878" y="1187215"/>
                      <a:pt x="468923" y="1219200"/>
                    </a:cubicBezTo>
                    <a:cubicBezTo>
                      <a:pt x="461108" y="1242646"/>
                      <a:pt x="456530" y="1267434"/>
                      <a:pt x="445477" y="1289539"/>
                    </a:cubicBezTo>
                    <a:cubicBezTo>
                      <a:pt x="415900" y="1348693"/>
                      <a:pt x="395307" y="1363155"/>
                      <a:pt x="351692" y="1406770"/>
                    </a:cubicBezTo>
                    <a:lnTo>
                      <a:pt x="281354" y="1617785"/>
                    </a:lnTo>
                    <a:lnTo>
                      <a:pt x="257908" y="1688123"/>
                    </a:lnTo>
                    <a:cubicBezTo>
                      <a:pt x="250092" y="1781908"/>
                      <a:pt x="259649" y="1878801"/>
                      <a:pt x="234461" y="1969477"/>
                    </a:cubicBezTo>
                    <a:cubicBezTo>
                      <a:pt x="219377" y="2023778"/>
                      <a:pt x="140677" y="2110154"/>
                      <a:pt x="140677" y="2110154"/>
                    </a:cubicBezTo>
                    <a:cubicBezTo>
                      <a:pt x="83595" y="2281401"/>
                      <a:pt x="105774" y="2202878"/>
                      <a:pt x="70338" y="2344616"/>
                    </a:cubicBezTo>
                    <a:cubicBezTo>
                      <a:pt x="62523" y="2540001"/>
                      <a:pt x="60824" y="2735726"/>
                      <a:pt x="46892" y="2930770"/>
                    </a:cubicBezTo>
                    <a:cubicBezTo>
                      <a:pt x="45131" y="2955421"/>
                      <a:pt x="26712" y="2976611"/>
                      <a:pt x="23446" y="3001108"/>
                    </a:cubicBezTo>
                    <a:cubicBezTo>
                      <a:pt x="11008" y="3094392"/>
                      <a:pt x="7815" y="3188677"/>
                      <a:pt x="0" y="3282462"/>
                    </a:cubicBezTo>
                    <a:cubicBezTo>
                      <a:pt x="15631" y="3407508"/>
                      <a:pt x="26175" y="3533295"/>
                      <a:pt x="46892" y="3657600"/>
                    </a:cubicBezTo>
                    <a:cubicBezTo>
                      <a:pt x="54707" y="3704492"/>
                      <a:pt x="63109" y="3751291"/>
                      <a:pt x="70338" y="3798277"/>
                    </a:cubicBezTo>
                    <a:cubicBezTo>
                      <a:pt x="78741" y="3852897"/>
                      <a:pt x="81358" y="3908552"/>
                      <a:pt x="93785" y="3962400"/>
                    </a:cubicBezTo>
                    <a:cubicBezTo>
                      <a:pt x="104900" y="4010563"/>
                      <a:pt x="125046" y="4056185"/>
                      <a:pt x="140677" y="4103077"/>
                    </a:cubicBezTo>
                    <a:lnTo>
                      <a:pt x="164123" y="4173416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41" name="Title 1"/>
          <p:cNvSpPr txBox="1">
            <a:spLocks/>
          </p:cNvSpPr>
          <p:nvPr/>
        </p:nvSpPr>
        <p:spPr>
          <a:xfrm>
            <a:off x="1447800" y="1"/>
            <a:ext cx="9245998" cy="84773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CÁNH DIỀU TUỔI THƠ</a:t>
            </a:r>
          </a:p>
        </p:txBody>
      </p:sp>
      <p:pic>
        <p:nvPicPr>
          <p:cNvPr id="43" name="Picture 42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547880" y="1687155"/>
            <a:ext cx="1191872" cy="5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959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E86DA3-025F-81B1-88B4-4E93498E4869}"/>
              </a:ext>
            </a:extLst>
          </p:cNvPr>
          <p:cNvGrpSpPr/>
          <p:nvPr/>
        </p:nvGrpSpPr>
        <p:grpSpPr>
          <a:xfrm>
            <a:off x="213519" y="152400"/>
            <a:ext cx="11049000" cy="699850"/>
            <a:chOff x="518319" y="463060"/>
            <a:chExt cx="11049000" cy="69985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F0DCC78-5960-837D-4DA5-C0EEF5E1656F}"/>
                </a:ext>
              </a:extLst>
            </p:cNvPr>
            <p:cNvSpPr/>
            <p:nvPr/>
          </p:nvSpPr>
          <p:spPr>
            <a:xfrm>
              <a:off x="518319" y="463060"/>
              <a:ext cx="640080" cy="6400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F3A2942-916E-C695-0C12-4DC126E22033}"/>
                </a:ext>
              </a:extLst>
            </p:cNvPr>
            <p:cNvSpPr txBox="1"/>
            <p:nvPr/>
          </p:nvSpPr>
          <p:spPr>
            <a:xfrm>
              <a:off x="1432719" y="516579"/>
              <a:ext cx="10134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Em hoàn thành bảng cộng.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B33032F-37C4-0E36-47ED-BDCADD8616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9839"/>
              </p:ext>
            </p:extLst>
          </p:nvPr>
        </p:nvGraphicFramePr>
        <p:xfrm>
          <a:off x="213519" y="1066800"/>
          <a:ext cx="11795760" cy="571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+ 1 = 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  <a:r>
                        <a:rPr lang="en-US" sz="1900" b="1" baseline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+ 1 = 3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+ 1 = 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+ 1 = 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+ 1 = 6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+ 1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 + 1 = 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 + 1 =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 + 1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+ 2 = 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+ 2 = 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+ 2 = 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+ 2 = 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+ 2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 + 2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 + 2 =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 +</a:t>
                      </a:r>
                      <a:r>
                        <a:rPr lang="en-US" sz="1900" b="1" baseline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2 =  </a:t>
                      </a:r>
                      <a:r>
                        <a:rPr lang="en-US" sz="1900" b="1" baseline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+ 3 = 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+ 3 = 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+ 3 = 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+ 3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+ 3 = 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+ 3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 +  3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+ 4 = 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+ 4 = 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+ 4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+ 4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+ 4 =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 + 4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+ 5 = 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+ 5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+ 5 = 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+ 5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 + 5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+ 6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+ 6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+ 6 =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 + 6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+ 7 = 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+ 7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 + 7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+ 8 =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 + 8 =  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 + 9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25205907-7CAE-7517-F035-DFF7F611A9B5}"/>
              </a:ext>
            </a:extLst>
          </p:cNvPr>
          <p:cNvSpPr/>
          <p:nvPr/>
        </p:nvSpPr>
        <p:spPr>
          <a:xfrm>
            <a:off x="2495889" y="4401455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DB5700-777F-25BF-C496-C13B38E1A533}"/>
              </a:ext>
            </a:extLst>
          </p:cNvPr>
          <p:cNvSpPr/>
          <p:nvPr/>
        </p:nvSpPr>
        <p:spPr>
          <a:xfrm>
            <a:off x="2496615" y="5058228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AD5C048-E265-9EC9-8EFB-4589E11CC165}"/>
              </a:ext>
            </a:extLst>
          </p:cNvPr>
          <p:cNvSpPr/>
          <p:nvPr/>
        </p:nvSpPr>
        <p:spPr>
          <a:xfrm>
            <a:off x="2482827" y="5700486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564BC7B-9117-62E3-A31D-50D532C62B2A}"/>
              </a:ext>
            </a:extLst>
          </p:cNvPr>
          <p:cNvSpPr/>
          <p:nvPr/>
        </p:nvSpPr>
        <p:spPr>
          <a:xfrm>
            <a:off x="5104833" y="3153228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C53BBC9-3D7A-E357-0763-1C9C505895D1}"/>
              </a:ext>
            </a:extLst>
          </p:cNvPr>
          <p:cNvSpPr/>
          <p:nvPr/>
        </p:nvSpPr>
        <p:spPr>
          <a:xfrm>
            <a:off x="5103542" y="3780972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C6D011A-5FB4-6C6C-CF00-70604E7B5571}"/>
              </a:ext>
            </a:extLst>
          </p:cNvPr>
          <p:cNvSpPr/>
          <p:nvPr/>
        </p:nvSpPr>
        <p:spPr>
          <a:xfrm>
            <a:off x="5102251" y="4408716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96E6B2F-A7B7-4D20-0C6C-715AA2DE605C}"/>
              </a:ext>
            </a:extLst>
          </p:cNvPr>
          <p:cNvSpPr/>
          <p:nvPr/>
        </p:nvSpPr>
        <p:spPr>
          <a:xfrm>
            <a:off x="7742805" y="3153228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22DB876-1B9A-0459-FF9D-B6897B71E58B}"/>
              </a:ext>
            </a:extLst>
          </p:cNvPr>
          <p:cNvSpPr/>
          <p:nvPr/>
        </p:nvSpPr>
        <p:spPr>
          <a:xfrm>
            <a:off x="7740467" y="2514600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A451D29-85A8-6D23-859F-622412F44E6F}"/>
              </a:ext>
            </a:extLst>
          </p:cNvPr>
          <p:cNvSpPr/>
          <p:nvPr/>
        </p:nvSpPr>
        <p:spPr>
          <a:xfrm>
            <a:off x="7767157" y="1875972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FD3B1D3-01A1-D614-AA87-83FCFF548780}"/>
              </a:ext>
            </a:extLst>
          </p:cNvPr>
          <p:cNvSpPr/>
          <p:nvPr/>
        </p:nvSpPr>
        <p:spPr>
          <a:xfrm>
            <a:off x="10395291" y="1878149"/>
            <a:ext cx="274320" cy="2743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16CC68-F253-638D-D221-760668C9EB51}"/>
              </a:ext>
            </a:extLst>
          </p:cNvPr>
          <p:cNvGrpSpPr/>
          <p:nvPr/>
        </p:nvGrpSpPr>
        <p:grpSpPr>
          <a:xfrm>
            <a:off x="2290149" y="4221115"/>
            <a:ext cx="685800" cy="635001"/>
            <a:chOff x="6423093" y="5378994"/>
            <a:chExt cx="685800" cy="635001"/>
          </a:xfrm>
        </p:grpSpPr>
        <p:sp>
          <p:nvSpPr>
            <p:cNvPr id="18" name="Rounded Rectangle 16">
              <a:extLst>
                <a:ext uri="{FF2B5EF4-FFF2-40B4-BE49-F238E27FC236}">
                  <a16:creationId xmlns:a16="http://schemas.microsoft.com/office/drawing/2014/main" id="{C0A18B7F-C2BB-0EE6-36AC-CA3D22F39698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Rounded Rectangle 17">
              <a:extLst>
                <a:ext uri="{FF2B5EF4-FFF2-40B4-BE49-F238E27FC236}">
                  <a16:creationId xmlns:a16="http://schemas.microsoft.com/office/drawing/2014/main" id="{3D29F1D9-7BBA-8AF3-F5AD-AEAB493C163D}"/>
                </a:ext>
              </a:extLst>
            </p:cNvPr>
            <p:cNvSpPr/>
            <p:nvPr/>
          </p:nvSpPr>
          <p:spPr>
            <a:xfrm>
              <a:off x="6423093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A7A746-1AEA-1CBE-5EBA-E29608E9F994}"/>
              </a:ext>
            </a:extLst>
          </p:cNvPr>
          <p:cNvGrpSpPr/>
          <p:nvPr/>
        </p:nvGrpSpPr>
        <p:grpSpPr>
          <a:xfrm>
            <a:off x="2292260" y="4869971"/>
            <a:ext cx="685800" cy="635001"/>
            <a:chOff x="6423093" y="5378994"/>
            <a:chExt cx="685800" cy="635001"/>
          </a:xfrm>
        </p:grpSpPr>
        <p:sp>
          <p:nvSpPr>
            <p:cNvPr id="21" name="Rounded Rectangle 19">
              <a:extLst>
                <a:ext uri="{FF2B5EF4-FFF2-40B4-BE49-F238E27FC236}">
                  <a16:creationId xmlns:a16="http://schemas.microsoft.com/office/drawing/2014/main" id="{2E60BE69-CACC-D562-2BB8-679049F67B7A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Rounded Rectangle 20">
              <a:extLst>
                <a:ext uri="{FF2B5EF4-FFF2-40B4-BE49-F238E27FC236}">
                  <a16:creationId xmlns:a16="http://schemas.microsoft.com/office/drawing/2014/main" id="{470AE626-CCA2-A725-8D9A-2D448C3C9A14}"/>
                </a:ext>
              </a:extLst>
            </p:cNvPr>
            <p:cNvSpPr/>
            <p:nvPr/>
          </p:nvSpPr>
          <p:spPr>
            <a:xfrm>
              <a:off x="6423093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9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ACF2C1E-B4DF-65EA-AAFE-1C690E724678}"/>
              </a:ext>
            </a:extLst>
          </p:cNvPr>
          <p:cNvGrpSpPr/>
          <p:nvPr/>
        </p:nvGrpSpPr>
        <p:grpSpPr>
          <a:xfrm>
            <a:off x="2264576" y="5512000"/>
            <a:ext cx="685800" cy="635001"/>
            <a:chOff x="6409238" y="5378994"/>
            <a:chExt cx="685800" cy="635001"/>
          </a:xfrm>
        </p:grpSpPr>
        <p:sp>
          <p:nvSpPr>
            <p:cNvPr id="24" name="Rounded Rectangle 22">
              <a:extLst>
                <a:ext uri="{FF2B5EF4-FFF2-40B4-BE49-F238E27FC236}">
                  <a16:creationId xmlns:a16="http://schemas.microsoft.com/office/drawing/2014/main" id="{B15A40E3-7AE9-8350-B36B-D0973FD02192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Rounded Rectangle 23">
              <a:extLst>
                <a:ext uri="{FF2B5EF4-FFF2-40B4-BE49-F238E27FC236}">
                  <a16:creationId xmlns:a16="http://schemas.microsoft.com/office/drawing/2014/main" id="{BD6DBA20-376D-660C-E53C-27C3D4963B4C}"/>
                </a:ext>
              </a:extLst>
            </p:cNvPr>
            <p:cNvSpPr/>
            <p:nvPr/>
          </p:nvSpPr>
          <p:spPr>
            <a:xfrm>
              <a:off x="6409238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FB5A28D-7558-83E2-2CD9-0A1FF103997B}"/>
              </a:ext>
            </a:extLst>
          </p:cNvPr>
          <p:cNvGrpSpPr/>
          <p:nvPr/>
        </p:nvGrpSpPr>
        <p:grpSpPr>
          <a:xfrm>
            <a:off x="4896511" y="2959261"/>
            <a:ext cx="685800" cy="635001"/>
            <a:chOff x="6409238" y="5406704"/>
            <a:chExt cx="685800" cy="635001"/>
          </a:xfrm>
        </p:grpSpPr>
        <p:sp>
          <p:nvSpPr>
            <p:cNvPr id="27" name="Rounded Rectangle 25">
              <a:extLst>
                <a:ext uri="{FF2B5EF4-FFF2-40B4-BE49-F238E27FC236}">
                  <a16:creationId xmlns:a16="http://schemas.microsoft.com/office/drawing/2014/main" id="{E6DA9060-A5B9-7461-0624-61CADF112319}"/>
                </a:ext>
              </a:extLst>
            </p:cNvPr>
            <p:cNvSpPr/>
            <p:nvPr/>
          </p:nvSpPr>
          <p:spPr>
            <a:xfrm>
              <a:off x="6615704" y="559103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Rounded Rectangle 26">
              <a:extLst>
                <a:ext uri="{FF2B5EF4-FFF2-40B4-BE49-F238E27FC236}">
                  <a16:creationId xmlns:a16="http://schemas.microsoft.com/office/drawing/2014/main" id="{FD0A57D0-87AD-8459-CCA0-C0E3138D104D}"/>
                </a:ext>
              </a:extLst>
            </p:cNvPr>
            <p:cNvSpPr/>
            <p:nvPr/>
          </p:nvSpPr>
          <p:spPr>
            <a:xfrm>
              <a:off x="6409238" y="540670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8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E6C7933-78DA-7B11-F0D5-1E2549C0598C}"/>
              </a:ext>
            </a:extLst>
          </p:cNvPr>
          <p:cNvGrpSpPr/>
          <p:nvPr/>
        </p:nvGrpSpPr>
        <p:grpSpPr>
          <a:xfrm>
            <a:off x="4912477" y="3594262"/>
            <a:ext cx="685800" cy="635001"/>
            <a:chOff x="6423093" y="5392849"/>
            <a:chExt cx="685800" cy="635001"/>
          </a:xfrm>
        </p:grpSpPr>
        <p:sp>
          <p:nvSpPr>
            <p:cNvPr id="30" name="Rounded Rectangle 28">
              <a:extLst>
                <a:ext uri="{FF2B5EF4-FFF2-40B4-BE49-F238E27FC236}">
                  <a16:creationId xmlns:a16="http://schemas.microsoft.com/office/drawing/2014/main" id="{6E0BDDED-D585-5B09-7C1A-1FFA23AC6136}"/>
                </a:ext>
              </a:extLst>
            </p:cNvPr>
            <p:cNvSpPr/>
            <p:nvPr/>
          </p:nvSpPr>
          <p:spPr>
            <a:xfrm>
              <a:off x="6615704" y="5577181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Rounded Rectangle 29">
              <a:extLst>
                <a:ext uri="{FF2B5EF4-FFF2-40B4-BE49-F238E27FC236}">
                  <a16:creationId xmlns:a16="http://schemas.microsoft.com/office/drawing/2014/main" id="{3E171F98-FAAF-7962-8663-0D27F543E4F4}"/>
                </a:ext>
              </a:extLst>
            </p:cNvPr>
            <p:cNvSpPr/>
            <p:nvPr/>
          </p:nvSpPr>
          <p:spPr>
            <a:xfrm>
              <a:off x="6423093" y="5392849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9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B84A078-6E55-81E3-ECAA-74A9AC0844F3}"/>
              </a:ext>
            </a:extLst>
          </p:cNvPr>
          <p:cNvGrpSpPr/>
          <p:nvPr/>
        </p:nvGrpSpPr>
        <p:grpSpPr>
          <a:xfrm>
            <a:off x="4894318" y="4222436"/>
            <a:ext cx="685800" cy="635001"/>
            <a:chOff x="6418763" y="5378994"/>
            <a:chExt cx="685800" cy="635001"/>
          </a:xfrm>
        </p:grpSpPr>
        <p:sp>
          <p:nvSpPr>
            <p:cNvPr id="65" name="Rounded Rectangle 31">
              <a:extLst>
                <a:ext uri="{FF2B5EF4-FFF2-40B4-BE49-F238E27FC236}">
                  <a16:creationId xmlns:a16="http://schemas.microsoft.com/office/drawing/2014/main" id="{341C8A0B-5683-AB65-251A-E0A62C5ADF8A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Rounded Rectangle 32">
              <a:extLst>
                <a:ext uri="{FF2B5EF4-FFF2-40B4-BE49-F238E27FC236}">
                  <a16:creationId xmlns:a16="http://schemas.microsoft.com/office/drawing/2014/main" id="{A73023ED-7571-B68B-AE71-8E27F5D9C734}"/>
                </a:ext>
              </a:extLst>
            </p:cNvPr>
            <p:cNvSpPr/>
            <p:nvPr/>
          </p:nvSpPr>
          <p:spPr>
            <a:xfrm>
              <a:off x="6418763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35984F9-75D0-2408-68CB-15A45ECBB9B6}"/>
              </a:ext>
            </a:extLst>
          </p:cNvPr>
          <p:cNvGrpSpPr/>
          <p:nvPr/>
        </p:nvGrpSpPr>
        <p:grpSpPr>
          <a:xfrm>
            <a:off x="7560300" y="1693019"/>
            <a:ext cx="685800" cy="635001"/>
            <a:chOff x="6409238" y="5406704"/>
            <a:chExt cx="685800" cy="635001"/>
          </a:xfrm>
        </p:grpSpPr>
        <p:sp>
          <p:nvSpPr>
            <p:cNvPr id="69" name="Rounded Rectangle 34">
              <a:extLst>
                <a:ext uri="{FF2B5EF4-FFF2-40B4-BE49-F238E27FC236}">
                  <a16:creationId xmlns:a16="http://schemas.microsoft.com/office/drawing/2014/main" id="{94EA8E5C-C301-31CA-EA1D-8440F70C0F6F}"/>
                </a:ext>
              </a:extLst>
            </p:cNvPr>
            <p:cNvSpPr/>
            <p:nvPr/>
          </p:nvSpPr>
          <p:spPr>
            <a:xfrm>
              <a:off x="6615704" y="559103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Rounded Rectangle 35">
              <a:extLst>
                <a:ext uri="{FF2B5EF4-FFF2-40B4-BE49-F238E27FC236}">
                  <a16:creationId xmlns:a16="http://schemas.microsoft.com/office/drawing/2014/main" id="{9D46C907-2C45-5692-5644-0204EF370BDD}"/>
                </a:ext>
              </a:extLst>
            </p:cNvPr>
            <p:cNvSpPr/>
            <p:nvPr/>
          </p:nvSpPr>
          <p:spPr>
            <a:xfrm>
              <a:off x="6409238" y="540670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8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D300987-4B59-B4EF-52A5-2CCCC61A3AAA}"/>
              </a:ext>
            </a:extLst>
          </p:cNvPr>
          <p:cNvGrpSpPr/>
          <p:nvPr/>
        </p:nvGrpSpPr>
        <p:grpSpPr>
          <a:xfrm>
            <a:off x="7548556" y="2328020"/>
            <a:ext cx="685800" cy="635001"/>
            <a:chOff x="6423093" y="5392849"/>
            <a:chExt cx="685800" cy="635001"/>
          </a:xfrm>
        </p:grpSpPr>
        <p:sp>
          <p:nvSpPr>
            <p:cNvPr id="72" name="Rounded Rectangle 37">
              <a:extLst>
                <a:ext uri="{FF2B5EF4-FFF2-40B4-BE49-F238E27FC236}">
                  <a16:creationId xmlns:a16="http://schemas.microsoft.com/office/drawing/2014/main" id="{7100DB9C-FAC4-EC26-EF70-96C956D9D776}"/>
                </a:ext>
              </a:extLst>
            </p:cNvPr>
            <p:cNvSpPr/>
            <p:nvPr/>
          </p:nvSpPr>
          <p:spPr>
            <a:xfrm>
              <a:off x="6615704" y="5577181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Rounded Rectangle 38">
              <a:extLst>
                <a:ext uri="{FF2B5EF4-FFF2-40B4-BE49-F238E27FC236}">
                  <a16:creationId xmlns:a16="http://schemas.microsoft.com/office/drawing/2014/main" id="{5F50C298-BA43-36BA-9F8E-BBB00806C152}"/>
                </a:ext>
              </a:extLst>
            </p:cNvPr>
            <p:cNvSpPr/>
            <p:nvPr/>
          </p:nvSpPr>
          <p:spPr>
            <a:xfrm>
              <a:off x="6423093" y="5392849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9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3F1EBB4-C647-DCA2-5CFA-96EE0F8D3708}"/>
              </a:ext>
            </a:extLst>
          </p:cNvPr>
          <p:cNvGrpSpPr/>
          <p:nvPr/>
        </p:nvGrpSpPr>
        <p:grpSpPr>
          <a:xfrm>
            <a:off x="7530397" y="2970049"/>
            <a:ext cx="685800" cy="635001"/>
            <a:chOff x="6418763" y="5378994"/>
            <a:chExt cx="685800" cy="635001"/>
          </a:xfrm>
        </p:grpSpPr>
        <p:sp>
          <p:nvSpPr>
            <p:cNvPr id="75" name="Rounded Rectangle 40">
              <a:extLst>
                <a:ext uri="{FF2B5EF4-FFF2-40B4-BE49-F238E27FC236}">
                  <a16:creationId xmlns:a16="http://schemas.microsoft.com/office/drawing/2014/main" id="{00D1AAD6-AB2B-BA8E-8120-4373689F4895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6" name="Rounded Rectangle 41">
              <a:extLst>
                <a:ext uri="{FF2B5EF4-FFF2-40B4-BE49-F238E27FC236}">
                  <a16:creationId xmlns:a16="http://schemas.microsoft.com/office/drawing/2014/main" id="{258C58E4-5498-EEB2-E3E3-05882CDF4552}"/>
                </a:ext>
              </a:extLst>
            </p:cNvPr>
            <p:cNvSpPr/>
            <p:nvPr/>
          </p:nvSpPr>
          <p:spPr>
            <a:xfrm>
              <a:off x="6418763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7BF9BE1-CB6A-CA05-E931-4EA96B5E0416}"/>
              </a:ext>
            </a:extLst>
          </p:cNvPr>
          <p:cNvGrpSpPr/>
          <p:nvPr/>
        </p:nvGrpSpPr>
        <p:grpSpPr>
          <a:xfrm>
            <a:off x="10175696" y="1695889"/>
            <a:ext cx="685800" cy="635001"/>
            <a:chOff x="6409238" y="5378994"/>
            <a:chExt cx="685800" cy="635001"/>
          </a:xfrm>
        </p:grpSpPr>
        <p:sp>
          <p:nvSpPr>
            <p:cNvPr id="78" name="Rounded Rectangle 43">
              <a:extLst>
                <a:ext uri="{FF2B5EF4-FFF2-40B4-BE49-F238E27FC236}">
                  <a16:creationId xmlns:a16="http://schemas.microsoft.com/office/drawing/2014/main" id="{5A8EA69B-3956-75B4-B1FB-B7D46314184E}"/>
                </a:ext>
              </a:extLst>
            </p:cNvPr>
            <p:cNvSpPr/>
            <p:nvPr/>
          </p:nvSpPr>
          <p:spPr>
            <a:xfrm>
              <a:off x="6629559" y="5563326"/>
              <a:ext cx="274320" cy="2743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9" name="Rounded Rectangle 44">
              <a:extLst>
                <a:ext uri="{FF2B5EF4-FFF2-40B4-BE49-F238E27FC236}">
                  <a16:creationId xmlns:a16="http://schemas.microsoft.com/office/drawing/2014/main" id="{B8438E61-8498-1041-810F-F792A4CFFE9F}"/>
                </a:ext>
              </a:extLst>
            </p:cNvPr>
            <p:cNvSpPr/>
            <p:nvPr/>
          </p:nvSpPr>
          <p:spPr>
            <a:xfrm>
              <a:off x="6409238" y="5378994"/>
              <a:ext cx="685800" cy="63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3E448892-D75C-424F-187E-76747B3B3B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76" y="4270828"/>
            <a:ext cx="533400" cy="53745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358C5496-0A89-B490-345A-DB05B6ADBC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186" y="4934297"/>
            <a:ext cx="533400" cy="53745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F32DBA78-9029-0566-E1E6-E6CFDF2B39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357" y="5560771"/>
            <a:ext cx="533400" cy="53745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402EB56-FC92-4B71-21FB-BB1F6A486E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002" y="3008032"/>
            <a:ext cx="533400" cy="53745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B3390501-B26D-1853-5F05-47DFFC9582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002" y="3626027"/>
            <a:ext cx="533400" cy="53745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E14C62A-8AEA-4B51-0472-6B46D4666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18" y="4262940"/>
            <a:ext cx="533400" cy="53745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353E9C4-75D1-AAB1-D063-6EC3D49767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265" y="1728861"/>
            <a:ext cx="533400" cy="53745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50B810A-27F5-20A1-A997-B2768D4858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0831" l="2283" r="95543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180" y="2358600"/>
            <a:ext cx="533400" cy="53745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CA8582CA-2DE9-6836-8084-0B84459F5D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0831" l="2283" r="95543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56" y="3022812"/>
            <a:ext cx="533400" cy="53745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9D448737-8BD0-628F-B206-EBCF2C8587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0831" l="2283" r="95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751" y="1739081"/>
            <a:ext cx="533400" cy="53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6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3" y="80428"/>
            <a:ext cx="2539992" cy="1269997"/>
          </a:xfrm>
          <a:prstGeom prst="rect">
            <a:avLst/>
          </a:prstGeom>
        </p:spPr>
      </p:pic>
      <p:sp>
        <p:nvSpPr>
          <p:cNvPr id="37" name="Freeform 36"/>
          <p:cNvSpPr/>
          <p:nvPr/>
        </p:nvSpPr>
        <p:spPr>
          <a:xfrm>
            <a:off x="4408663" y="2031427"/>
            <a:ext cx="1835689" cy="872704"/>
          </a:xfrm>
          <a:custGeom>
            <a:avLst/>
            <a:gdLst>
              <a:gd name="connsiteX0" fmla="*/ 0 w 1377245"/>
              <a:gd name="connsiteY0" fmla="*/ 0 h 654755"/>
              <a:gd name="connsiteX1" fmla="*/ 564445 w 1377245"/>
              <a:gd name="connsiteY1" fmla="*/ 90311 h 654755"/>
              <a:gd name="connsiteX2" fmla="*/ 1196622 w 1377245"/>
              <a:gd name="connsiteY2" fmla="*/ 372533 h 654755"/>
              <a:gd name="connsiteX3" fmla="*/ 1377245 w 1377245"/>
              <a:gd name="connsiteY3" fmla="*/ 654755 h 65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7245" h="654755">
                <a:moveTo>
                  <a:pt x="0" y="0"/>
                </a:moveTo>
                <a:cubicBezTo>
                  <a:pt x="182504" y="14111"/>
                  <a:pt x="365008" y="28222"/>
                  <a:pt x="564445" y="90311"/>
                </a:cubicBezTo>
                <a:cubicBezTo>
                  <a:pt x="763882" y="152400"/>
                  <a:pt x="1061155" y="278459"/>
                  <a:pt x="1196622" y="372533"/>
                </a:cubicBezTo>
                <a:cubicBezTo>
                  <a:pt x="1332089" y="466607"/>
                  <a:pt x="1354667" y="560681"/>
                  <a:pt x="1377245" y="654755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6455003" y="2630784"/>
            <a:ext cx="3475772" cy="1296518"/>
          </a:xfrm>
          <a:custGeom>
            <a:avLst/>
            <a:gdLst>
              <a:gd name="connsiteX0" fmla="*/ 0 w 2607734"/>
              <a:gd name="connsiteY0" fmla="*/ 13170 h 972726"/>
              <a:gd name="connsiteX1" fmla="*/ 891823 w 2607734"/>
              <a:gd name="connsiteY1" fmla="*/ 114770 h 972726"/>
              <a:gd name="connsiteX2" fmla="*/ 1636889 w 2607734"/>
              <a:gd name="connsiteY2" fmla="*/ 701793 h 972726"/>
              <a:gd name="connsiteX3" fmla="*/ 2607734 w 2607734"/>
              <a:gd name="connsiteY3" fmla="*/ 972726 h 972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7734" h="972726">
                <a:moveTo>
                  <a:pt x="0" y="13170"/>
                </a:moveTo>
                <a:cubicBezTo>
                  <a:pt x="309504" y="6585"/>
                  <a:pt x="619008" y="0"/>
                  <a:pt x="891823" y="114770"/>
                </a:cubicBezTo>
                <a:cubicBezTo>
                  <a:pt x="1164638" y="229541"/>
                  <a:pt x="1350904" y="558800"/>
                  <a:pt x="1636889" y="701793"/>
                </a:cubicBezTo>
                <a:cubicBezTo>
                  <a:pt x="1922874" y="844786"/>
                  <a:pt x="2265304" y="908756"/>
                  <a:pt x="2607734" y="972726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7282569" y="2106659"/>
            <a:ext cx="825056" cy="1715316"/>
          </a:xfrm>
          <a:custGeom>
            <a:avLst/>
            <a:gdLst>
              <a:gd name="connsiteX0" fmla="*/ 417689 w 619007"/>
              <a:gd name="connsiteY0" fmla="*/ 0 h 1286934"/>
              <a:gd name="connsiteX1" fmla="*/ 124178 w 619007"/>
              <a:gd name="connsiteY1" fmla="*/ 338667 h 1286934"/>
              <a:gd name="connsiteX2" fmla="*/ 598311 w 619007"/>
              <a:gd name="connsiteY2" fmla="*/ 1004712 h 1286934"/>
              <a:gd name="connsiteX3" fmla="*/ 0 w 619007"/>
              <a:gd name="connsiteY3" fmla="*/ 1286934 h 128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007" h="1286934">
                <a:moveTo>
                  <a:pt x="417689" y="0"/>
                </a:moveTo>
                <a:cubicBezTo>
                  <a:pt x="255881" y="85607"/>
                  <a:pt x="94074" y="171215"/>
                  <a:pt x="124178" y="338667"/>
                </a:cubicBezTo>
                <a:cubicBezTo>
                  <a:pt x="154282" y="506119"/>
                  <a:pt x="619007" y="846668"/>
                  <a:pt x="598311" y="1004712"/>
                </a:cubicBezTo>
                <a:cubicBezTo>
                  <a:pt x="577615" y="1162756"/>
                  <a:pt x="288807" y="1224845"/>
                  <a:pt x="0" y="128693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7162196" y="3867114"/>
            <a:ext cx="993077" cy="1986156"/>
          </a:xfrm>
          <a:custGeom>
            <a:avLst/>
            <a:gdLst>
              <a:gd name="connsiteX0" fmla="*/ 124177 w 745066"/>
              <a:gd name="connsiteY0" fmla="*/ 0 h 1490134"/>
              <a:gd name="connsiteX1" fmla="*/ 733777 w 745066"/>
              <a:gd name="connsiteY1" fmla="*/ 214489 h 1490134"/>
              <a:gd name="connsiteX2" fmla="*/ 56444 w 745066"/>
              <a:gd name="connsiteY2" fmla="*/ 914400 h 1490134"/>
              <a:gd name="connsiteX3" fmla="*/ 395110 w 745066"/>
              <a:gd name="connsiteY3" fmla="*/ 1490134 h 14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066" h="1490134">
                <a:moveTo>
                  <a:pt x="124177" y="0"/>
                </a:moveTo>
                <a:cubicBezTo>
                  <a:pt x="434621" y="31044"/>
                  <a:pt x="745066" y="62089"/>
                  <a:pt x="733777" y="214489"/>
                </a:cubicBezTo>
                <a:cubicBezTo>
                  <a:pt x="722488" y="366889"/>
                  <a:pt x="112888" y="701793"/>
                  <a:pt x="56444" y="914400"/>
                </a:cubicBezTo>
                <a:cubicBezTo>
                  <a:pt x="0" y="1127007"/>
                  <a:pt x="180621" y="1469438"/>
                  <a:pt x="395110" y="149013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4243149" y="3701604"/>
            <a:ext cx="1065803" cy="2091480"/>
          </a:xfrm>
          <a:custGeom>
            <a:avLst/>
            <a:gdLst>
              <a:gd name="connsiteX0" fmla="*/ 214490 w 799630"/>
              <a:gd name="connsiteY0" fmla="*/ 1569155 h 1569155"/>
              <a:gd name="connsiteX1" fmla="*/ 767645 w 799630"/>
              <a:gd name="connsiteY1" fmla="*/ 1332089 h 1569155"/>
              <a:gd name="connsiteX2" fmla="*/ 22578 w 799630"/>
              <a:gd name="connsiteY2" fmla="*/ 519289 h 1569155"/>
              <a:gd name="connsiteX3" fmla="*/ 632178 w 799630"/>
              <a:gd name="connsiteY3" fmla="*/ 11289 h 1569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630" h="1569155">
                <a:moveTo>
                  <a:pt x="214490" y="1569155"/>
                </a:moveTo>
                <a:cubicBezTo>
                  <a:pt x="507060" y="1538111"/>
                  <a:pt x="799630" y="1507067"/>
                  <a:pt x="767645" y="1332089"/>
                </a:cubicBezTo>
                <a:cubicBezTo>
                  <a:pt x="735660" y="1157111"/>
                  <a:pt x="45156" y="739422"/>
                  <a:pt x="22578" y="519289"/>
                </a:cubicBezTo>
                <a:cubicBezTo>
                  <a:pt x="0" y="299156"/>
                  <a:pt x="511763" y="0"/>
                  <a:pt x="632178" y="11289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633162" y="3784358"/>
            <a:ext cx="3641284" cy="1499649"/>
          </a:xfrm>
          <a:custGeom>
            <a:avLst/>
            <a:gdLst>
              <a:gd name="connsiteX0" fmla="*/ 0 w 2731911"/>
              <a:gd name="connsiteY0" fmla="*/ 62089 h 1125127"/>
              <a:gd name="connsiteX1" fmla="*/ 733777 w 2731911"/>
              <a:gd name="connsiteY1" fmla="*/ 163689 h 1125127"/>
              <a:gd name="connsiteX2" fmla="*/ 2133600 w 2731911"/>
              <a:gd name="connsiteY2" fmla="*/ 1044223 h 1125127"/>
              <a:gd name="connsiteX3" fmla="*/ 2731911 w 2731911"/>
              <a:gd name="connsiteY3" fmla="*/ 649112 h 112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1911" h="1125127">
                <a:moveTo>
                  <a:pt x="0" y="62089"/>
                </a:moveTo>
                <a:cubicBezTo>
                  <a:pt x="189088" y="31044"/>
                  <a:pt x="378177" y="0"/>
                  <a:pt x="733777" y="163689"/>
                </a:cubicBezTo>
                <a:cubicBezTo>
                  <a:pt x="1089377" y="327378"/>
                  <a:pt x="1800578" y="963319"/>
                  <a:pt x="2133600" y="1044223"/>
                </a:cubicBezTo>
                <a:cubicBezTo>
                  <a:pt x="2466622" y="1125127"/>
                  <a:pt x="2599266" y="887119"/>
                  <a:pt x="2731911" y="649112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619314" y="2402187"/>
            <a:ext cx="3102179" cy="2690416"/>
            <a:chOff x="3465688" y="1802166"/>
            <a:chExt cx="2327442" cy="2018513"/>
          </a:xfrm>
        </p:grpSpPr>
        <p:sp>
          <p:nvSpPr>
            <p:cNvPr id="45" name="Rectangle 44"/>
            <p:cNvSpPr/>
            <p:nvPr/>
          </p:nvSpPr>
          <p:spPr>
            <a:xfrm>
              <a:off x="4447822" y="2540000"/>
              <a:ext cx="406400" cy="4289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6" name="Picture 2" descr="F:\AAA-LÀM ẢNH SLIDE\Bai12-HĐ1-3(7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65688" y="1802166"/>
              <a:ext cx="2327442" cy="2018513"/>
            </a:xfrm>
            <a:prstGeom prst="rect">
              <a:avLst/>
            </a:prstGeom>
            <a:noFill/>
          </p:spPr>
        </p:pic>
      </p:grpSp>
      <p:grpSp>
        <p:nvGrpSpPr>
          <p:cNvPr id="64" name="Group 63"/>
          <p:cNvGrpSpPr/>
          <p:nvPr/>
        </p:nvGrpSpPr>
        <p:grpSpPr>
          <a:xfrm>
            <a:off x="3065515" y="983336"/>
            <a:ext cx="1572027" cy="1556325"/>
            <a:chOff x="2299934" y="737659"/>
            <a:chExt cx="1179430" cy="1167649"/>
          </a:xfrm>
        </p:grpSpPr>
        <p:sp>
          <p:nvSpPr>
            <p:cNvPr id="48" name="Rectangle 47"/>
            <p:cNvSpPr/>
            <p:nvPr/>
          </p:nvSpPr>
          <p:spPr>
            <a:xfrm>
              <a:off x="2731911" y="1343378"/>
              <a:ext cx="225778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6" name="Picture 3" descr="F:\AAA-LÀM ẢNH SLIDE\Bai12-HĐ1-3(1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99934" y="737659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3" name="Group 62"/>
          <p:cNvGrpSpPr/>
          <p:nvPr/>
        </p:nvGrpSpPr>
        <p:grpSpPr>
          <a:xfrm>
            <a:off x="7699405" y="1075730"/>
            <a:ext cx="1521428" cy="1554578"/>
            <a:chOff x="5776558" y="806979"/>
            <a:chExt cx="1141467" cy="1166338"/>
          </a:xfrm>
        </p:grpSpPr>
        <p:sp>
          <p:nvSpPr>
            <p:cNvPr id="49" name="Rectangle 48"/>
            <p:cNvSpPr/>
            <p:nvPr/>
          </p:nvSpPr>
          <p:spPr>
            <a:xfrm>
              <a:off x="6220178" y="1467556"/>
              <a:ext cx="282222" cy="1919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7" name="Picture 4" descr="F:\AAA-LÀM ẢNH SLIDE\Bai12-HĐ1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76558" y="806979"/>
              <a:ext cx="1141467" cy="1166338"/>
            </a:xfrm>
            <a:prstGeom prst="rect">
              <a:avLst/>
            </a:prstGeom>
            <a:noFill/>
          </p:spPr>
        </p:pic>
      </p:grpSp>
      <p:grpSp>
        <p:nvGrpSpPr>
          <p:cNvPr id="62" name="Group 61"/>
          <p:cNvGrpSpPr/>
          <p:nvPr/>
        </p:nvGrpSpPr>
        <p:grpSpPr>
          <a:xfrm>
            <a:off x="9490427" y="2939397"/>
            <a:ext cx="1572027" cy="1556325"/>
            <a:chOff x="7120291" y="2205214"/>
            <a:chExt cx="1179430" cy="1167649"/>
          </a:xfrm>
        </p:grpSpPr>
        <p:sp>
          <p:nvSpPr>
            <p:cNvPr id="50" name="Rectangle 49"/>
            <p:cNvSpPr/>
            <p:nvPr/>
          </p:nvSpPr>
          <p:spPr>
            <a:xfrm>
              <a:off x="7642578" y="2731911"/>
              <a:ext cx="158044" cy="3386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8" name="Picture 5" descr="F:\AAA-LÀM ẢNH SLIDE\Bai12-HĐ1-3(3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20291" y="2205214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7" name="Group 66"/>
          <p:cNvGrpSpPr/>
          <p:nvPr/>
        </p:nvGrpSpPr>
        <p:grpSpPr>
          <a:xfrm>
            <a:off x="7514611" y="4981035"/>
            <a:ext cx="1528408" cy="1292867"/>
            <a:chOff x="5637915" y="3736974"/>
            <a:chExt cx="1146704" cy="969987"/>
          </a:xfrm>
        </p:grpSpPr>
        <p:sp>
          <p:nvSpPr>
            <p:cNvPr id="52" name="Rectangle 51"/>
            <p:cNvSpPr/>
            <p:nvPr/>
          </p:nvSpPr>
          <p:spPr>
            <a:xfrm>
              <a:off x="6005689" y="4210756"/>
              <a:ext cx="349955" cy="2144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9" name="Picture 6" descr="F:\AAA-LÀM ẢNH SLIDE\Bai12-HĐ1-3(4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637915" y="3736974"/>
              <a:ext cx="1146704" cy="969987"/>
            </a:xfrm>
            <a:prstGeom prst="rect">
              <a:avLst/>
            </a:prstGeom>
            <a:noFill/>
          </p:spPr>
        </p:pic>
      </p:grpSp>
      <p:grpSp>
        <p:nvGrpSpPr>
          <p:cNvPr id="66" name="Group 65"/>
          <p:cNvGrpSpPr/>
          <p:nvPr/>
        </p:nvGrpSpPr>
        <p:grpSpPr>
          <a:xfrm>
            <a:off x="3231030" y="4895457"/>
            <a:ext cx="1572027" cy="1556325"/>
            <a:chOff x="2424113" y="3672768"/>
            <a:chExt cx="1179430" cy="1167649"/>
          </a:xfrm>
        </p:grpSpPr>
        <p:sp>
          <p:nvSpPr>
            <p:cNvPr id="54" name="Rectangle 53"/>
            <p:cNvSpPr/>
            <p:nvPr/>
          </p:nvSpPr>
          <p:spPr>
            <a:xfrm>
              <a:off x="2777067" y="4323644"/>
              <a:ext cx="496711" cy="1806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0" name="Picture 7" descr="F:\AAA-LÀM ẢNH SLIDE\Bai12-HĐ1-3(5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24113" y="3672768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5" name="Group 64"/>
          <p:cNvGrpSpPr/>
          <p:nvPr/>
        </p:nvGrpSpPr>
        <p:grpSpPr>
          <a:xfrm>
            <a:off x="1302473" y="2909304"/>
            <a:ext cx="1524920" cy="1556325"/>
            <a:chOff x="977193" y="2182636"/>
            <a:chExt cx="1144087" cy="1167649"/>
          </a:xfrm>
        </p:grpSpPr>
        <p:sp>
          <p:nvSpPr>
            <p:cNvPr id="55" name="Rectangle 54"/>
            <p:cNvSpPr/>
            <p:nvPr/>
          </p:nvSpPr>
          <p:spPr>
            <a:xfrm>
              <a:off x="1456267" y="2777067"/>
              <a:ext cx="349955" cy="2370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1" name="Picture 8" descr="F:\AAA-LÀM ẢNH SLIDE\Bai12-HĐ1-3(6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77193" y="2182636"/>
              <a:ext cx="1144087" cy="1167649"/>
            </a:xfrm>
            <a:prstGeom prst="rect">
              <a:avLst/>
            </a:prstGeom>
            <a:noFill/>
          </p:spPr>
        </p:pic>
      </p:grpSp>
      <p:sp>
        <p:nvSpPr>
          <p:cNvPr id="33" name="Rectangle 32"/>
          <p:cNvSpPr/>
          <p:nvPr/>
        </p:nvSpPr>
        <p:spPr>
          <a:xfrm>
            <a:off x="3493378" y="265305"/>
            <a:ext cx="5953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/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Tìm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cánh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hoa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cho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mỗi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chú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ong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031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8"/>
          <a:stretch/>
        </p:blipFill>
        <p:spPr>
          <a:xfrm>
            <a:off x="2362200" y="222126"/>
            <a:ext cx="8041514" cy="66358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1447801"/>
            <a:ext cx="3886200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6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dụng</a:t>
            </a:r>
            <a:endParaRPr lang="en-US" sz="6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76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971800" y="1085999"/>
            <a:ext cx="304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+ 1 = ?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+ 1 = ?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71800" y="1085999"/>
            <a:ext cx="30480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+ 1 = 2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+ 1 = 3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= 4</a:t>
            </a:r>
          </a:p>
        </p:txBody>
      </p:sp>
      <p:pic>
        <p:nvPicPr>
          <p:cNvPr id="6" name="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" t="4792" r="65862" b="56875"/>
          <a:stretch/>
        </p:blipFill>
        <p:spPr>
          <a:xfrm>
            <a:off x="2414585" y="609600"/>
            <a:ext cx="3323235" cy="28917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71800" y="4343400"/>
            <a:ext cx="304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+ 3 = ?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+ 3 = ?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+ 5 = 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71800" y="4343400"/>
            <a:ext cx="30480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+ 3 = 4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+ 3 = 5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+ 5 = 8</a:t>
            </a:r>
          </a:p>
        </p:txBody>
      </p:sp>
      <p:pic>
        <p:nvPicPr>
          <p:cNvPr id="9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91" r="65639" b="14376"/>
          <a:stretch/>
        </p:blipFill>
        <p:spPr>
          <a:xfrm>
            <a:off x="2414584" y="3878580"/>
            <a:ext cx="3323235" cy="28917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38900" y="1089453"/>
            <a:ext cx="304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+ 4 = ?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+ 3 = ?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+ 2 = 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38900" y="1089453"/>
            <a:ext cx="30480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+ 4 = 9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+ 3 = 9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+ 2 = 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29400" y="4325377"/>
            <a:ext cx="304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+ 6= ?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+ 4 = ?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+ 1 = 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29400" y="4325377"/>
            <a:ext cx="30480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+ 6 = 7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+ 4 = 6</a:t>
            </a:r>
          </a:p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+ 1 = 7</a:t>
            </a:r>
          </a:p>
        </p:txBody>
      </p:sp>
      <p:pic>
        <p:nvPicPr>
          <p:cNvPr id="8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6" t="4577" r="24" b="57090"/>
          <a:stretch/>
        </p:blipFill>
        <p:spPr>
          <a:xfrm>
            <a:off x="6433345" y="3830955"/>
            <a:ext cx="3323235" cy="2891790"/>
          </a:xfrm>
          <a:prstGeom prst="rect">
            <a:avLst/>
          </a:prstGeom>
        </p:spPr>
      </p:pic>
      <p:pic>
        <p:nvPicPr>
          <p:cNvPr id="7" name="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0" t="4362" r="32820" b="57305"/>
          <a:stretch/>
        </p:blipFill>
        <p:spPr>
          <a:xfrm>
            <a:off x="6400801" y="609600"/>
            <a:ext cx="3323235" cy="289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2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3993E-6 1.48148E-6 L -0.23489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77E-6 1.11111E-6 L -0.2347 0.001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2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495300" y="523876"/>
            <a:ext cx="11306175" cy="6067424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5" name="组合 23">
            <a:extLst>
              <a:ext uri="{FF2B5EF4-FFF2-40B4-BE49-F238E27FC236}">
                <a16:creationId xmlns:a16="http://schemas.microsoft.com/office/drawing/2014/main" id="{99F4B614-3FA0-C04A-1DDA-560D5B6708F4}"/>
              </a:ext>
            </a:extLst>
          </p:cNvPr>
          <p:cNvGrpSpPr/>
          <p:nvPr/>
        </p:nvGrpSpPr>
        <p:grpSpPr>
          <a:xfrm>
            <a:off x="3992788" y="2210238"/>
            <a:ext cx="6977839" cy="845387"/>
            <a:chOff x="1149989" y="3194004"/>
            <a:chExt cx="6977839" cy="845387"/>
          </a:xfrm>
        </p:grpSpPr>
        <p:sp>
          <p:nvSpPr>
            <p:cNvPr id="7" name="文本框 32">
              <a:extLst>
                <a:ext uri="{FF2B5EF4-FFF2-40B4-BE49-F238E27FC236}">
                  <a16:creationId xmlns:a16="http://schemas.microsoft.com/office/drawing/2014/main" id="{275B8B4B-BBD3-BE5B-9322-A294F290318E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8" name="组合 25">
              <a:extLst>
                <a:ext uri="{FF2B5EF4-FFF2-40B4-BE49-F238E27FC236}">
                  <a16:creationId xmlns:a16="http://schemas.microsoft.com/office/drawing/2014/main" id="{05562DB1-44DA-4403-52A4-2763301EA7E1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9" name="Freeform 108">
                <a:extLst>
                  <a:ext uri="{FF2B5EF4-FFF2-40B4-BE49-F238E27FC236}">
                    <a16:creationId xmlns:a16="http://schemas.microsoft.com/office/drawing/2014/main" id="{F56CE07A-6567-D98F-440D-B36417400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Freeform 109">
                <a:extLst>
                  <a:ext uri="{FF2B5EF4-FFF2-40B4-BE49-F238E27FC236}">
                    <a16:creationId xmlns:a16="http://schemas.microsoft.com/office/drawing/2014/main" id="{93DB96D3-0E5E-6685-3E29-C0006E5A10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Freeform 110">
                <a:extLst>
                  <a:ext uri="{FF2B5EF4-FFF2-40B4-BE49-F238E27FC236}">
                    <a16:creationId xmlns:a16="http://schemas.microsoft.com/office/drawing/2014/main" id="{DC427FAD-68DB-9985-8D47-CAF1781348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Freeform 111">
                <a:extLst>
                  <a:ext uri="{FF2B5EF4-FFF2-40B4-BE49-F238E27FC236}">
                    <a16:creationId xmlns:a16="http://schemas.microsoft.com/office/drawing/2014/main" id="{A42B587D-8C2E-DFB0-BD3A-0B112D892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Freeform 112">
                <a:extLst>
                  <a:ext uri="{FF2B5EF4-FFF2-40B4-BE49-F238E27FC236}">
                    <a16:creationId xmlns:a16="http://schemas.microsoft.com/office/drawing/2014/main" id="{C02FA39B-0B20-6FBA-AD6B-8A12866DBC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Freeform 113">
                <a:extLst>
                  <a:ext uri="{FF2B5EF4-FFF2-40B4-BE49-F238E27FC236}">
                    <a16:creationId xmlns:a16="http://schemas.microsoft.com/office/drawing/2014/main" id="{D57C7509-5769-CD67-BD9A-86890978CC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641C30E-537A-B878-70CE-42FB1D92D407}"/>
              </a:ext>
            </a:extLst>
          </p:cNvPr>
          <p:cNvSpPr txBox="1"/>
          <p:nvPr/>
        </p:nvSpPr>
        <p:spPr>
          <a:xfrm>
            <a:off x="3835991" y="981421"/>
            <a:ext cx="4211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DẶN DÒ</a:t>
            </a:r>
          </a:p>
        </p:txBody>
      </p:sp>
      <p:grpSp>
        <p:nvGrpSpPr>
          <p:cNvPr id="16" name="组合 23">
            <a:extLst>
              <a:ext uri="{FF2B5EF4-FFF2-40B4-BE49-F238E27FC236}">
                <a16:creationId xmlns:a16="http://schemas.microsoft.com/office/drawing/2014/main" id="{9E407E36-72A6-0E4E-FCD3-D869FE810FA6}"/>
              </a:ext>
            </a:extLst>
          </p:cNvPr>
          <p:cNvGrpSpPr/>
          <p:nvPr/>
        </p:nvGrpSpPr>
        <p:grpSpPr>
          <a:xfrm>
            <a:off x="3969076" y="3401983"/>
            <a:ext cx="6977839" cy="845387"/>
            <a:chOff x="1149989" y="3194004"/>
            <a:chExt cx="6977839" cy="845387"/>
          </a:xfrm>
        </p:grpSpPr>
        <p:sp>
          <p:nvSpPr>
            <p:cNvPr id="17" name="文本框 32">
              <a:extLst>
                <a:ext uri="{FF2B5EF4-FFF2-40B4-BE49-F238E27FC236}">
                  <a16:creationId xmlns:a16="http://schemas.microsoft.com/office/drawing/2014/main" id="{8C264727-1103-33FA-A24B-7F485A4ED0CD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18" name="组合 25">
              <a:extLst>
                <a:ext uri="{FF2B5EF4-FFF2-40B4-BE49-F238E27FC236}">
                  <a16:creationId xmlns:a16="http://schemas.microsoft.com/office/drawing/2014/main" id="{9819F194-4B2D-E90F-647C-994A3AE0E1D1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19" name="Freeform 108">
                <a:extLst>
                  <a:ext uri="{FF2B5EF4-FFF2-40B4-BE49-F238E27FC236}">
                    <a16:creationId xmlns:a16="http://schemas.microsoft.com/office/drawing/2014/main" id="{25FE9278-5068-669F-4455-197542AAD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09">
                <a:extLst>
                  <a:ext uri="{FF2B5EF4-FFF2-40B4-BE49-F238E27FC236}">
                    <a16:creationId xmlns:a16="http://schemas.microsoft.com/office/drawing/2014/main" id="{0C39B5EF-08AC-06F1-D93C-5C84A0BE2A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Freeform 110">
                <a:extLst>
                  <a:ext uri="{FF2B5EF4-FFF2-40B4-BE49-F238E27FC236}">
                    <a16:creationId xmlns:a16="http://schemas.microsoft.com/office/drawing/2014/main" id="{CD0E2C1B-1CB3-3B4D-F27B-84A4E59B4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11">
                <a:extLst>
                  <a:ext uri="{FF2B5EF4-FFF2-40B4-BE49-F238E27FC236}">
                    <a16:creationId xmlns:a16="http://schemas.microsoft.com/office/drawing/2014/main" id="{C6D4C281-9CF9-1252-242B-2A831C6E2A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112">
                <a:extLst>
                  <a:ext uri="{FF2B5EF4-FFF2-40B4-BE49-F238E27FC236}">
                    <a16:creationId xmlns:a16="http://schemas.microsoft.com/office/drawing/2014/main" id="{3E5CFBBE-F87C-C35F-29F5-96A5872376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113">
                <a:extLst>
                  <a:ext uri="{FF2B5EF4-FFF2-40B4-BE49-F238E27FC236}">
                    <a16:creationId xmlns:a16="http://schemas.microsoft.com/office/drawing/2014/main" id="{383176BC-2F61-F191-76E0-E5F53E0B34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5" name="组合 23">
            <a:extLst>
              <a:ext uri="{FF2B5EF4-FFF2-40B4-BE49-F238E27FC236}">
                <a16:creationId xmlns:a16="http://schemas.microsoft.com/office/drawing/2014/main" id="{D79EFF2D-615F-E360-5702-D3316646FAEF}"/>
              </a:ext>
            </a:extLst>
          </p:cNvPr>
          <p:cNvGrpSpPr/>
          <p:nvPr/>
        </p:nvGrpSpPr>
        <p:grpSpPr>
          <a:xfrm>
            <a:off x="3945364" y="4593728"/>
            <a:ext cx="6977839" cy="845387"/>
            <a:chOff x="1149989" y="3194004"/>
            <a:chExt cx="6977839" cy="845387"/>
          </a:xfrm>
        </p:grpSpPr>
        <p:sp>
          <p:nvSpPr>
            <p:cNvPr id="26" name="文本框 32">
              <a:extLst>
                <a:ext uri="{FF2B5EF4-FFF2-40B4-BE49-F238E27FC236}">
                  <a16:creationId xmlns:a16="http://schemas.microsoft.com/office/drawing/2014/main" id="{13DB9D4C-E8A6-766E-CB5E-36AE9EAB7237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7" name="组合 25">
              <a:extLst>
                <a:ext uri="{FF2B5EF4-FFF2-40B4-BE49-F238E27FC236}">
                  <a16:creationId xmlns:a16="http://schemas.microsoft.com/office/drawing/2014/main" id="{9753FB87-B401-F298-7756-CF1DB89FD8E5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8" name="Freeform 108">
                <a:extLst>
                  <a:ext uri="{FF2B5EF4-FFF2-40B4-BE49-F238E27FC236}">
                    <a16:creationId xmlns:a16="http://schemas.microsoft.com/office/drawing/2014/main" id="{5B27726E-6BAE-825C-FBBE-C5C66690C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Freeform 109">
                <a:extLst>
                  <a:ext uri="{FF2B5EF4-FFF2-40B4-BE49-F238E27FC236}">
                    <a16:creationId xmlns:a16="http://schemas.microsoft.com/office/drawing/2014/main" id="{CB22F7BD-5EC7-CC92-F78A-A12ADD3065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110">
                <a:extLst>
                  <a:ext uri="{FF2B5EF4-FFF2-40B4-BE49-F238E27FC236}">
                    <a16:creationId xmlns:a16="http://schemas.microsoft.com/office/drawing/2014/main" id="{B8DD760D-5A94-8C16-E051-2AE5BE972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111">
                <a:extLst>
                  <a:ext uri="{FF2B5EF4-FFF2-40B4-BE49-F238E27FC236}">
                    <a16:creationId xmlns:a16="http://schemas.microsoft.com/office/drawing/2014/main" id="{E192E262-24BA-00B3-233B-F56F63EAA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Freeform 112">
                <a:extLst>
                  <a:ext uri="{FF2B5EF4-FFF2-40B4-BE49-F238E27FC236}">
                    <a16:creationId xmlns:a16="http://schemas.microsoft.com/office/drawing/2014/main" id="{AAA5B639-0C65-45FE-300A-D87C69B1DB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Freeform 113">
                <a:extLst>
                  <a:ext uri="{FF2B5EF4-FFF2-40B4-BE49-F238E27FC236}">
                    <a16:creationId xmlns:a16="http://schemas.microsoft.com/office/drawing/2014/main" id="{A52934E7-7051-F6EA-5EC2-B81CB1873F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162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 descr="图片包含 室内&#10;&#10;已生成高可信度的说明">
            <a:extLst>
              <a:ext uri="{FF2B5EF4-FFF2-40B4-BE49-F238E27FC236}">
                <a16:creationId xmlns:a16="http://schemas.microsoft.com/office/drawing/2014/main" id="{12552B51-7BE4-4DFD-9A28-F08D8DEFA99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0" y="533401"/>
            <a:ext cx="8035011" cy="589493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631CC96-E12A-42F8-BF49-026C830A5B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81" y="-250666"/>
            <a:ext cx="2411015" cy="20715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19400" y="2209800"/>
            <a:ext cx="6781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diều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liền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tuổi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bây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diều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diều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4591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676401" y="111802"/>
            <a:ext cx="3596241" cy="4786010"/>
            <a:chOff x="152400" y="111802"/>
            <a:chExt cx="3596241" cy="4786010"/>
          </a:xfrm>
        </p:grpSpPr>
        <p:pic>
          <p:nvPicPr>
            <p:cNvPr id="5" name="Picture 5" descr="https://b.f5.photo.talk.zdn.vn/7542695716821765474/ba00d765b9794e27176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6500" b="87000" l="10000" r="90000">
                          <a14:foregroundMark x1="55185" y1="34250" x2="51296" y2="38750"/>
                          <a14:foregroundMark x1="27130" y1="48708" x2="28519" y2="51542"/>
                          <a14:foregroundMark x1="28148" y1="57333" x2="29074" y2="58250"/>
                          <a14:foregroundMark x1="27500" y1="53875" x2="27500" y2="56083"/>
                          <a14:foregroundMark x1="27315" y1="55833" x2="27315" y2="56833"/>
                          <a14:foregroundMark x1="63796" y1="47125" x2="64630" y2="48667"/>
                          <a14:foregroundMark x1="64722" y1="47708" x2="63796" y2="48792"/>
                          <a14:foregroundMark x1="28796" y1="61708" x2="25741" y2="66625"/>
                          <a14:foregroundMark x1="24352" y1="68917" x2="23148" y2="69292"/>
                          <a14:foregroundMark x1="23333" y1="69917" x2="28426" y2="71708"/>
                          <a14:foregroundMark x1="30185" y1="78833" x2="27778" y2="82292"/>
                          <a14:foregroundMark x1="26944" y1="83917" x2="34259" y2="84083"/>
                          <a14:foregroundMark x1="76667" y1="81833" x2="73426" y2="83458"/>
                          <a14:foregroundMark x1="72037" y1="83833" x2="72407" y2="83917"/>
                          <a14:foregroundMark x1="56481" y1="78625" x2="55648" y2="80375"/>
                          <a14:foregroundMark x1="58889" y1="81167" x2="63519" y2="82917"/>
                          <a14:foregroundMark x1="64167" y1="83000" x2="68981" y2="83833"/>
                          <a14:foregroundMark x1="40463" y1="79917" x2="38704" y2="84083"/>
                          <a14:foregroundMark x1="57581" y1="56501" x2="68995" y2="72658"/>
                          <a14:foregroundMark x1="51789" y1="56119" x2="60307" y2="71128"/>
                          <a14:foregroundMark x1="42419" y1="56119" x2="39523" y2="71511"/>
                          <a14:foregroundMark x1="69847" y1="56405" x2="75639" y2="56788"/>
                          <a14:foregroundMark x1="64736" y1="50000" x2="66440" y2="51243"/>
                          <a14:foregroundMark x1="50085" y1="18260" x2="61499" y2="17973"/>
                          <a14:foregroundMark x1="24020" y1="83461" x2="25213" y2="83939"/>
                          <a14:foregroundMark x1="55707" y1="81071" x2="59796" y2="81358"/>
                          <a14:backgroundMark x1="16296" y1="56250" x2="27407" y2="63750"/>
                          <a14:backgroundMark x1="21296" y1="65000" x2="24074" y2="76500"/>
                          <a14:backgroundMark x1="28519" y1="42750" x2="24074" y2="46000"/>
                          <a14:backgroundMark x1="25185" y1="49750" x2="26296" y2="51250"/>
                          <a14:backgroundMark x1="63519" y1="47000" x2="63519" y2="49000"/>
                          <a14:backgroundMark x1="41852" y1="76500" x2="40185" y2="77750"/>
                          <a14:backgroundMark x1="63241" y1="48875" x2="63148" y2="49417"/>
                          <a14:backgroundMark x1="63519" y1="49833" x2="64074" y2="50083"/>
                          <a14:backgroundMark x1="70528" y1="37572" x2="87053" y2="51243"/>
                          <a14:backgroundMark x1="77002" y1="48470" x2="93526" y2="69025"/>
                          <a14:backgroundMark x1="48893" y1="73518" x2="53152" y2="840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50" b="12750"/>
            <a:stretch/>
          </p:blipFill>
          <p:spPr bwMode="auto">
            <a:xfrm flipH="1">
              <a:off x="2143873" y="2853527"/>
              <a:ext cx="1604768" cy="2044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152400" y="111802"/>
              <a:ext cx="2426677" cy="3897490"/>
              <a:chOff x="152400" y="111802"/>
              <a:chExt cx="2426677" cy="3897490"/>
            </a:xfrm>
          </p:grpSpPr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100000" l="10000" r="958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11802"/>
                <a:ext cx="1600200" cy="1600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Freeform 8"/>
              <p:cNvSpPr/>
              <p:nvPr/>
            </p:nvSpPr>
            <p:spPr>
              <a:xfrm>
                <a:off x="1242646" y="1359877"/>
                <a:ext cx="1336431" cy="2649415"/>
              </a:xfrm>
              <a:custGeom>
                <a:avLst/>
                <a:gdLst>
                  <a:gd name="connsiteX0" fmla="*/ 0 w 1336431"/>
                  <a:gd name="connsiteY0" fmla="*/ 0 h 2649415"/>
                  <a:gd name="connsiteX1" fmla="*/ 70339 w 1336431"/>
                  <a:gd name="connsiteY1" fmla="*/ 211015 h 2649415"/>
                  <a:gd name="connsiteX2" fmla="*/ 93785 w 1336431"/>
                  <a:gd name="connsiteY2" fmla="*/ 422031 h 2649415"/>
                  <a:gd name="connsiteX3" fmla="*/ 117231 w 1336431"/>
                  <a:gd name="connsiteY3" fmla="*/ 515815 h 2649415"/>
                  <a:gd name="connsiteX4" fmla="*/ 211016 w 1336431"/>
                  <a:gd name="connsiteY4" fmla="*/ 609600 h 2649415"/>
                  <a:gd name="connsiteX5" fmla="*/ 304800 w 1336431"/>
                  <a:gd name="connsiteY5" fmla="*/ 726831 h 2649415"/>
                  <a:gd name="connsiteX6" fmla="*/ 422031 w 1336431"/>
                  <a:gd name="connsiteY6" fmla="*/ 844061 h 2649415"/>
                  <a:gd name="connsiteX7" fmla="*/ 656492 w 1336431"/>
                  <a:gd name="connsiteY7" fmla="*/ 914400 h 2649415"/>
                  <a:gd name="connsiteX8" fmla="*/ 726831 w 1336431"/>
                  <a:gd name="connsiteY8" fmla="*/ 937846 h 2649415"/>
                  <a:gd name="connsiteX9" fmla="*/ 797169 w 1336431"/>
                  <a:gd name="connsiteY9" fmla="*/ 984738 h 2649415"/>
                  <a:gd name="connsiteX10" fmla="*/ 820616 w 1336431"/>
                  <a:gd name="connsiteY10" fmla="*/ 1055077 h 2649415"/>
                  <a:gd name="connsiteX11" fmla="*/ 867508 w 1336431"/>
                  <a:gd name="connsiteY11" fmla="*/ 1125415 h 2649415"/>
                  <a:gd name="connsiteX12" fmla="*/ 914400 w 1336431"/>
                  <a:gd name="connsiteY12" fmla="*/ 1266092 h 2649415"/>
                  <a:gd name="connsiteX13" fmla="*/ 937846 w 1336431"/>
                  <a:gd name="connsiteY13" fmla="*/ 1336431 h 2649415"/>
                  <a:gd name="connsiteX14" fmla="*/ 961292 w 1336431"/>
                  <a:gd name="connsiteY14" fmla="*/ 1477108 h 2649415"/>
                  <a:gd name="connsiteX15" fmla="*/ 984739 w 1336431"/>
                  <a:gd name="connsiteY15" fmla="*/ 1547446 h 2649415"/>
                  <a:gd name="connsiteX16" fmla="*/ 1055077 w 1336431"/>
                  <a:gd name="connsiteY16" fmla="*/ 1781908 h 2649415"/>
                  <a:gd name="connsiteX17" fmla="*/ 1078523 w 1336431"/>
                  <a:gd name="connsiteY17" fmla="*/ 1852246 h 2649415"/>
                  <a:gd name="connsiteX18" fmla="*/ 1101969 w 1336431"/>
                  <a:gd name="connsiteY18" fmla="*/ 1969477 h 2649415"/>
                  <a:gd name="connsiteX19" fmla="*/ 1148862 w 1336431"/>
                  <a:gd name="connsiteY19" fmla="*/ 2016369 h 2649415"/>
                  <a:gd name="connsiteX20" fmla="*/ 1195754 w 1336431"/>
                  <a:gd name="connsiteY20" fmla="*/ 2203938 h 2649415"/>
                  <a:gd name="connsiteX21" fmla="*/ 1219200 w 1336431"/>
                  <a:gd name="connsiteY21" fmla="*/ 2274277 h 2649415"/>
                  <a:gd name="connsiteX22" fmla="*/ 1242646 w 1336431"/>
                  <a:gd name="connsiteY22" fmla="*/ 2414954 h 2649415"/>
                  <a:gd name="connsiteX23" fmla="*/ 1289539 w 1336431"/>
                  <a:gd name="connsiteY23" fmla="*/ 2579077 h 2649415"/>
                  <a:gd name="connsiteX24" fmla="*/ 1336431 w 1336431"/>
                  <a:gd name="connsiteY24" fmla="*/ 2649415 h 264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36431" h="2649415">
                    <a:moveTo>
                      <a:pt x="0" y="0"/>
                    </a:moveTo>
                    <a:cubicBezTo>
                      <a:pt x="31385" y="78463"/>
                      <a:pt x="57720" y="128990"/>
                      <a:pt x="70339" y="211015"/>
                    </a:cubicBezTo>
                    <a:cubicBezTo>
                      <a:pt x="81100" y="280964"/>
                      <a:pt x="83024" y="352082"/>
                      <a:pt x="93785" y="422031"/>
                    </a:cubicBezTo>
                    <a:cubicBezTo>
                      <a:pt x="98685" y="453880"/>
                      <a:pt x="100153" y="488490"/>
                      <a:pt x="117231" y="515815"/>
                    </a:cubicBezTo>
                    <a:cubicBezTo>
                      <a:pt x="140663" y="553306"/>
                      <a:pt x="186492" y="572814"/>
                      <a:pt x="211016" y="609600"/>
                    </a:cubicBezTo>
                    <a:cubicBezTo>
                      <a:pt x="355344" y="826092"/>
                      <a:pt x="171166" y="559787"/>
                      <a:pt x="304800" y="726831"/>
                    </a:cubicBezTo>
                    <a:cubicBezTo>
                      <a:pt x="360855" y="796901"/>
                      <a:pt x="334713" y="805253"/>
                      <a:pt x="422031" y="844061"/>
                    </a:cubicBezTo>
                    <a:cubicBezTo>
                      <a:pt x="522327" y="888637"/>
                      <a:pt x="561009" y="887119"/>
                      <a:pt x="656492" y="914400"/>
                    </a:cubicBezTo>
                    <a:cubicBezTo>
                      <a:pt x="680256" y="921190"/>
                      <a:pt x="703385" y="930031"/>
                      <a:pt x="726831" y="937846"/>
                    </a:cubicBezTo>
                    <a:cubicBezTo>
                      <a:pt x="750277" y="953477"/>
                      <a:pt x="779566" y="962734"/>
                      <a:pt x="797169" y="984738"/>
                    </a:cubicBezTo>
                    <a:cubicBezTo>
                      <a:pt x="812608" y="1004037"/>
                      <a:pt x="809563" y="1032972"/>
                      <a:pt x="820616" y="1055077"/>
                    </a:cubicBezTo>
                    <a:cubicBezTo>
                      <a:pt x="833218" y="1080281"/>
                      <a:pt x="851877" y="1101969"/>
                      <a:pt x="867508" y="1125415"/>
                    </a:cubicBezTo>
                    <a:lnTo>
                      <a:pt x="914400" y="1266092"/>
                    </a:lnTo>
                    <a:cubicBezTo>
                      <a:pt x="922215" y="1289538"/>
                      <a:pt x="933783" y="1312053"/>
                      <a:pt x="937846" y="1336431"/>
                    </a:cubicBezTo>
                    <a:cubicBezTo>
                      <a:pt x="945661" y="1383323"/>
                      <a:pt x="950979" y="1430701"/>
                      <a:pt x="961292" y="1477108"/>
                    </a:cubicBezTo>
                    <a:cubicBezTo>
                      <a:pt x="966653" y="1501234"/>
                      <a:pt x="977949" y="1523683"/>
                      <a:pt x="984739" y="1547446"/>
                    </a:cubicBezTo>
                    <a:cubicBezTo>
                      <a:pt x="1055618" y="1795520"/>
                      <a:pt x="943625" y="1447550"/>
                      <a:pt x="1055077" y="1781908"/>
                    </a:cubicBezTo>
                    <a:cubicBezTo>
                      <a:pt x="1062892" y="1805354"/>
                      <a:pt x="1073676" y="1828012"/>
                      <a:pt x="1078523" y="1852246"/>
                    </a:cubicBezTo>
                    <a:cubicBezTo>
                      <a:pt x="1086338" y="1891323"/>
                      <a:pt x="1086271" y="1932848"/>
                      <a:pt x="1101969" y="1969477"/>
                    </a:cubicBezTo>
                    <a:cubicBezTo>
                      <a:pt x="1110677" y="1989795"/>
                      <a:pt x="1133231" y="2000738"/>
                      <a:pt x="1148862" y="2016369"/>
                    </a:cubicBezTo>
                    <a:cubicBezTo>
                      <a:pt x="1164493" y="2078892"/>
                      <a:pt x="1175374" y="2142798"/>
                      <a:pt x="1195754" y="2203938"/>
                    </a:cubicBezTo>
                    <a:cubicBezTo>
                      <a:pt x="1203569" y="2227384"/>
                      <a:pt x="1213839" y="2250151"/>
                      <a:pt x="1219200" y="2274277"/>
                    </a:cubicBezTo>
                    <a:cubicBezTo>
                      <a:pt x="1229513" y="2320684"/>
                      <a:pt x="1233323" y="2368338"/>
                      <a:pt x="1242646" y="2414954"/>
                    </a:cubicBezTo>
                    <a:cubicBezTo>
                      <a:pt x="1247655" y="2439999"/>
                      <a:pt x="1274640" y="2549279"/>
                      <a:pt x="1289539" y="2579077"/>
                    </a:cubicBezTo>
                    <a:cubicBezTo>
                      <a:pt x="1302141" y="2604281"/>
                      <a:pt x="1336431" y="2649415"/>
                      <a:pt x="1336431" y="2649415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4687367" y="342899"/>
            <a:ext cx="2208824" cy="5585972"/>
            <a:chOff x="3163367" y="342899"/>
            <a:chExt cx="2208824" cy="5585972"/>
          </a:xfrm>
        </p:grpSpPr>
        <p:pic>
          <p:nvPicPr>
            <p:cNvPr id="7" name="Picture 4" descr="https://b-f40-zpg.zdn.vn/9131160140145589983/b45e0d82209dd7c38e8c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917" b="73125" l="0" r="43426">
                          <a14:foregroundMark x1="12315" y1="31625" x2="16944" y2="36417"/>
                          <a14:foregroundMark x1="19259" y1="37583" x2="29537" y2="45958"/>
                          <a14:foregroundMark x1="14074" y1="45042" x2="10278" y2="47750"/>
                          <a14:foregroundMark x1="9444" y1="67167" x2="14630" y2="67458"/>
                          <a14:foregroundMark x1="33704" y1="67000" x2="39630" y2="65208"/>
                          <a14:foregroundMark x1="34630" y1="68042" x2="36667" y2="67542"/>
                          <a14:foregroundMark x1="36759" y1="67042" x2="40463" y2="65792"/>
                          <a14:foregroundMark x1="36204" y1="67750" x2="40278" y2="65875"/>
                          <a14:foregroundMark x1="40278" y1="64000" x2="41574" y2="64042"/>
                          <a14:foregroundMark x1="41852" y1="64208" x2="40648" y2="65500"/>
                          <a14:foregroundMark x1="29444" y1="67417" x2="32963" y2="67875"/>
                          <a14:foregroundMark x1="5926" y1="67208" x2="7130" y2="67792"/>
                          <a14:foregroundMark x1="21944" y1="66333" x2="21111" y2="66250"/>
                          <a14:foregroundMark x1="10370" y1="68583" x2="12778" y2="67875"/>
                          <a14:foregroundMark x1="13704" y1="67917" x2="16852" y2="68042"/>
                          <a14:backgroundMark x1="24907" y1="61500" x2="25278" y2="68208"/>
                          <a14:backgroundMark x1="5185" y1="52167" x2="4444" y2="58750"/>
                          <a14:backgroundMark x1="40833" y1="56583" x2="42037" y2="59083"/>
                          <a14:backgroundMark x1="41852" y1="61625" x2="42315" y2="62750"/>
                          <a14:backgroundMark x1="28981" y1="66333" x2="28611" y2="67125"/>
                          <a14:backgroundMark x1="7130" y1="66167" x2="7963" y2="66208"/>
                          <a14:backgroundMark x1="39259" y1="50542" x2="39907" y2="57333"/>
                          <a14:backgroundMark x1="36759" y1="52208" x2="35278" y2="53625"/>
                          <a14:backgroundMark x1="34444" y1="55583" x2="35556" y2="56458"/>
                          <a14:backgroundMark x1="35463" y1="52500" x2="35093" y2="53292"/>
                          <a14:backgroundMark x1="35093" y1="52333" x2="34630" y2="53333"/>
                          <a14:backgroundMark x1="34352" y1="53292" x2="33889" y2="54000"/>
                          <a14:backgroundMark x1="34464" y1="31478" x2="39934" y2="42990"/>
                          <a14:backgroundMark x1="35011" y1="39825" x2="37965" y2="422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0" r="55914" b="24742"/>
            <a:stretch/>
          </p:blipFill>
          <p:spPr bwMode="auto">
            <a:xfrm>
              <a:off x="4013855" y="2853527"/>
              <a:ext cx="1358336" cy="3075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3163367" y="342899"/>
              <a:ext cx="1068267" cy="4182209"/>
              <a:chOff x="3163367" y="342899"/>
              <a:chExt cx="1068267" cy="4182209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4488" b="94109" l="4083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3367" y="342899"/>
                <a:ext cx="1068267" cy="12694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Freeform 9"/>
              <p:cNvSpPr/>
              <p:nvPr/>
            </p:nvSpPr>
            <p:spPr>
              <a:xfrm>
                <a:off x="3657600" y="984738"/>
                <a:ext cx="445477" cy="3540370"/>
              </a:xfrm>
              <a:custGeom>
                <a:avLst/>
                <a:gdLst>
                  <a:gd name="connsiteX0" fmla="*/ 0 w 445477"/>
                  <a:gd name="connsiteY0" fmla="*/ 0 h 3540370"/>
                  <a:gd name="connsiteX1" fmla="*/ 23446 w 445477"/>
                  <a:gd name="connsiteY1" fmla="*/ 117231 h 3540370"/>
                  <a:gd name="connsiteX2" fmla="*/ 46892 w 445477"/>
                  <a:gd name="connsiteY2" fmla="*/ 304800 h 3540370"/>
                  <a:gd name="connsiteX3" fmla="*/ 70338 w 445477"/>
                  <a:gd name="connsiteY3" fmla="*/ 398585 h 3540370"/>
                  <a:gd name="connsiteX4" fmla="*/ 164123 w 445477"/>
                  <a:gd name="connsiteY4" fmla="*/ 492370 h 3540370"/>
                  <a:gd name="connsiteX5" fmla="*/ 187569 w 445477"/>
                  <a:gd name="connsiteY5" fmla="*/ 586154 h 3540370"/>
                  <a:gd name="connsiteX6" fmla="*/ 234462 w 445477"/>
                  <a:gd name="connsiteY6" fmla="*/ 656493 h 3540370"/>
                  <a:gd name="connsiteX7" fmla="*/ 281354 w 445477"/>
                  <a:gd name="connsiteY7" fmla="*/ 750277 h 3540370"/>
                  <a:gd name="connsiteX8" fmla="*/ 351692 w 445477"/>
                  <a:gd name="connsiteY8" fmla="*/ 1148862 h 3540370"/>
                  <a:gd name="connsiteX9" fmla="*/ 328246 w 445477"/>
                  <a:gd name="connsiteY9" fmla="*/ 1453662 h 3540370"/>
                  <a:gd name="connsiteX10" fmla="*/ 281354 w 445477"/>
                  <a:gd name="connsiteY10" fmla="*/ 1524000 h 3540370"/>
                  <a:gd name="connsiteX11" fmla="*/ 257908 w 445477"/>
                  <a:gd name="connsiteY11" fmla="*/ 1688124 h 3540370"/>
                  <a:gd name="connsiteX12" fmla="*/ 234462 w 445477"/>
                  <a:gd name="connsiteY12" fmla="*/ 1758462 h 3540370"/>
                  <a:gd name="connsiteX13" fmla="*/ 211015 w 445477"/>
                  <a:gd name="connsiteY13" fmla="*/ 2039816 h 3540370"/>
                  <a:gd name="connsiteX14" fmla="*/ 187569 w 445477"/>
                  <a:gd name="connsiteY14" fmla="*/ 2133600 h 3540370"/>
                  <a:gd name="connsiteX15" fmla="*/ 257908 w 445477"/>
                  <a:gd name="connsiteY15" fmla="*/ 2625970 h 3540370"/>
                  <a:gd name="connsiteX16" fmla="*/ 328246 w 445477"/>
                  <a:gd name="connsiteY16" fmla="*/ 2860431 h 3540370"/>
                  <a:gd name="connsiteX17" fmla="*/ 351692 w 445477"/>
                  <a:gd name="connsiteY17" fmla="*/ 2930770 h 3540370"/>
                  <a:gd name="connsiteX18" fmla="*/ 375138 w 445477"/>
                  <a:gd name="connsiteY18" fmla="*/ 3001108 h 3540370"/>
                  <a:gd name="connsiteX19" fmla="*/ 422031 w 445477"/>
                  <a:gd name="connsiteY19" fmla="*/ 3188677 h 3540370"/>
                  <a:gd name="connsiteX20" fmla="*/ 445477 w 445477"/>
                  <a:gd name="connsiteY20" fmla="*/ 3540370 h 3540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45477" h="3540370">
                    <a:moveTo>
                      <a:pt x="0" y="0"/>
                    </a:moveTo>
                    <a:cubicBezTo>
                      <a:pt x="7815" y="39077"/>
                      <a:pt x="17386" y="77844"/>
                      <a:pt x="23446" y="117231"/>
                    </a:cubicBezTo>
                    <a:cubicBezTo>
                      <a:pt x="33027" y="179508"/>
                      <a:pt x="36533" y="242648"/>
                      <a:pt x="46892" y="304800"/>
                    </a:cubicBezTo>
                    <a:cubicBezTo>
                      <a:pt x="52190" y="336585"/>
                      <a:pt x="53259" y="371259"/>
                      <a:pt x="70338" y="398585"/>
                    </a:cubicBezTo>
                    <a:cubicBezTo>
                      <a:pt x="93770" y="436076"/>
                      <a:pt x="164123" y="492370"/>
                      <a:pt x="164123" y="492370"/>
                    </a:cubicBezTo>
                    <a:cubicBezTo>
                      <a:pt x="171938" y="523631"/>
                      <a:pt x="174875" y="556536"/>
                      <a:pt x="187569" y="586154"/>
                    </a:cubicBezTo>
                    <a:cubicBezTo>
                      <a:pt x="198669" y="612055"/>
                      <a:pt x="220481" y="632027"/>
                      <a:pt x="234462" y="656493"/>
                    </a:cubicBezTo>
                    <a:cubicBezTo>
                      <a:pt x="251803" y="686839"/>
                      <a:pt x="265723" y="719016"/>
                      <a:pt x="281354" y="750277"/>
                    </a:cubicBezTo>
                    <a:cubicBezTo>
                      <a:pt x="345410" y="1006505"/>
                      <a:pt x="321129" y="873794"/>
                      <a:pt x="351692" y="1148862"/>
                    </a:cubicBezTo>
                    <a:cubicBezTo>
                      <a:pt x="343877" y="1250462"/>
                      <a:pt x="347025" y="1353507"/>
                      <a:pt x="328246" y="1453662"/>
                    </a:cubicBezTo>
                    <a:cubicBezTo>
                      <a:pt x="323053" y="1481358"/>
                      <a:pt x="289451" y="1497010"/>
                      <a:pt x="281354" y="1524000"/>
                    </a:cubicBezTo>
                    <a:cubicBezTo>
                      <a:pt x="265474" y="1576933"/>
                      <a:pt x="268746" y="1633934"/>
                      <a:pt x="257908" y="1688124"/>
                    </a:cubicBezTo>
                    <a:cubicBezTo>
                      <a:pt x="253061" y="1712358"/>
                      <a:pt x="242277" y="1735016"/>
                      <a:pt x="234462" y="1758462"/>
                    </a:cubicBezTo>
                    <a:cubicBezTo>
                      <a:pt x="226646" y="1852247"/>
                      <a:pt x="222688" y="1946433"/>
                      <a:pt x="211015" y="2039816"/>
                    </a:cubicBezTo>
                    <a:cubicBezTo>
                      <a:pt x="207018" y="2071791"/>
                      <a:pt x="187569" y="2101377"/>
                      <a:pt x="187569" y="2133600"/>
                    </a:cubicBezTo>
                    <a:cubicBezTo>
                      <a:pt x="187569" y="2516080"/>
                      <a:pt x="158190" y="2426537"/>
                      <a:pt x="257908" y="2625970"/>
                    </a:cubicBezTo>
                    <a:cubicBezTo>
                      <a:pt x="293343" y="2767708"/>
                      <a:pt x="271164" y="2689183"/>
                      <a:pt x="328246" y="2860431"/>
                    </a:cubicBezTo>
                    <a:lnTo>
                      <a:pt x="351692" y="2930770"/>
                    </a:lnTo>
                    <a:cubicBezTo>
                      <a:pt x="359507" y="2954216"/>
                      <a:pt x="369144" y="2977132"/>
                      <a:pt x="375138" y="3001108"/>
                    </a:cubicBezTo>
                    <a:lnTo>
                      <a:pt x="422031" y="3188677"/>
                    </a:lnTo>
                    <a:lnTo>
                      <a:pt x="445477" y="3540370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6816191" y="266314"/>
            <a:ext cx="2123916" cy="5846535"/>
            <a:chOff x="5292191" y="266313"/>
            <a:chExt cx="2123916" cy="5846535"/>
          </a:xfrm>
        </p:grpSpPr>
        <p:pic>
          <p:nvPicPr>
            <p:cNvPr id="6" name="Picture 5" descr="https://b-f13-zpc.zdn.vn/7518827637998607736/e8736cfc2be0dcbe85f1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125" b="79750" l="8056" r="7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10" r="18931" b="20120"/>
            <a:stretch/>
          </p:blipFill>
          <p:spPr bwMode="auto">
            <a:xfrm flipH="1">
              <a:off x="5434907" y="3136804"/>
              <a:ext cx="1981200" cy="2976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5292191" y="266313"/>
              <a:ext cx="1185994" cy="4727908"/>
              <a:chOff x="5292191" y="266313"/>
              <a:chExt cx="1185994" cy="4727908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40" t="8535" r="8937" b="9292"/>
              <a:stretch/>
            </p:blipFill>
            <p:spPr bwMode="auto">
              <a:xfrm>
                <a:off x="5292191" y="266313"/>
                <a:ext cx="1185994" cy="14842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Freeform 10"/>
              <p:cNvSpPr/>
              <p:nvPr/>
            </p:nvSpPr>
            <p:spPr>
              <a:xfrm>
                <a:off x="5486400" y="1242646"/>
                <a:ext cx="375138" cy="3751575"/>
              </a:xfrm>
              <a:custGeom>
                <a:avLst/>
                <a:gdLst>
                  <a:gd name="connsiteX0" fmla="*/ 375138 w 375138"/>
                  <a:gd name="connsiteY0" fmla="*/ 0 h 3751575"/>
                  <a:gd name="connsiteX1" fmla="*/ 328246 w 375138"/>
                  <a:gd name="connsiteY1" fmla="*/ 562708 h 3751575"/>
                  <a:gd name="connsiteX2" fmla="*/ 304800 w 375138"/>
                  <a:gd name="connsiteY2" fmla="*/ 633046 h 3751575"/>
                  <a:gd name="connsiteX3" fmla="*/ 257908 w 375138"/>
                  <a:gd name="connsiteY3" fmla="*/ 820616 h 3751575"/>
                  <a:gd name="connsiteX4" fmla="*/ 140677 w 375138"/>
                  <a:gd name="connsiteY4" fmla="*/ 961292 h 3751575"/>
                  <a:gd name="connsiteX5" fmla="*/ 93785 w 375138"/>
                  <a:gd name="connsiteY5" fmla="*/ 1125416 h 3751575"/>
                  <a:gd name="connsiteX6" fmla="*/ 46892 w 375138"/>
                  <a:gd name="connsiteY6" fmla="*/ 1852246 h 3751575"/>
                  <a:gd name="connsiteX7" fmla="*/ 0 w 375138"/>
                  <a:gd name="connsiteY7" fmla="*/ 2180492 h 3751575"/>
                  <a:gd name="connsiteX8" fmla="*/ 23446 w 375138"/>
                  <a:gd name="connsiteY8" fmla="*/ 2883877 h 3751575"/>
                  <a:gd name="connsiteX9" fmla="*/ 46892 w 375138"/>
                  <a:gd name="connsiteY9" fmla="*/ 3001108 h 3751575"/>
                  <a:gd name="connsiteX10" fmla="*/ 70338 w 375138"/>
                  <a:gd name="connsiteY10" fmla="*/ 3282462 h 3751575"/>
                  <a:gd name="connsiteX11" fmla="*/ 93785 w 375138"/>
                  <a:gd name="connsiteY11" fmla="*/ 3376246 h 3751575"/>
                  <a:gd name="connsiteX12" fmla="*/ 164123 w 375138"/>
                  <a:gd name="connsiteY12" fmla="*/ 3681046 h 3751575"/>
                  <a:gd name="connsiteX13" fmla="*/ 211015 w 375138"/>
                  <a:gd name="connsiteY13" fmla="*/ 3751385 h 375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5138" h="3751575">
                    <a:moveTo>
                      <a:pt x="375138" y="0"/>
                    </a:moveTo>
                    <a:cubicBezTo>
                      <a:pt x="365413" y="165332"/>
                      <a:pt x="363469" y="386591"/>
                      <a:pt x="328246" y="562708"/>
                    </a:cubicBezTo>
                    <a:cubicBezTo>
                      <a:pt x="323399" y="586942"/>
                      <a:pt x="311303" y="609203"/>
                      <a:pt x="304800" y="633046"/>
                    </a:cubicBezTo>
                    <a:cubicBezTo>
                      <a:pt x="287843" y="695223"/>
                      <a:pt x="293658" y="766993"/>
                      <a:pt x="257908" y="820616"/>
                    </a:cubicBezTo>
                    <a:cubicBezTo>
                      <a:pt x="192622" y="918543"/>
                      <a:pt x="230940" y="871029"/>
                      <a:pt x="140677" y="961292"/>
                    </a:cubicBezTo>
                    <a:cubicBezTo>
                      <a:pt x="127015" y="1002278"/>
                      <a:pt x="97182" y="1085785"/>
                      <a:pt x="93785" y="1125416"/>
                    </a:cubicBezTo>
                    <a:cubicBezTo>
                      <a:pt x="73051" y="1367309"/>
                      <a:pt x="81226" y="1611906"/>
                      <a:pt x="46892" y="1852246"/>
                    </a:cubicBezTo>
                    <a:lnTo>
                      <a:pt x="0" y="2180492"/>
                    </a:lnTo>
                    <a:cubicBezTo>
                      <a:pt x="7815" y="2414954"/>
                      <a:pt x="10063" y="2649667"/>
                      <a:pt x="23446" y="2883877"/>
                    </a:cubicBezTo>
                    <a:cubicBezTo>
                      <a:pt x="25719" y="2923663"/>
                      <a:pt x="42236" y="2961530"/>
                      <a:pt x="46892" y="3001108"/>
                    </a:cubicBezTo>
                    <a:cubicBezTo>
                      <a:pt x="57888" y="3094573"/>
                      <a:pt x="58665" y="3189079"/>
                      <a:pt x="70338" y="3282462"/>
                    </a:cubicBezTo>
                    <a:cubicBezTo>
                      <a:pt x="74335" y="3314437"/>
                      <a:pt x="88021" y="3344542"/>
                      <a:pt x="93785" y="3376246"/>
                    </a:cubicBezTo>
                    <a:cubicBezTo>
                      <a:pt x="142486" y="3644096"/>
                      <a:pt x="83419" y="3438932"/>
                      <a:pt x="164123" y="3681046"/>
                    </a:cubicBezTo>
                    <a:cubicBezTo>
                      <a:pt x="190041" y="3758799"/>
                      <a:pt x="162854" y="3751385"/>
                      <a:pt x="211015" y="3751385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8564477" y="359043"/>
            <a:ext cx="1758565" cy="6355152"/>
            <a:chOff x="7040476" y="359043"/>
            <a:chExt cx="1758565" cy="6355152"/>
          </a:xfrm>
        </p:grpSpPr>
        <p:pic>
          <p:nvPicPr>
            <p:cNvPr id="8" name="Picture 4" descr="https://b-f40-zpg.zdn.vn/9131160140145589983/b45e0d82209dd7c38e8c.jp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9625" b="74917" l="30556" r="83889">
                          <a14:foregroundMark x1="51759" y1="57417" x2="49259" y2="66667"/>
                          <a14:foregroundMark x1="43333" y1="72250" x2="52222" y2="72250"/>
                          <a14:foregroundMark x1="38056" y1="71375" x2="38889" y2="72750"/>
                          <a14:foregroundMark x1="46667" y1="69542" x2="46111" y2="70667"/>
                          <a14:foregroundMark x1="43981" y1="73333" x2="50463" y2="72583"/>
                          <a14:foregroundMark x1="51204" y1="72958" x2="54444" y2="72958"/>
                          <a14:foregroundMark x1="43981" y1="73708" x2="47222" y2="73458"/>
                          <a14:foregroundMark x1="47500" y1="73417" x2="50648" y2="72542"/>
                          <a14:foregroundMark x1="50370" y1="72750" x2="53981" y2="73042"/>
                          <a14:foregroundMark x1="54907" y1="70167" x2="55556" y2="71792"/>
                          <a14:foregroundMark x1="38148" y1="70125" x2="39722" y2="70958"/>
                          <a14:foregroundMark x1="56667" y1="71667" x2="57222" y2="72375"/>
                          <a14:foregroundMark x1="55093" y1="73000" x2="56574" y2="72625"/>
                          <a14:foregroundMark x1="72685" y1="67042" x2="70000" y2="68583"/>
                          <a14:foregroundMark x1="66944" y1="69917" x2="69074" y2="69208"/>
                          <a14:foregroundMark x1="61759" y1="69208" x2="64259" y2="68500"/>
                          <a14:foregroundMark x1="61111" y1="70375" x2="64352" y2="70042"/>
                          <a14:foregroundMark x1="53426" y1="73167" x2="54630" y2="73167"/>
                          <a14:foregroundMark x1="39167" y1="54792" x2="38241" y2="55667"/>
                          <a14:foregroundMark x1="34722" y1="53000" x2="33981" y2="53750"/>
                          <a14:foregroundMark x1="33611" y1="54083" x2="33611" y2="55042"/>
                          <a14:foregroundMark x1="33981" y1="55583" x2="34815" y2="56125"/>
                          <a14:backgroundMark x1="69722" y1="56875" x2="70833" y2="59750"/>
                          <a14:backgroundMark x1="40000" y1="57875" x2="33889" y2="68625"/>
                          <a14:backgroundMark x1="37685" y1="66458" x2="39815" y2="67917"/>
                          <a14:backgroundMark x1="58241" y1="70333" x2="59537" y2="71333"/>
                          <a14:backgroundMark x1="74537" y1="67542" x2="74074" y2="68792"/>
                          <a14:backgroundMark x1="41111" y1="61917" x2="40741" y2="62333"/>
                          <a14:backgroundMark x1="40833" y1="62583" x2="40370" y2="63083"/>
                          <a14:backgroundMark x1="40833" y1="62958" x2="40741" y2="63417"/>
                          <a14:backgroundMark x1="41667" y1="61625" x2="41204" y2="61875"/>
                          <a14:backgroundMark x1="56111" y1="69333" x2="57407" y2="70542"/>
                          <a14:backgroundMark x1="33036" y1="41997" x2="34184" y2="512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11" t="24541" r="22501" b="24395"/>
            <a:stretch/>
          </p:blipFill>
          <p:spPr bwMode="auto">
            <a:xfrm>
              <a:off x="7040476" y="3011091"/>
              <a:ext cx="1758565" cy="3703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 16"/>
            <p:cNvGrpSpPr/>
            <p:nvPr/>
          </p:nvGrpSpPr>
          <p:grpSpPr>
            <a:xfrm>
              <a:off x="7151077" y="359043"/>
              <a:ext cx="1272335" cy="4775665"/>
              <a:chOff x="7151077" y="359043"/>
              <a:chExt cx="1272335" cy="4775665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98" t="6598" r="9045" b="9244"/>
              <a:stretch/>
            </p:blipFill>
            <p:spPr bwMode="auto">
              <a:xfrm>
                <a:off x="7416107" y="359043"/>
                <a:ext cx="1007305" cy="11444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Freeform 12"/>
              <p:cNvSpPr/>
              <p:nvPr/>
            </p:nvSpPr>
            <p:spPr>
              <a:xfrm>
                <a:off x="7151077" y="961292"/>
                <a:ext cx="726831" cy="4173416"/>
              </a:xfrm>
              <a:custGeom>
                <a:avLst/>
                <a:gdLst>
                  <a:gd name="connsiteX0" fmla="*/ 726831 w 726831"/>
                  <a:gd name="connsiteY0" fmla="*/ 0 h 4173416"/>
                  <a:gd name="connsiteX1" fmla="*/ 656492 w 726831"/>
                  <a:gd name="connsiteY1" fmla="*/ 187570 h 4173416"/>
                  <a:gd name="connsiteX2" fmla="*/ 609600 w 726831"/>
                  <a:gd name="connsiteY2" fmla="*/ 328246 h 4173416"/>
                  <a:gd name="connsiteX3" fmla="*/ 586154 w 726831"/>
                  <a:gd name="connsiteY3" fmla="*/ 1055077 h 4173416"/>
                  <a:gd name="connsiteX4" fmla="*/ 468923 w 726831"/>
                  <a:gd name="connsiteY4" fmla="*/ 1219200 h 4173416"/>
                  <a:gd name="connsiteX5" fmla="*/ 445477 w 726831"/>
                  <a:gd name="connsiteY5" fmla="*/ 1289539 h 4173416"/>
                  <a:gd name="connsiteX6" fmla="*/ 351692 w 726831"/>
                  <a:gd name="connsiteY6" fmla="*/ 1406770 h 4173416"/>
                  <a:gd name="connsiteX7" fmla="*/ 281354 w 726831"/>
                  <a:gd name="connsiteY7" fmla="*/ 1617785 h 4173416"/>
                  <a:gd name="connsiteX8" fmla="*/ 257908 w 726831"/>
                  <a:gd name="connsiteY8" fmla="*/ 1688123 h 4173416"/>
                  <a:gd name="connsiteX9" fmla="*/ 234461 w 726831"/>
                  <a:gd name="connsiteY9" fmla="*/ 1969477 h 4173416"/>
                  <a:gd name="connsiteX10" fmla="*/ 140677 w 726831"/>
                  <a:gd name="connsiteY10" fmla="*/ 2110154 h 4173416"/>
                  <a:gd name="connsiteX11" fmla="*/ 70338 w 726831"/>
                  <a:gd name="connsiteY11" fmla="*/ 2344616 h 4173416"/>
                  <a:gd name="connsiteX12" fmla="*/ 46892 w 726831"/>
                  <a:gd name="connsiteY12" fmla="*/ 2930770 h 4173416"/>
                  <a:gd name="connsiteX13" fmla="*/ 23446 w 726831"/>
                  <a:gd name="connsiteY13" fmla="*/ 3001108 h 4173416"/>
                  <a:gd name="connsiteX14" fmla="*/ 0 w 726831"/>
                  <a:gd name="connsiteY14" fmla="*/ 3282462 h 4173416"/>
                  <a:gd name="connsiteX15" fmla="*/ 46892 w 726831"/>
                  <a:gd name="connsiteY15" fmla="*/ 3657600 h 4173416"/>
                  <a:gd name="connsiteX16" fmla="*/ 70338 w 726831"/>
                  <a:gd name="connsiteY16" fmla="*/ 3798277 h 4173416"/>
                  <a:gd name="connsiteX17" fmla="*/ 93785 w 726831"/>
                  <a:gd name="connsiteY17" fmla="*/ 3962400 h 4173416"/>
                  <a:gd name="connsiteX18" fmla="*/ 140677 w 726831"/>
                  <a:gd name="connsiteY18" fmla="*/ 4103077 h 4173416"/>
                  <a:gd name="connsiteX19" fmla="*/ 164123 w 726831"/>
                  <a:gd name="connsiteY19" fmla="*/ 4173416 h 4173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26831" h="4173416">
                    <a:moveTo>
                      <a:pt x="726831" y="0"/>
                    </a:moveTo>
                    <a:cubicBezTo>
                      <a:pt x="671247" y="277921"/>
                      <a:pt x="744308" y="-10014"/>
                      <a:pt x="656492" y="187570"/>
                    </a:cubicBezTo>
                    <a:cubicBezTo>
                      <a:pt x="636417" y="232738"/>
                      <a:pt x="609600" y="328246"/>
                      <a:pt x="609600" y="328246"/>
                    </a:cubicBezTo>
                    <a:cubicBezTo>
                      <a:pt x="601785" y="570523"/>
                      <a:pt x="605744" y="813467"/>
                      <a:pt x="586154" y="1055077"/>
                    </a:cubicBezTo>
                    <a:cubicBezTo>
                      <a:pt x="573997" y="1205016"/>
                      <a:pt x="564878" y="1187215"/>
                      <a:pt x="468923" y="1219200"/>
                    </a:cubicBezTo>
                    <a:cubicBezTo>
                      <a:pt x="461108" y="1242646"/>
                      <a:pt x="456530" y="1267434"/>
                      <a:pt x="445477" y="1289539"/>
                    </a:cubicBezTo>
                    <a:cubicBezTo>
                      <a:pt x="415900" y="1348693"/>
                      <a:pt x="395307" y="1363155"/>
                      <a:pt x="351692" y="1406770"/>
                    </a:cubicBezTo>
                    <a:lnTo>
                      <a:pt x="281354" y="1617785"/>
                    </a:lnTo>
                    <a:lnTo>
                      <a:pt x="257908" y="1688123"/>
                    </a:lnTo>
                    <a:cubicBezTo>
                      <a:pt x="250092" y="1781908"/>
                      <a:pt x="259649" y="1878801"/>
                      <a:pt x="234461" y="1969477"/>
                    </a:cubicBezTo>
                    <a:cubicBezTo>
                      <a:pt x="219377" y="2023778"/>
                      <a:pt x="140677" y="2110154"/>
                      <a:pt x="140677" y="2110154"/>
                    </a:cubicBezTo>
                    <a:cubicBezTo>
                      <a:pt x="83595" y="2281401"/>
                      <a:pt x="105774" y="2202878"/>
                      <a:pt x="70338" y="2344616"/>
                    </a:cubicBezTo>
                    <a:cubicBezTo>
                      <a:pt x="62523" y="2540001"/>
                      <a:pt x="60824" y="2735726"/>
                      <a:pt x="46892" y="2930770"/>
                    </a:cubicBezTo>
                    <a:cubicBezTo>
                      <a:pt x="45131" y="2955421"/>
                      <a:pt x="26712" y="2976611"/>
                      <a:pt x="23446" y="3001108"/>
                    </a:cubicBezTo>
                    <a:cubicBezTo>
                      <a:pt x="11008" y="3094392"/>
                      <a:pt x="7815" y="3188677"/>
                      <a:pt x="0" y="3282462"/>
                    </a:cubicBezTo>
                    <a:cubicBezTo>
                      <a:pt x="15631" y="3407508"/>
                      <a:pt x="26175" y="3533295"/>
                      <a:pt x="46892" y="3657600"/>
                    </a:cubicBezTo>
                    <a:cubicBezTo>
                      <a:pt x="54707" y="3704492"/>
                      <a:pt x="63109" y="3751291"/>
                      <a:pt x="70338" y="3798277"/>
                    </a:cubicBezTo>
                    <a:cubicBezTo>
                      <a:pt x="78741" y="3852897"/>
                      <a:pt x="81358" y="3908552"/>
                      <a:pt x="93785" y="3962400"/>
                    </a:cubicBezTo>
                    <a:cubicBezTo>
                      <a:pt x="104900" y="4010563"/>
                      <a:pt x="125046" y="4056185"/>
                      <a:pt x="140677" y="4103077"/>
                    </a:cubicBezTo>
                    <a:lnTo>
                      <a:pt x="164123" y="4173416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30" name="Picture 5" descr="https://b.f5.photo.talk.zdn.vn/7542695716821765474/ba00d765b9794e27176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00" b="87000" l="10000" r="90000">
                        <a14:foregroundMark x1="55185" y1="34250" x2="51296" y2="38750"/>
                        <a14:foregroundMark x1="27130" y1="48708" x2="28519" y2="51542"/>
                        <a14:foregroundMark x1="28148" y1="57333" x2="29074" y2="58250"/>
                        <a14:foregroundMark x1="27500" y1="53875" x2="27500" y2="56083"/>
                        <a14:foregroundMark x1="27315" y1="55833" x2="27315" y2="56833"/>
                        <a14:foregroundMark x1="63796" y1="47125" x2="64630" y2="48667"/>
                        <a14:foregroundMark x1="64722" y1="47708" x2="63796" y2="48792"/>
                        <a14:foregroundMark x1="28796" y1="61708" x2="25741" y2="66625"/>
                        <a14:foregroundMark x1="24352" y1="68917" x2="23148" y2="69292"/>
                        <a14:foregroundMark x1="23333" y1="69917" x2="28426" y2="71708"/>
                        <a14:foregroundMark x1="30185" y1="78833" x2="27778" y2="82292"/>
                        <a14:foregroundMark x1="26944" y1="83917" x2="34259" y2="84083"/>
                        <a14:foregroundMark x1="76667" y1="81833" x2="73426" y2="83458"/>
                        <a14:foregroundMark x1="72037" y1="83833" x2="72407" y2="83917"/>
                        <a14:foregroundMark x1="56481" y1="78625" x2="55648" y2="80375"/>
                        <a14:foregroundMark x1="58889" y1="81167" x2="63519" y2="82917"/>
                        <a14:foregroundMark x1="64167" y1="83000" x2="68981" y2="83833"/>
                        <a14:foregroundMark x1="40463" y1="79917" x2="38704" y2="84083"/>
                        <a14:foregroundMark x1="57581" y1="56501" x2="68995" y2="72658"/>
                        <a14:foregroundMark x1="51789" y1="56119" x2="60307" y2="71128"/>
                        <a14:foregroundMark x1="42419" y1="56119" x2="39523" y2="71511"/>
                        <a14:foregroundMark x1="69847" y1="56405" x2="75639" y2="56788"/>
                        <a14:foregroundMark x1="64736" y1="50000" x2="66440" y2="51243"/>
                        <a14:foregroundMark x1="50085" y1="18260" x2="61499" y2="17973"/>
                        <a14:foregroundMark x1="24020" y1="83461" x2="25213" y2="83939"/>
                        <a14:foregroundMark x1="55707" y1="81071" x2="59796" y2="81358"/>
                        <a14:backgroundMark x1="16296" y1="56250" x2="27407" y2="63750"/>
                        <a14:backgroundMark x1="21296" y1="65000" x2="24074" y2="76500"/>
                        <a14:backgroundMark x1="28519" y1="42750" x2="24074" y2="46000"/>
                        <a14:backgroundMark x1="25185" y1="49750" x2="26296" y2="51250"/>
                        <a14:backgroundMark x1="63519" y1="47000" x2="63519" y2="49000"/>
                        <a14:backgroundMark x1="41852" y1="76500" x2="40185" y2="77750"/>
                        <a14:backgroundMark x1="63241" y1="48875" x2="63148" y2="49417"/>
                        <a14:backgroundMark x1="63519" y1="49833" x2="64074" y2="50083"/>
                        <a14:backgroundMark x1="70528" y1="37572" x2="87053" y2="51243"/>
                        <a14:backgroundMark x1="77002" y1="48470" x2="93526" y2="69025"/>
                        <a14:backgroundMark x1="48893" y1="73518" x2="53152" y2="8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50" b="12750"/>
          <a:stretch/>
        </p:blipFill>
        <p:spPr bwMode="auto">
          <a:xfrm flipH="1">
            <a:off x="3667873" y="2863393"/>
            <a:ext cx="1604768" cy="204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s://b-f40-zpg.zdn.vn/9131160140145589983/b45e0d82209dd7c38e8c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917" b="73125" l="0" r="43426">
                        <a14:foregroundMark x1="12315" y1="31625" x2="16944" y2="36417"/>
                        <a14:foregroundMark x1="19259" y1="37583" x2="29537" y2="45958"/>
                        <a14:foregroundMark x1="14074" y1="45042" x2="10278" y2="47750"/>
                        <a14:foregroundMark x1="9444" y1="67167" x2="14630" y2="67458"/>
                        <a14:foregroundMark x1="33704" y1="67000" x2="39630" y2="65208"/>
                        <a14:foregroundMark x1="34630" y1="68042" x2="36667" y2="67542"/>
                        <a14:foregroundMark x1="36759" y1="67042" x2="40463" y2="65792"/>
                        <a14:foregroundMark x1="36204" y1="67750" x2="40278" y2="65875"/>
                        <a14:foregroundMark x1="40278" y1="64000" x2="41574" y2="64042"/>
                        <a14:foregroundMark x1="41852" y1="64208" x2="40648" y2="65500"/>
                        <a14:foregroundMark x1="29444" y1="67417" x2="32963" y2="67875"/>
                        <a14:foregroundMark x1="5926" y1="67208" x2="7130" y2="67792"/>
                        <a14:foregroundMark x1="21944" y1="66333" x2="21111" y2="66250"/>
                        <a14:foregroundMark x1="10370" y1="68583" x2="12778" y2="67875"/>
                        <a14:foregroundMark x1="13704" y1="67917" x2="16852" y2="68042"/>
                        <a14:backgroundMark x1="24907" y1="61500" x2="25278" y2="68208"/>
                        <a14:backgroundMark x1="5185" y1="52167" x2="4444" y2="58750"/>
                        <a14:backgroundMark x1="40833" y1="56583" x2="42037" y2="59083"/>
                        <a14:backgroundMark x1="41852" y1="61625" x2="42315" y2="62750"/>
                        <a14:backgroundMark x1="28981" y1="66333" x2="28611" y2="67125"/>
                        <a14:backgroundMark x1="7130" y1="66167" x2="7963" y2="66208"/>
                        <a14:backgroundMark x1="39259" y1="50542" x2="39907" y2="57333"/>
                        <a14:backgroundMark x1="36759" y1="52208" x2="35278" y2="53625"/>
                        <a14:backgroundMark x1="34444" y1="55583" x2="35556" y2="56458"/>
                        <a14:backgroundMark x1="35463" y1="52500" x2="35093" y2="53292"/>
                        <a14:backgroundMark x1="35093" y1="52333" x2="34630" y2="53333"/>
                        <a14:backgroundMark x1="34352" y1="53292" x2="33889" y2="54000"/>
                        <a14:backgroundMark x1="34464" y1="31478" x2="39934" y2="42990"/>
                        <a14:backgroundMark x1="35011" y1="39825" x2="37965" y2="42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500" r="55914" b="24742"/>
          <a:stretch/>
        </p:blipFill>
        <p:spPr bwMode="auto">
          <a:xfrm>
            <a:off x="5537855" y="2863392"/>
            <a:ext cx="1358336" cy="307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https://b-f13-zpc.zdn.vn/7518827637998607736/e8736cfc2be0dcbe85f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0" r="18931" b="20120"/>
          <a:stretch/>
        </p:blipFill>
        <p:spPr bwMode="auto">
          <a:xfrm flipH="1">
            <a:off x="6958907" y="3146669"/>
            <a:ext cx="1981200" cy="297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s://b-f40-zpg.zdn.vn/9131160140145589983/b45e0d82209dd7c38e8c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625" b="74917" l="30556" r="83889">
                        <a14:foregroundMark x1="51759" y1="57417" x2="49259" y2="66667"/>
                        <a14:foregroundMark x1="43333" y1="72250" x2="52222" y2="72250"/>
                        <a14:foregroundMark x1="38056" y1="71375" x2="38889" y2="72750"/>
                        <a14:foregroundMark x1="46667" y1="69542" x2="46111" y2="70667"/>
                        <a14:foregroundMark x1="43981" y1="73333" x2="50463" y2="72583"/>
                        <a14:foregroundMark x1="51204" y1="72958" x2="54444" y2="72958"/>
                        <a14:foregroundMark x1="43981" y1="73708" x2="47222" y2="73458"/>
                        <a14:foregroundMark x1="47500" y1="73417" x2="50648" y2="72542"/>
                        <a14:foregroundMark x1="50370" y1="72750" x2="53981" y2="73042"/>
                        <a14:foregroundMark x1="54907" y1="70167" x2="55556" y2="71792"/>
                        <a14:foregroundMark x1="38148" y1="70125" x2="39722" y2="70958"/>
                        <a14:foregroundMark x1="56667" y1="71667" x2="57222" y2="72375"/>
                        <a14:foregroundMark x1="55093" y1="73000" x2="56574" y2="72625"/>
                        <a14:foregroundMark x1="72685" y1="67042" x2="70000" y2="68583"/>
                        <a14:foregroundMark x1="66944" y1="69917" x2="69074" y2="69208"/>
                        <a14:foregroundMark x1="61759" y1="69208" x2="64259" y2="68500"/>
                        <a14:foregroundMark x1="61111" y1="70375" x2="64352" y2="70042"/>
                        <a14:foregroundMark x1="53426" y1="73167" x2="54630" y2="73167"/>
                        <a14:foregroundMark x1="39167" y1="54792" x2="38241" y2="55667"/>
                        <a14:foregroundMark x1="34722" y1="53000" x2="33981" y2="53750"/>
                        <a14:foregroundMark x1="33611" y1="54083" x2="33611" y2="55042"/>
                        <a14:foregroundMark x1="33981" y1="55583" x2="34815" y2="56125"/>
                        <a14:backgroundMark x1="69722" y1="56875" x2="70833" y2="59750"/>
                        <a14:backgroundMark x1="40000" y1="57875" x2="33889" y2="68625"/>
                        <a14:backgroundMark x1="37685" y1="66458" x2="39815" y2="67917"/>
                        <a14:backgroundMark x1="58241" y1="70333" x2="59537" y2="71333"/>
                        <a14:backgroundMark x1="74537" y1="67542" x2="74074" y2="68792"/>
                        <a14:backgroundMark x1="41111" y1="61917" x2="40741" y2="62333"/>
                        <a14:backgroundMark x1="40833" y1="62583" x2="40370" y2="63083"/>
                        <a14:backgroundMark x1="40833" y1="62958" x2="40741" y2="63417"/>
                        <a14:backgroundMark x1="41667" y1="61625" x2="41204" y2="61875"/>
                        <a14:backgroundMark x1="56111" y1="69333" x2="57407" y2="70542"/>
                        <a14:backgroundMark x1="33036" y1="41997" x2="34184" y2="51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1" t="24541" r="22501" b="24395"/>
          <a:stretch/>
        </p:blipFill>
        <p:spPr bwMode="auto">
          <a:xfrm>
            <a:off x="8564477" y="3020956"/>
            <a:ext cx="1758565" cy="370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769250"/>
            <a:ext cx="629119" cy="62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647" y="5769249"/>
            <a:ext cx="629119" cy="62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38" y="5769249"/>
            <a:ext cx="629119" cy="62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778" y="5769248"/>
            <a:ext cx="629119" cy="62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: Rounded Corners 3">
            <a:hlinkClick r:id="rId25" action="ppaction://hlinksldjump"/>
            <a:extLst>
              <a:ext uri="{FF2B5EF4-FFF2-40B4-BE49-F238E27FC236}">
                <a16:creationId xmlns:a16="http://schemas.microsoft.com/office/drawing/2014/main" id="{8E3F6A72-14E8-EB4C-587C-6F5CFF6C4111}"/>
              </a:ext>
            </a:extLst>
          </p:cNvPr>
          <p:cNvSpPr/>
          <p:nvPr/>
        </p:nvSpPr>
        <p:spPr>
          <a:xfrm>
            <a:off x="92467" y="195209"/>
            <a:ext cx="1335641" cy="4623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13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479104"/>
            <a:ext cx="919265" cy="9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2372269" y="1295400"/>
            <a:ext cx="7217987" cy="238799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03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+mj-lt"/>
              </a:rPr>
              <a:t>3 + 5 – 2 = ?</a:t>
            </a:r>
          </a:p>
        </p:txBody>
      </p:sp>
      <p:pic>
        <p:nvPicPr>
          <p:cNvPr id="30" name="Picture 5" descr="https://b.f5.photo.talk.zdn.vn/7542695716821765474/ba00d765b9794e27176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500" b="87000" l="10000" r="90000">
                        <a14:foregroundMark x1="55185" y1="34250" x2="51296" y2="38750"/>
                        <a14:foregroundMark x1="27130" y1="48708" x2="28519" y2="51542"/>
                        <a14:foregroundMark x1="28148" y1="57333" x2="29074" y2="58250"/>
                        <a14:foregroundMark x1="27500" y1="53875" x2="27500" y2="56083"/>
                        <a14:foregroundMark x1="27315" y1="55833" x2="27315" y2="56833"/>
                        <a14:foregroundMark x1="63796" y1="47125" x2="64630" y2="48667"/>
                        <a14:foregroundMark x1="64722" y1="47708" x2="63796" y2="48792"/>
                        <a14:foregroundMark x1="28796" y1="61708" x2="25741" y2="66625"/>
                        <a14:foregroundMark x1="24352" y1="68917" x2="23148" y2="69292"/>
                        <a14:foregroundMark x1="23333" y1="69917" x2="28426" y2="71708"/>
                        <a14:foregroundMark x1="30185" y1="78833" x2="27778" y2="82292"/>
                        <a14:foregroundMark x1="26944" y1="83917" x2="34259" y2="84083"/>
                        <a14:foregroundMark x1="76667" y1="81833" x2="73426" y2="83458"/>
                        <a14:foregroundMark x1="72037" y1="83833" x2="72407" y2="83917"/>
                        <a14:foregroundMark x1="56481" y1="78625" x2="55648" y2="80375"/>
                        <a14:foregroundMark x1="58889" y1="81167" x2="63519" y2="82917"/>
                        <a14:foregroundMark x1="64167" y1="83000" x2="68981" y2="83833"/>
                        <a14:foregroundMark x1="40463" y1="79917" x2="38704" y2="84083"/>
                        <a14:foregroundMark x1="57581" y1="56501" x2="68995" y2="72658"/>
                        <a14:foregroundMark x1="51789" y1="56119" x2="60307" y2="71128"/>
                        <a14:foregroundMark x1="42419" y1="56119" x2="39523" y2="71511"/>
                        <a14:foregroundMark x1="69847" y1="56405" x2="75639" y2="56788"/>
                        <a14:foregroundMark x1="64736" y1="50000" x2="66440" y2="51243"/>
                        <a14:foregroundMark x1="50085" y1="18260" x2="61499" y2="17973"/>
                        <a14:foregroundMark x1="24020" y1="83461" x2="25213" y2="83939"/>
                        <a14:foregroundMark x1="55707" y1="81071" x2="59796" y2="81358"/>
                        <a14:backgroundMark x1="16296" y1="56250" x2="27407" y2="63750"/>
                        <a14:backgroundMark x1="21296" y1="65000" x2="24074" y2="76500"/>
                        <a14:backgroundMark x1="28519" y1="42750" x2="24074" y2="46000"/>
                        <a14:backgroundMark x1="25185" y1="49750" x2="26296" y2="51250"/>
                        <a14:backgroundMark x1="63519" y1="47000" x2="63519" y2="49000"/>
                        <a14:backgroundMark x1="41852" y1="76500" x2="40185" y2="77750"/>
                        <a14:backgroundMark x1="63241" y1="48875" x2="63148" y2="49417"/>
                        <a14:backgroundMark x1="63519" y1="49833" x2="64074" y2="50083"/>
                        <a14:backgroundMark x1="70528" y1="37572" x2="87053" y2="51243"/>
                        <a14:backgroundMark x1="77002" y1="48470" x2="93526" y2="69025"/>
                        <a14:backgroundMark x1="48893" y1="73518" x2="53152" y2="8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50" b="12750"/>
          <a:stretch/>
        </p:blipFill>
        <p:spPr bwMode="auto">
          <a:xfrm flipH="1">
            <a:off x="8610600" y="2951142"/>
            <a:ext cx="2630624" cy="335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72269" y="4150215"/>
            <a:ext cx="2653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13939" y="4938129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72269" y="4951362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13940" y="4136983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74" y="4176421"/>
            <a:ext cx="526930" cy="59137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08" y="4166174"/>
            <a:ext cx="526290" cy="59065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334" y="4949793"/>
            <a:ext cx="526289" cy="5377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5" y="4961969"/>
            <a:ext cx="526290" cy="59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5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2372269" y="1295400"/>
            <a:ext cx="7217987" cy="238799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03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+mj-lt"/>
              </a:rPr>
              <a:t>4 + 2 – 5 = 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72269" y="4150215"/>
            <a:ext cx="2653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0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42075" y="4124007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72269" y="4951362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074" y="4961970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74" y="4176421"/>
            <a:ext cx="526930" cy="59137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242" y="4991161"/>
            <a:ext cx="526290" cy="59065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470" y="4135671"/>
            <a:ext cx="526289" cy="5377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5" y="4961969"/>
            <a:ext cx="526290" cy="590658"/>
          </a:xfrm>
          <a:prstGeom prst="rect">
            <a:avLst/>
          </a:prstGeom>
        </p:spPr>
      </p:pic>
      <p:pic>
        <p:nvPicPr>
          <p:cNvPr id="18" name="Picture 4" descr="https://b-f40-zpg.zdn.vn/9131160140145589983/b45e0d82209dd7c38e8c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917" b="73125" l="0" r="43426">
                        <a14:foregroundMark x1="12315" y1="31625" x2="16944" y2="36417"/>
                        <a14:foregroundMark x1="19259" y1="37583" x2="29537" y2="45958"/>
                        <a14:foregroundMark x1="14074" y1="45042" x2="10278" y2="47750"/>
                        <a14:foregroundMark x1="9444" y1="67167" x2="14630" y2="67458"/>
                        <a14:foregroundMark x1="33704" y1="67000" x2="39630" y2="65208"/>
                        <a14:foregroundMark x1="34630" y1="68042" x2="36667" y2="67542"/>
                        <a14:foregroundMark x1="36759" y1="67042" x2="40463" y2="65792"/>
                        <a14:foregroundMark x1="36204" y1="67750" x2="40278" y2="65875"/>
                        <a14:foregroundMark x1="40278" y1="64000" x2="41574" y2="64042"/>
                        <a14:foregroundMark x1="41852" y1="64208" x2="40648" y2="65500"/>
                        <a14:foregroundMark x1="29444" y1="67417" x2="32963" y2="67875"/>
                        <a14:foregroundMark x1="5926" y1="67208" x2="7130" y2="67792"/>
                        <a14:foregroundMark x1="21944" y1="66333" x2="21111" y2="66250"/>
                        <a14:foregroundMark x1="10370" y1="68583" x2="12778" y2="67875"/>
                        <a14:foregroundMark x1="13704" y1="67917" x2="16852" y2="68042"/>
                        <a14:backgroundMark x1="24907" y1="61500" x2="25278" y2="68208"/>
                        <a14:backgroundMark x1="5185" y1="52167" x2="4444" y2="58750"/>
                        <a14:backgroundMark x1="40833" y1="56583" x2="42037" y2="59083"/>
                        <a14:backgroundMark x1="41852" y1="61625" x2="42315" y2="62750"/>
                        <a14:backgroundMark x1="28981" y1="66333" x2="28611" y2="67125"/>
                        <a14:backgroundMark x1="7130" y1="66167" x2="7963" y2="66208"/>
                        <a14:backgroundMark x1="39259" y1="50542" x2="39907" y2="57333"/>
                        <a14:backgroundMark x1="36759" y1="52208" x2="35278" y2="53625"/>
                        <a14:backgroundMark x1="34444" y1="55583" x2="35556" y2="56458"/>
                        <a14:backgroundMark x1="35463" y1="52500" x2="35093" y2="53292"/>
                        <a14:backgroundMark x1="35093" y1="52333" x2="34630" y2="53333"/>
                        <a14:backgroundMark x1="34352" y1="53292" x2="33889" y2="54000"/>
                        <a14:backgroundMark x1="34464" y1="31478" x2="39934" y2="42990"/>
                        <a14:backgroundMark x1="35011" y1="39825" x2="37965" y2="42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500" r="55914" b="24742"/>
          <a:stretch/>
        </p:blipFill>
        <p:spPr bwMode="auto">
          <a:xfrm>
            <a:off x="9095935" y="2660642"/>
            <a:ext cx="1600200" cy="362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479104"/>
            <a:ext cx="919265" cy="9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84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2372269" y="1295400"/>
            <a:ext cx="7217987" cy="238799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03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+mj-lt"/>
              </a:rPr>
              <a:t>1 + 7 – 4 = 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6442073" y="4041246"/>
            <a:ext cx="2653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372268" y="4029581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A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72269" y="4951362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074" y="4961970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978" y="4067452"/>
            <a:ext cx="526930" cy="59137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242" y="4991161"/>
            <a:ext cx="526290" cy="59065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663" y="4041245"/>
            <a:ext cx="526289" cy="5377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35" y="4961969"/>
            <a:ext cx="526290" cy="590658"/>
          </a:xfrm>
          <a:prstGeom prst="rect">
            <a:avLst/>
          </a:prstGeom>
        </p:spPr>
      </p:pic>
      <p:pic>
        <p:nvPicPr>
          <p:cNvPr id="18" name="Picture 17" descr="https://b-f13-zpc.zdn.vn/7518827637998607736/e8736cfc2be0dcbe85f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125" b="79750" l="8056" r="7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710" r="18931" b="20120"/>
          <a:stretch/>
        </p:blipFill>
        <p:spPr bwMode="auto">
          <a:xfrm flipH="1">
            <a:off x="9008909" y="2608833"/>
            <a:ext cx="2320211" cy="348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479104"/>
            <a:ext cx="919265" cy="9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85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ADMIN-VT\Desktop\hinh\paddy-field-paddy-field-vector-design-1219832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415" r="3462" b="3226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2372269" y="1295400"/>
            <a:ext cx="7217987" cy="238799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03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+mj-lt"/>
              </a:rPr>
              <a:t>10 – 4 – 3 = 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6442073" y="4041246"/>
            <a:ext cx="2653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514601" y="4964594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12256" y="4015038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A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074" y="4961970"/>
            <a:ext cx="2653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978" y="4067452"/>
            <a:ext cx="526930" cy="59137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242" y="4991161"/>
            <a:ext cx="526290" cy="59065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96" y="4976258"/>
            <a:ext cx="526289" cy="5377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822" y="4025645"/>
            <a:ext cx="526290" cy="590658"/>
          </a:xfrm>
          <a:prstGeom prst="rect">
            <a:avLst/>
          </a:prstGeom>
        </p:spPr>
      </p:pic>
      <p:pic>
        <p:nvPicPr>
          <p:cNvPr id="18" name="Picture 4" descr="https://b-f40-zpg.zdn.vn/9131160140145589983/b45e0d82209dd7c38e8c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625" b="74917" l="30556" r="83889">
                        <a14:foregroundMark x1="51759" y1="57417" x2="49259" y2="66667"/>
                        <a14:foregroundMark x1="43333" y1="72250" x2="52222" y2="72250"/>
                        <a14:foregroundMark x1="38056" y1="71375" x2="38889" y2="72750"/>
                        <a14:foregroundMark x1="46667" y1="69542" x2="46111" y2="70667"/>
                        <a14:foregroundMark x1="43981" y1="73333" x2="50463" y2="72583"/>
                        <a14:foregroundMark x1="51204" y1="72958" x2="54444" y2="72958"/>
                        <a14:foregroundMark x1="43981" y1="73708" x2="47222" y2="73458"/>
                        <a14:foregroundMark x1="47500" y1="73417" x2="50648" y2="72542"/>
                        <a14:foregroundMark x1="50370" y1="72750" x2="53981" y2="73042"/>
                        <a14:foregroundMark x1="54907" y1="70167" x2="55556" y2="71792"/>
                        <a14:foregroundMark x1="38148" y1="70125" x2="39722" y2="70958"/>
                        <a14:foregroundMark x1="56667" y1="71667" x2="57222" y2="72375"/>
                        <a14:foregroundMark x1="55093" y1="73000" x2="56574" y2="72625"/>
                        <a14:foregroundMark x1="72685" y1="67042" x2="70000" y2="68583"/>
                        <a14:foregroundMark x1="66944" y1="69917" x2="69074" y2="69208"/>
                        <a14:foregroundMark x1="61759" y1="69208" x2="64259" y2="68500"/>
                        <a14:foregroundMark x1="61111" y1="70375" x2="64352" y2="70042"/>
                        <a14:foregroundMark x1="53426" y1="73167" x2="54630" y2="73167"/>
                        <a14:foregroundMark x1="39167" y1="54792" x2="38241" y2="55667"/>
                        <a14:foregroundMark x1="34722" y1="53000" x2="33981" y2="53750"/>
                        <a14:foregroundMark x1="33611" y1="54083" x2="33611" y2="55042"/>
                        <a14:foregroundMark x1="33981" y1="55583" x2="34815" y2="56125"/>
                        <a14:backgroundMark x1="69722" y1="56875" x2="70833" y2="59750"/>
                        <a14:backgroundMark x1="40000" y1="57875" x2="33889" y2="68625"/>
                        <a14:backgroundMark x1="37685" y1="66458" x2="39815" y2="67917"/>
                        <a14:backgroundMark x1="58241" y1="70333" x2="59537" y2="71333"/>
                        <a14:backgroundMark x1="74537" y1="67542" x2="74074" y2="68792"/>
                        <a14:backgroundMark x1="41111" y1="61917" x2="40741" y2="62333"/>
                        <a14:backgroundMark x1="40833" y1="62583" x2="40370" y2="63083"/>
                        <a14:backgroundMark x1="40833" y1="62958" x2="40741" y2="63417"/>
                        <a14:backgroundMark x1="41667" y1="61625" x2="41204" y2="61875"/>
                        <a14:backgroundMark x1="56111" y1="69333" x2="57407" y2="70542"/>
                        <a14:backgroundMark x1="33036" y1="41997" x2="34184" y2="51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1" t="24541" r="22501" b="24395"/>
          <a:stretch/>
        </p:blipFill>
        <p:spPr bwMode="auto">
          <a:xfrm>
            <a:off x="8879532" y="2454510"/>
            <a:ext cx="1772728" cy="373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313" l="625" r="99375">
                        <a14:foregroundMark x1="5469" y1="21406" x2="30781" y2="26250"/>
                        <a14:foregroundMark x1="5625" y1="30938" x2="22969" y2="31094"/>
                        <a14:foregroundMark x1="23438" y1="20781" x2="22813" y2="23906"/>
                        <a14:foregroundMark x1="4531" y1="23906" x2="4375" y2="28750"/>
                        <a14:foregroundMark x1="8281" y1="24844" x2="11406" y2="2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2" y="5479104"/>
            <a:ext cx="919265" cy="9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21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7388" y="2855861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 12: Bảng cộng, bảng trừ trong phạm vi 10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TRONG PHẠM VI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684</Words>
  <Application>Microsoft Office PowerPoint</Application>
  <PresentationFormat>Widescreen</PresentationFormat>
  <Paragraphs>206</Paragraphs>
  <Slides>25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46" baseType="lpstr">
      <vt:lpstr>DengXian</vt:lpstr>
      <vt:lpstr>Microsoft YaHei</vt:lpstr>
      <vt:lpstr>Mulish</vt:lpstr>
      <vt:lpstr>Neucha</vt:lpstr>
      <vt:lpstr>Titan One</vt:lpstr>
      <vt:lpstr>Arial</vt:lpstr>
      <vt:lpstr>Arial-Rounded</vt:lpstr>
      <vt:lpstr>Bebas Neue</vt:lpstr>
      <vt:lpstr>Calibri</vt:lpstr>
      <vt:lpstr>Cambria</vt:lpstr>
      <vt:lpstr>Fredoka One</vt:lpstr>
      <vt:lpstr>Times New Roman</vt:lpstr>
      <vt:lpstr>2_Office 主题</vt:lpstr>
      <vt:lpstr>https://www.freeppt7.com</vt:lpstr>
      <vt:lpstr>3_Office 主题​​</vt:lpstr>
      <vt:lpstr>3_Office Theme</vt:lpstr>
      <vt:lpstr>1_Office Theme</vt:lpstr>
      <vt:lpstr>Office 主题​​</vt:lpstr>
      <vt:lpstr>Office 主题</vt:lpstr>
      <vt:lpstr>1_Children's Day in Brazil by Slidesgo</vt:lpstr>
      <vt:lpstr>2_Children's Day in Brazil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68</cp:revision>
  <dcterms:created xsi:type="dcterms:W3CDTF">2021-07-20T01:55:21Z</dcterms:created>
  <dcterms:modified xsi:type="dcterms:W3CDTF">2023-11-09T08:37:48Z</dcterms:modified>
</cp:coreProperties>
</file>