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7" r:id="rId3"/>
    <p:sldId id="294" r:id="rId4"/>
    <p:sldId id="300" r:id="rId5"/>
    <p:sldId id="297" r:id="rId6"/>
    <p:sldId id="296" r:id="rId7"/>
    <p:sldId id="266" r:id="rId8"/>
    <p:sldId id="267" r:id="rId9"/>
    <p:sldId id="268" r:id="rId10"/>
    <p:sldId id="298" r:id="rId11"/>
    <p:sldId id="299" r:id="rId12"/>
    <p:sldId id="291" r:id="rId13"/>
    <p:sldId id="269" r:id="rId14"/>
    <p:sldId id="301" r:id="rId15"/>
    <p:sldId id="303" r:id="rId16"/>
    <p:sldId id="3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322-D6E8-42D1-9035-7388749CEF58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637F-87EF-4D40-A8CE-78F451012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6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322-D6E8-42D1-9035-7388749CEF58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637F-87EF-4D40-A8CE-78F451012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9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322-D6E8-42D1-9035-7388749CEF58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637F-87EF-4D40-A8CE-78F451012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14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8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5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712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322-D6E8-42D1-9035-7388749CEF58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637F-87EF-4D40-A8CE-78F451012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0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322-D6E8-42D1-9035-7388749CEF58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637F-87EF-4D40-A8CE-78F451012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2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322-D6E8-42D1-9035-7388749CEF58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637F-87EF-4D40-A8CE-78F451012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6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322-D6E8-42D1-9035-7388749CEF58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637F-87EF-4D40-A8CE-78F451012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322-D6E8-42D1-9035-7388749CEF58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637F-87EF-4D40-A8CE-78F451012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1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322-D6E8-42D1-9035-7388749CEF58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637F-87EF-4D40-A8CE-78F451012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7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322-D6E8-42D1-9035-7388749CEF58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637F-87EF-4D40-A8CE-78F451012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2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322-D6E8-42D1-9035-7388749CEF58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637F-87EF-4D40-A8CE-78F451012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08322-D6E8-42D1-9035-7388749CEF58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D637F-87EF-4D40-A8CE-78F451012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4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-528736" y="3861049"/>
            <a:ext cx="12387493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V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iệt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    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77: 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oai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uê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uy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(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2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VnTime" pitchFamily="34" charset="0"/>
                <a:cs typeface="UVnTime" pitchFamily="34" charset="0"/>
              </a:rPr>
              <a:t>: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Trinh</a:t>
            </a: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: 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stote" pitchFamily="34" charset="0"/>
                <a:cs typeface="Times New Roman" pitchFamily="18" charset="0"/>
              </a:rPr>
              <a:t>1C</a:t>
            </a: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  <a:cs typeface="Times New Roman" pitchFamily="18" charset="0"/>
            </a:endParaRPr>
          </a:p>
        </p:txBody>
      </p:sp>
      <p:sp>
        <p:nvSpPr>
          <p:cNvPr id="1028" name="Freeform 7"/>
          <p:cNvSpPr>
            <a:spLocks/>
          </p:cNvSpPr>
          <p:nvPr/>
        </p:nvSpPr>
        <p:spPr bwMode="auto">
          <a:xfrm flipV="1">
            <a:off x="406400" y="2133600"/>
            <a:ext cx="762000" cy="776288"/>
          </a:xfrm>
          <a:custGeom>
            <a:avLst/>
            <a:gdLst>
              <a:gd name="T0" fmla="*/ 2147483647 w 93"/>
              <a:gd name="T1" fmla="*/ 2147483647 h 73"/>
              <a:gd name="T2" fmla="*/ 2147483647 w 93"/>
              <a:gd name="T3" fmla="*/ 2147483647 h 73"/>
              <a:gd name="T4" fmla="*/ 2147483647 w 93"/>
              <a:gd name="T5" fmla="*/ 2147483647 h 73"/>
              <a:gd name="T6" fmla="*/ 2147483647 w 93"/>
              <a:gd name="T7" fmla="*/ 2147483647 h 73"/>
              <a:gd name="T8" fmla="*/ 2147483647 w 93"/>
              <a:gd name="T9" fmla="*/ 2147483647 h 73"/>
              <a:gd name="T10" fmla="*/ 2147483647 w 93"/>
              <a:gd name="T11" fmla="*/ 2147483647 h 73"/>
              <a:gd name="T12" fmla="*/ 2147483647 w 93"/>
              <a:gd name="T13" fmla="*/ 2147483647 h 73"/>
              <a:gd name="T14" fmla="*/ 2147483647 w 93"/>
              <a:gd name="T15" fmla="*/ 2147483647 h 73"/>
              <a:gd name="T16" fmla="*/ 2147483647 w 93"/>
              <a:gd name="T17" fmla="*/ 2147483647 h 73"/>
              <a:gd name="T18" fmla="*/ 2147483647 w 93"/>
              <a:gd name="T19" fmla="*/ 2147483647 h 73"/>
              <a:gd name="T20" fmla="*/ 2147483647 w 93"/>
              <a:gd name="T21" fmla="*/ 2147483647 h 73"/>
              <a:gd name="T22" fmla="*/ 2147483647 w 93"/>
              <a:gd name="T23" fmla="*/ 2147483647 h 73"/>
              <a:gd name="T24" fmla="*/ 2147483647 w 93"/>
              <a:gd name="T25" fmla="*/ 2147483647 h 73"/>
              <a:gd name="T26" fmla="*/ 2147483647 w 93"/>
              <a:gd name="T27" fmla="*/ 2147483647 h 73"/>
              <a:gd name="T28" fmla="*/ 2147483647 w 93"/>
              <a:gd name="T29" fmla="*/ 2147483647 h 73"/>
              <a:gd name="T30" fmla="*/ 2147483647 w 93"/>
              <a:gd name="T31" fmla="*/ 2147483647 h 73"/>
              <a:gd name="T32" fmla="*/ 2147483647 w 93"/>
              <a:gd name="T33" fmla="*/ 2147483647 h 73"/>
              <a:gd name="T34" fmla="*/ 2147483647 w 93"/>
              <a:gd name="T35" fmla="*/ 2147483647 h 73"/>
              <a:gd name="T36" fmla="*/ 2147483647 w 93"/>
              <a:gd name="T37" fmla="*/ 2147483647 h 73"/>
              <a:gd name="T38" fmla="*/ 2147483647 w 93"/>
              <a:gd name="T39" fmla="*/ 2147483647 h 73"/>
              <a:gd name="T40" fmla="*/ 2147483647 w 93"/>
              <a:gd name="T41" fmla="*/ 2147483647 h 73"/>
              <a:gd name="T42" fmla="*/ 2147483647 w 93"/>
              <a:gd name="T43" fmla="*/ 2147483647 h 73"/>
              <a:gd name="T44" fmla="*/ 2147483647 w 93"/>
              <a:gd name="T45" fmla="*/ 2147483647 h 73"/>
              <a:gd name="T46" fmla="*/ 2147483647 w 93"/>
              <a:gd name="T47" fmla="*/ 2147483647 h 73"/>
              <a:gd name="T48" fmla="*/ 2147483647 w 93"/>
              <a:gd name="T49" fmla="*/ 2147483647 h 73"/>
              <a:gd name="T50" fmla="*/ 2147483647 w 93"/>
              <a:gd name="T51" fmla="*/ 2147483647 h 73"/>
              <a:gd name="T52" fmla="*/ 2147483647 w 93"/>
              <a:gd name="T53" fmla="*/ 2147483647 h 73"/>
              <a:gd name="T54" fmla="*/ 2147483647 w 93"/>
              <a:gd name="T55" fmla="*/ 2147483647 h 73"/>
              <a:gd name="T56" fmla="*/ 2147483647 w 93"/>
              <a:gd name="T57" fmla="*/ 2147483647 h 73"/>
              <a:gd name="T58" fmla="*/ 2147483647 w 93"/>
              <a:gd name="T59" fmla="*/ 2147483647 h 73"/>
              <a:gd name="T60" fmla="*/ 2147483647 w 93"/>
              <a:gd name="T61" fmla="*/ 2147483647 h 73"/>
              <a:gd name="T62" fmla="*/ 2147483647 w 93"/>
              <a:gd name="T63" fmla="*/ 2147483647 h 73"/>
              <a:gd name="T64" fmla="*/ 2147483647 w 93"/>
              <a:gd name="T65" fmla="*/ 2147483647 h 73"/>
              <a:gd name="T66" fmla="*/ 2147483647 w 93"/>
              <a:gd name="T67" fmla="*/ 2147483647 h 73"/>
              <a:gd name="T68" fmla="*/ 2147483647 w 93"/>
              <a:gd name="T69" fmla="*/ 2147483647 h 73"/>
              <a:gd name="T70" fmla="*/ 2147483647 w 93"/>
              <a:gd name="T71" fmla="*/ 2147483647 h 73"/>
              <a:gd name="T72" fmla="*/ 2147483647 w 93"/>
              <a:gd name="T73" fmla="*/ 2147483647 h 73"/>
              <a:gd name="T74" fmla="*/ 2147483647 w 93"/>
              <a:gd name="T75" fmla="*/ 2147483647 h 73"/>
              <a:gd name="T76" fmla="*/ 2147483647 w 93"/>
              <a:gd name="T77" fmla="*/ 2147483647 h 73"/>
              <a:gd name="T78" fmla="*/ 2147483647 w 93"/>
              <a:gd name="T79" fmla="*/ 2147483647 h 73"/>
              <a:gd name="T80" fmla="*/ 2147483647 w 93"/>
              <a:gd name="T81" fmla="*/ 2147483647 h 73"/>
              <a:gd name="T82" fmla="*/ 2147483647 w 93"/>
              <a:gd name="T83" fmla="*/ 2147483647 h 73"/>
              <a:gd name="T84" fmla="*/ 2147483647 w 93"/>
              <a:gd name="T85" fmla="*/ 2147483647 h 73"/>
              <a:gd name="T86" fmla="*/ 2147483647 w 93"/>
              <a:gd name="T87" fmla="*/ 2147483647 h 73"/>
              <a:gd name="T88" fmla="*/ 2147483647 w 93"/>
              <a:gd name="T89" fmla="*/ 2147483647 h 73"/>
              <a:gd name="T90" fmla="*/ 2147483647 w 93"/>
              <a:gd name="T91" fmla="*/ 2147483647 h 73"/>
              <a:gd name="T92" fmla="*/ 2147483647 w 93"/>
              <a:gd name="T93" fmla="*/ 2147483647 h 73"/>
              <a:gd name="T94" fmla="*/ 2147483647 w 93"/>
              <a:gd name="T95" fmla="*/ 2147483647 h 73"/>
              <a:gd name="T96" fmla="*/ 2147483647 w 93"/>
              <a:gd name="T97" fmla="*/ 2147483647 h 73"/>
              <a:gd name="T98" fmla="*/ 2147483647 w 93"/>
              <a:gd name="T99" fmla="*/ 2147483647 h 73"/>
              <a:gd name="T100" fmla="*/ 2147483647 w 93"/>
              <a:gd name="T101" fmla="*/ 2147483647 h 73"/>
              <a:gd name="T102" fmla="*/ 2147483647 w 93"/>
              <a:gd name="T103" fmla="*/ 2147483647 h 73"/>
              <a:gd name="T104" fmla="*/ 2147483647 w 93"/>
              <a:gd name="T105" fmla="*/ 2147483647 h 73"/>
              <a:gd name="T106" fmla="*/ 2147483647 w 93"/>
              <a:gd name="T107" fmla="*/ 2147483647 h 73"/>
              <a:gd name="T108" fmla="*/ 2147483647 w 93"/>
              <a:gd name="T109" fmla="*/ 2147483647 h 73"/>
              <a:gd name="T110" fmla="*/ 2147483647 w 93"/>
              <a:gd name="T111" fmla="*/ 2147483647 h 73"/>
              <a:gd name="T112" fmla="*/ 2147483647 w 93"/>
              <a:gd name="T113" fmla="*/ 2147483647 h 73"/>
              <a:gd name="T114" fmla="*/ 2147483647 w 93"/>
              <a:gd name="T115" fmla="*/ 2147483647 h 73"/>
              <a:gd name="T116" fmla="*/ 2147483647 w 93"/>
              <a:gd name="T117" fmla="*/ 2147483647 h 73"/>
              <a:gd name="T118" fmla="*/ 2147483647 w 93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3"/>
              <a:gd name="T181" fmla="*/ 0 h 73"/>
              <a:gd name="T182" fmla="*/ 93 w 93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3" h="73">
                <a:moveTo>
                  <a:pt x="46" y="0"/>
                </a:moveTo>
                <a:lnTo>
                  <a:pt x="48" y="22"/>
                </a:lnTo>
                <a:lnTo>
                  <a:pt x="51" y="0"/>
                </a:lnTo>
                <a:lnTo>
                  <a:pt x="50" y="23"/>
                </a:lnTo>
                <a:lnTo>
                  <a:pt x="56" y="1"/>
                </a:lnTo>
                <a:lnTo>
                  <a:pt x="52" y="23"/>
                </a:lnTo>
                <a:lnTo>
                  <a:pt x="61" y="2"/>
                </a:lnTo>
                <a:lnTo>
                  <a:pt x="53" y="24"/>
                </a:lnTo>
                <a:lnTo>
                  <a:pt x="65" y="3"/>
                </a:lnTo>
                <a:lnTo>
                  <a:pt x="55" y="24"/>
                </a:lnTo>
                <a:lnTo>
                  <a:pt x="69" y="5"/>
                </a:lnTo>
                <a:lnTo>
                  <a:pt x="57" y="25"/>
                </a:lnTo>
                <a:lnTo>
                  <a:pt x="74" y="7"/>
                </a:lnTo>
                <a:lnTo>
                  <a:pt x="58" y="26"/>
                </a:lnTo>
                <a:lnTo>
                  <a:pt x="77" y="9"/>
                </a:lnTo>
                <a:lnTo>
                  <a:pt x="60" y="27"/>
                </a:lnTo>
                <a:lnTo>
                  <a:pt x="81" y="12"/>
                </a:lnTo>
                <a:lnTo>
                  <a:pt x="61" y="28"/>
                </a:lnTo>
                <a:lnTo>
                  <a:pt x="84" y="15"/>
                </a:lnTo>
                <a:lnTo>
                  <a:pt x="62" y="29"/>
                </a:lnTo>
                <a:lnTo>
                  <a:pt x="86" y="18"/>
                </a:lnTo>
                <a:lnTo>
                  <a:pt x="63" y="31"/>
                </a:lnTo>
                <a:lnTo>
                  <a:pt x="89" y="22"/>
                </a:lnTo>
                <a:lnTo>
                  <a:pt x="63" y="32"/>
                </a:lnTo>
                <a:lnTo>
                  <a:pt x="90" y="25"/>
                </a:lnTo>
                <a:lnTo>
                  <a:pt x="64" y="33"/>
                </a:lnTo>
                <a:lnTo>
                  <a:pt x="92" y="29"/>
                </a:lnTo>
                <a:lnTo>
                  <a:pt x="64" y="35"/>
                </a:lnTo>
                <a:lnTo>
                  <a:pt x="92" y="33"/>
                </a:lnTo>
                <a:lnTo>
                  <a:pt x="64" y="36"/>
                </a:lnTo>
                <a:lnTo>
                  <a:pt x="93" y="37"/>
                </a:lnTo>
                <a:lnTo>
                  <a:pt x="64" y="38"/>
                </a:lnTo>
                <a:lnTo>
                  <a:pt x="92" y="40"/>
                </a:lnTo>
                <a:lnTo>
                  <a:pt x="64" y="39"/>
                </a:lnTo>
                <a:lnTo>
                  <a:pt x="92" y="44"/>
                </a:lnTo>
                <a:lnTo>
                  <a:pt x="64" y="41"/>
                </a:lnTo>
                <a:lnTo>
                  <a:pt x="90" y="48"/>
                </a:lnTo>
                <a:lnTo>
                  <a:pt x="63" y="42"/>
                </a:lnTo>
                <a:lnTo>
                  <a:pt x="89" y="52"/>
                </a:lnTo>
                <a:lnTo>
                  <a:pt x="62" y="44"/>
                </a:lnTo>
                <a:lnTo>
                  <a:pt x="86" y="55"/>
                </a:lnTo>
                <a:lnTo>
                  <a:pt x="61" y="45"/>
                </a:lnTo>
                <a:lnTo>
                  <a:pt x="84" y="58"/>
                </a:lnTo>
                <a:lnTo>
                  <a:pt x="60" y="46"/>
                </a:lnTo>
                <a:lnTo>
                  <a:pt x="81" y="61"/>
                </a:lnTo>
                <a:lnTo>
                  <a:pt x="59" y="47"/>
                </a:lnTo>
                <a:lnTo>
                  <a:pt x="77" y="64"/>
                </a:lnTo>
                <a:lnTo>
                  <a:pt x="57" y="48"/>
                </a:lnTo>
                <a:lnTo>
                  <a:pt x="74" y="66"/>
                </a:lnTo>
                <a:lnTo>
                  <a:pt x="56" y="49"/>
                </a:lnTo>
                <a:lnTo>
                  <a:pt x="69" y="68"/>
                </a:lnTo>
                <a:lnTo>
                  <a:pt x="54" y="50"/>
                </a:lnTo>
                <a:lnTo>
                  <a:pt x="65" y="70"/>
                </a:lnTo>
                <a:lnTo>
                  <a:pt x="52" y="50"/>
                </a:lnTo>
                <a:lnTo>
                  <a:pt x="61" y="71"/>
                </a:lnTo>
                <a:lnTo>
                  <a:pt x="50" y="51"/>
                </a:lnTo>
                <a:lnTo>
                  <a:pt x="56" y="72"/>
                </a:lnTo>
                <a:lnTo>
                  <a:pt x="49" y="51"/>
                </a:lnTo>
                <a:lnTo>
                  <a:pt x="51" y="73"/>
                </a:lnTo>
                <a:lnTo>
                  <a:pt x="47" y="51"/>
                </a:lnTo>
                <a:lnTo>
                  <a:pt x="46" y="73"/>
                </a:lnTo>
                <a:lnTo>
                  <a:pt x="45" y="51"/>
                </a:lnTo>
                <a:lnTo>
                  <a:pt x="42" y="73"/>
                </a:lnTo>
                <a:lnTo>
                  <a:pt x="43" y="51"/>
                </a:lnTo>
                <a:lnTo>
                  <a:pt x="37" y="72"/>
                </a:lnTo>
                <a:lnTo>
                  <a:pt x="41" y="50"/>
                </a:lnTo>
                <a:lnTo>
                  <a:pt x="32" y="71"/>
                </a:lnTo>
                <a:lnTo>
                  <a:pt x="39" y="50"/>
                </a:lnTo>
                <a:lnTo>
                  <a:pt x="28" y="70"/>
                </a:lnTo>
                <a:lnTo>
                  <a:pt x="38" y="49"/>
                </a:lnTo>
                <a:lnTo>
                  <a:pt x="23" y="68"/>
                </a:lnTo>
                <a:lnTo>
                  <a:pt x="36" y="48"/>
                </a:lnTo>
                <a:lnTo>
                  <a:pt x="19" y="66"/>
                </a:lnTo>
                <a:lnTo>
                  <a:pt x="35" y="47"/>
                </a:lnTo>
                <a:lnTo>
                  <a:pt x="16" y="64"/>
                </a:lnTo>
                <a:lnTo>
                  <a:pt x="33" y="46"/>
                </a:lnTo>
                <a:lnTo>
                  <a:pt x="12" y="61"/>
                </a:lnTo>
                <a:lnTo>
                  <a:pt x="32" y="45"/>
                </a:lnTo>
                <a:lnTo>
                  <a:pt x="9" y="58"/>
                </a:lnTo>
                <a:lnTo>
                  <a:pt x="31" y="44"/>
                </a:lnTo>
                <a:lnTo>
                  <a:pt x="6" y="55"/>
                </a:lnTo>
                <a:lnTo>
                  <a:pt x="30" y="43"/>
                </a:lnTo>
                <a:lnTo>
                  <a:pt x="4" y="52"/>
                </a:lnTo>
                <a:lnTo>
                  <a:pt x="29" y="41"/>
                </a:lnTo>
                <a:lnTo>
                  <a:pt x="2" y="48"/>
                </a:lnTo>
                <a:lnTo>
                  <a:pt x="29" y="40"/>
                </a:lnTo>
                <a:lnTo>
                  <a:pt x="1" y="44"/>
                </a:lnTo>
                <a:lnTo>
                  <a:pt x="29" y="38"/>
                </a:lnTo>
                <a:lnTo>
                  <a:pt x="0" y="40"/>
                </a:lnTo>
                <a:lnTo>
                  <a:pt x="28" y="37"/>
                </a:lnTo>
                <a:lnTo>
                  <a:pt x="0" y="37"/>
                </a:lnTo>
                <a:lnTo>
                  <a:pt x="29" y="35"/>
                </a:lnTo>
                <a:lnTo>
                  <a:pt x="0" y="33"/>
                </a:lnTo>
                <a:lnTo>
                  <a:pt x="29" y="34"/>
                </a:lnTo>
                <a:lnTo>
                  <a:pt x="1" y="29"/>
                </a:lnTo>
                <a:lnTo>
                  <a:pt x="29" y="32"/>
                </a:lnTo>
                <a:lnTo>
                  <a:pt x="2" y="25"/>
                </a:lnTo>
                <a:lnTo>
                  <a:pt x="30" y="31"/>
                </a:lnTo>
                <a:lnTo>
                  <a:pt x="4" y="22"/>
                </a:lnTo>
                <a:lnTo>
                  <a:pt x="31" y="30"/>
                </a:lnTo>
                <a:lnTo>
                  <a:pt x="6" y="18"/>
                </a:lnTo>
                <a:lnTo>
                  <a:pt x="32" y="28"/>
                </a:lnTo>
                <a:lnTo>
                  <a:pt x="9" y="15"/>
                </a:lnTo>
                <a:lnTo>
                  <a:pt x="33" y="27"/>
                </a:lnTo>
                <a:lnTo>
                  <a:pt x="12" y="12"/>
                </a:lnTo>
                <a:lnTo>
                  <a:pt x="34" y="26"/>
                </a:lnTo>
                <a:lnTo>
                  <a:pt x="16" y="9"/>
                </a:lnTo>
                <a:lnTo>
                  <a:pt x="36" y="25"/>
                </a:lnTo>
                <a:lnTo>
                  <a:pt x="19" y="7"/>
                </a:lnTo>
                <a:lnTo>
                  <a:pt x="37" y="24"/>
                </a:lnTo>
                <a:lnTo>
                  <a:pt x="23" y="5"/>
                </a:lnTo>
                <a:lnTo>
                  <a:pt x="39" y="24"/>
                </a:lnTo>
                <a:lnTo>
                  <a:pt x="28" y="3"/>
                </a:lnTo>
                <a:lnTo>
                  <a:pt x="41" y="23"/>
                </a:lnTo>
                <a:lnTo>
                  <a:pt x="32" y="2"/>
                </a:lnTo>
                <a:lnTo>
                  <a:pt x="42" y="23"/>
                </a:lnTo>
                <a:lnTo>
                  <a:pt x="37" y="1"/>
                </a:lnTo>
                <a:lnTo>
                  <a:pt x="44" y="23"/>
                </a:lnTo>
                <a:lnTo>
                  <a:pt x="42" y="0"/>
                </a:lnTo>
                <a:lnTo>
                  <a:pt x="46" y="22"/>
                </a:lnTo>
                <a:lnTo>
                  <a:pt x="46" y="0"/>
                </a:lnTo>
                <a:close/>
              </a:path>
            </a:pathLst>
          </a:custGeom>
          <a:solidFill>
            <a:srgbClr val="008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lIns="64008" tIns="32004" rIns="64008" bIns="3200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mtClean="0">
              <a:solidFill>
                <a:srgbClr val="000000"/>
              </a:solidFill>
            </a:endParaRPr>
          </a:p>
        </p:txBody>
      </p:sp>
      <p:pic>
        <p:nvPicPr>
          <p:cNvPr id="1029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1905000"/>
            <a:ext cx="1524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514600"/>
            <a:ext cx="1524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181600"/>
            <a:ext cx="1524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3352800"/>
            <a:ext cx="1524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045" y="4541044"/>
            <a:ext cx="205581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48801" y="4886326"/>
            <a:ext cx="2741084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863"/>
            <a:ext cx="193675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89419" y="-148431"/>
            <a:ext cx="13763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0"/>
          <p:cNvSpPr>
            <a:spLocks noChangeArrowheads="1" noChangeShapeType="1" noTextEdit="1"/>
          </p:cNvSpPr>
          <p:nvPr/>
        </p:nvSpPr>
        <p:spPr bwMode="auto">
          <a:xfrm>
            <a:off x="1987552" y="457200"/>
            <a:ext cx="8375649" cy="182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6000" b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 Tiến</a:t>
            </a:r>
            <a:endParaRPr lang="en-US" sz="6000" b="1" kern="1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1267885" y="1052736"/>
            <a:ext cx="9656233" cy="14795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356"/>
                <a:gd name="adj2" fmla="val 69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800" b="1" i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9" name="Rectangle 1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868083"/>
              </p:ext>
            </p:extLst>
          </p:nvPr>
        </p:nvGraphicFramePr>
        <p:xfrm>
          <a:off x="4340855" y="2611874"/>
          <a:ext cx="3387327" cy="117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icture" r:id="rId5" imgW="2161519" imgH="1926959" progId="Word.Picture.8">
                  <p:embed/>
                </p:oleObj>
              </mc:Choice>
              <mc:Fallback>
                <p:oleObj name="Picture" r:id="rId5" imgW="2161519" imgH="19269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855" y="2611874"/>
                        <a:ext cx="3387327" cy="1177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0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044" y="4498182"/>
            <a:ext cx="205581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48801" y="4843464"/>
            <a:ext cx="2741084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3675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89419" y="-148431"/>
            <a:ext cx="13763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044" y="4498182"/>
            <a:ext cx="205581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3675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652001" y="4810126"/>
            <a:ext cx="2741084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89419" y="-226218"/>
            <a:ext cx="13763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044" y="4498182"/>
            <a:ext cx="205581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3675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709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0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052" y="463826"/>
            <a:ext cx="1156914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/>
              <a:t>      </a:t>
            </a:r>
            <a:r>
              <a:rPr lang="en-US" sz="5400" dirty="0" err="1" smtClean="0"/>
              <a:t>Ngày</a:t>
            </a:r>
            <a:r>
              <a:rPr lang="en-US" sz="5400" dirty="0" smtClean="0"/>
              <a:t> </a:t>
            </a:r>
            <a:r>
              <a:rPr lang="en-US" sz="5400" dirty="0" err="1" smtClean="0"/>
              <a:t>nghỉ</a:t>
            </a:r>
            <a:r>
              <a:rPr lang="en-US" sz="5400" dirty="0" smtClean="0"/>
              <a:t>, </a:t>
            </a:r>
            <a:r>
              <a:rPr lang="en-US" sz="5400" dirty="0" err="1" smtClean="0"/>
              <a:t>Hà</a:t>
            </a:r>
            <a:r>
              <a:rPr lang="en-US" sz="5400" dirty="0" smtClean="0"/>
              <a:t> </a:t>
            </a:r>
            <a:r>
              <a:rPr lang="en-US" sz="5400" dirty="0" err="1" smtClean="0"/>
              <a:t>thoải</a:t>
            </a:r>
            <a:r>
              <a:rPr lang="en-US" sz="5400" dirty="0" smtClean="0"/>
              <a:t> </a:t>
            </a:r>
            <a:r>
              <a:rPr lang="en-US" sz="5400" dirty="0" err="1" smtClean="0"/>
              <a:t>mái</a:t>
            </a:r>
            <a:r>
              <a:rPr lang="en-US" sz="5400" dirty="0" smtClean="0"/>
              <a:t> </a:t>
            </a:r>
            <a:r>
              <a:rPr lang="en-US" sz="5400" dirty="0" err="1" smtClean="0"/>
              <a:t>vui</a:t>
            </a:r>
            <a:r>
              <a:rPr lang="en-US" sz="5400" dirty="0" smtClean="0"/>
              <a:t> </a:t>
            </a:r>
            <a:r>
              <a:rPr lang="en-US" sz="5400" dirty="0" err="1" smtClean="0"/>
              <a:t>đùa</a:t>
            </a:r>
            <a:r>
              <a:rPr lang="en-US" sz="5400" dirty="0" smtClean="0"/>
              <a:t> </a:t>
            </a:r>
            <a:r>
              <a:rPr lang="en-US" sz="5400" dirty="0" err="1" smtClean="0"/>
              <a:t>với</a:t>
            </a:r>
            <a:r>
              <a:rPr lang="en-US" sz="5400" dirty="0" smtClean="0"/>
              <a:t> </a:t>
            </a:r>
            <a:r>
              <a:rPr lang="en-US" sz="5400" dirty="0" err="1" smtClean="0"/>
              <a:t>hoa</a:t>
            </a:r>
            <a:r>
              <a:rPr lang="en-US" sz="5400" dirty="0" smtClean="0"/>
              <a:t> </a:t>
            </a:r>
            <a:r>
              <a:rPr lang="en-US" sz="5400" dirty="0" err="1" smtClean="0"/>
              <a:t>trái</a:t>
            </a:r>
            <a:r>
              <a:rPr lang="en-US" sz="5400" dirty="0" smtClean="0"/>
              <a:t> </a:t>
            </a:r>
            <a:r>
              <a:rPr lang="en-US" sz="5400" dirty="0" err="1" smtClean="0"/>
              <a:t>vườn</a:t>
            </a:r>
            <a:r>
              <a:rPr lang="en-US" sz="5400" dirty="0" smtClean="0"/>
              <a:t> </a:t>
            </a:r>
            <a:r>
              <a:rPr lang="en-US" sz="5400" dirty="0" err="1" smtClean="0"/>
              <a:t>nhà</a:t>
            </a:r>
            <a:r>
              <a:rPr lang="en-US" sz="5400" dirty="0" smtClean="0"/>
              <a:t>. </a:t>
            </a:r>
            <a:r>
              <a:rPr lang="en-US" sz="5400" dirty="0" err="1" smtClean="0"/>
              <a:t>Hà</a:t>
            </a:r>
            <a:r>
              <a:rPr lang="en-US" sz="5400" dirty="0" smtClean="0"/>
              <a:t> </a:t>
            </a:r>
            <a:r>
              <a:rPr lang="en-US" sz="5400" dirty="0" err="1" smtClean="0"/>
              <a:t>thì</a:t>
            </a:r>
            <a:r>
              <a:rPr lang="en-US" sz="5400" dirty="0" smtClean="0"/>
              <a:t> </a:t>
            </a:r>
            <a:r>
              <a:rPr lang="en-US" sz="5400" dirty="0" err="1" smtClean="0"/>
              <a:t>thầm</a:t>
            </a:r>
            <a:r>
              <a:rPr lang="en-US" sz="5400" dirty="0" smtClean="0"/>
              <a:t> </a:t>
            </a:r>
            <a:r>
              <a:rPr lang="en-US" sz="5400" dirty="0" err="1" smtClean="0"/>
              <a:t>với</a:t>
            </a:r>
            <a:r>
              <a:rPr lang="en-US" sz="5400" dirty="0" smtClean="0"/>
              <a:t> </a:t>
            </a:r>
            <a:r>
              <a:rPr lang="en-US" sz="5400" dirty="0" err="1" smtClean="0"/>
              <a:t>cây</a:t>
            </a:r>
            <a:r>
              <a:rPr lang="en-US" sz="5400" dirty="0" smtClean="0"/>
              <a:t> </a:t>
            </a:r>
            <a:r>
              <a:rPr lang="en-US" sz="5400" dirty="0" err="1" smtClean="0"/>
              <a:t>xoài</a:t>
            </a:r>
            <a:r>
              <a:rPr lang="en-US" sz="5400" dirty="0" smtClean="0"/>
              <a:t> </a:t>
            </a:r>
            <a:r>
              <a:rPr lang="en-US" sz="5400" dirty="0" err="1" smtClean="0"/>
              <a:t>lúc</a:t>
            </a:r>
            <a:r>
              <a:rPr lang="en-US" sz="5400" dirty="0" smtClean="0"/>
              <a:t> </a:t>
            </a:r>
            <a:r>
              <a:rPr lang="en-US" sz="5400" dirty="0" err="1" smtClean="0"/>
              <a:t>lỉu</a:t>
            </a:r>
            <a:r>
              <a:rPr lang="en-US" sz="5400" dirty="0" smtClean="0"/>
              <a:t> </a:t>
            </a:r>
            <a:r>
              <a:rPr lang="en-US" sz="5400" dirty="0" err="1" smtClean="0"/>
              <a:t>quả</a:t>
            </a:r>
            <a:r>
              <a:rPr lang="en-US" sz="5400" dirty="0" smtClean="0"/>
              <a:t>. </a:t>
            </a:r>
            <a:r>
              <a:rPr lang="en-US" sz="5400" dirty="0" err="1" smtClean="0"/>
              <a:t>Hà</a:t>
            </a:r>
            <a:r>
              <a:rPr lang="en-US" sz="5400" dirty="0" smtClean="0"/>
              <a:t> </a:t>
            </a:r>
            <a:r>
              <a:rPr lang="en-US" sz="5400" dirty="0" err="1" smtClean="0"/>
              <a:t>cúi</a:t>
            </a:r>
            <a:r>
              <a:rPr lang="en-US" sz="5400" dirty="0" smtClean="0"/>
              <a:t> </a:t>
            </a:r>
            <a:r>
              <a:rPr lang="en-US" sz="5400" dirty="0" err="1" smtClean="0"/>
              <a:t>trêu</a:t>
            </a:r>
            <a:r>
              <a:rPr lang="en-US" sz="5400" dirty="0" smtClean="0"/>
              <a:t> </a:t>
            </a:r>
            <a:r>
              <a:rPr lang="en-US" sz="5400" dirty="0" err="1" smtClean="0"/>
              <a:t>đám</a:t>
            </a:r>
            <a:r>
              <a:rPr lang="en-US" sz="5400" dirty="0" smtClean="0"/>
              <a:t> </a:t>
            </a:r>
            <a:r>
              <a:rPr lang="en-US" sz="5400" dirty="0" err="1" smtClean="0"/>
              <a:t>dây</a:t>
            </a:r>
            <a:r>
              <a:rPr lang="en-US" sz="5400" dirty="0" smtClean="0"/>
              <a:t> </a:t>
            </a:r>
            <a:r>
              <a:rPr lang="en-US" sz="5400" dirty="0" err="1" smtClean="0"/>
              <a:t>khoai</a:t>
            </a:r>
            <a:r>
              <a:rPr lang="en-US" sz="5400" dirty="0" smtClean="0"/>
              <a:t> </a:t>
            </a:r>
            <a:r>
              <a:rPr lang="en-US" sz="5400" dirty="0" err="1" smtClean="0"/>
              <a:t>lang</a:t>
            </a:r>
            <a:r>
              <a:rPr lang="en-US" sz="5400" dirty="0" smtClean="0"/>
              <a:t> </a:t>
            </a:r>
            <a:r>
              <a:rPr lang="en-US" sz="5400" dirty="0" err="1" smtClean="0"/>
              <a:t>đang</a:t>
            </a:r>
            <a:r>
              <a:rPr lang="en-US" sz="5400" dirty="0" smtClean="0"/>
              <a:t> </a:t>
            </a:r>
            <a:r>
              <a:rPr lang="en-US" sz="5400" dirty="0" err="1" smtClean="0"/>
              <a:t>bò</a:t>
            </a:r>
            <a:r>
              <a:rPr lang="en-US" sz="5400" dirty="0" smtClean="0"/>
              <a:t> </a:t>
            </a:r>
            <a:r>
              <a:rPr lang="en-US" sz="5400" dirty="0" err="1" smtClean="0"/>
              <a:t>trên</a:t>
            </a:r>
            <a:r>
              <a:rPr lang="en-US" sz="5400" dirty="0" smtClean="0"/>
              <a:t> </a:t>
            </a:r>
            <a:r>
              <a:rPr lang="en-US" sz="5400" dirty="0" err="1" smtClean="0"/>
              <a:t>mặt</a:t>
            </a:r>
            <a:r>
              <a:rPr lang="en-US" sz="5400" dirty="0" smtClean="0"/>
              <a:t> </a:t>
            </a:r>
            <a:r>
              <a:rPr lang="en-US" sz="5400" dirty="0" err="1" smtClean="0"/>
              <a:t>đất</a:t>
            </a:r>
            <a:r>
              <a:rPr lang="en-US" sz="5400" dirty="0" smtClean="0"/>
              <a:t>. </a:t>
            </a:r>
            <a:r>
              <a:rPr lang="en-US" sz="5400" dirty="0" err="1" smtClean="0"/>
              <a:t>Em</a:t>
            </a:r>
            <a:r>
              <a:rPr lang="en-US" sz="5400" dirty="0" smtClean="0"/>
              <a:t> </a:t>
            </a:r>
            <a:r>
              <a:rPr lang="en-US" sz="5400" dirty="0" err="1" smtClean="0"/>
              <a:t>cùng</a:t>
            </a:r>
            <a:r>
              <a:rPr lang="en-US" sz="5400" dirty="0" smtClean="0"/>
              <a:t> </a:t>
            </a:r>
            <a:r>
              <a:rPr lang="en-US" sz="5400" dirty="0" err="1" smtClean="0"/>
              <a:t>gió</a:t>
            </a:r>
            <a:r>
              <a:rPr lang="en-US" sz="5400" dirty="0" smtClean="0"/>
              <a:t> </a:t>
            </a:r>
            <a:r>
              <a:rPr lang="en-US" sz="5400" dirty="0" err="1" smtClean="0"/>
              <a:t>nô</a:t>
            </a:r>
            <a:r>
              <a:rPr lang="en-US" sz="5400" dirty="0" smtClean="0"/>
              <a:t> </a:t>
            </a:r>
            <a:r>
              <a:rPr lang="en-US" sz="5400" dirty="0" err="1" smtClean="0"/>
              <a:t>giỡn</a:t>
            </a:r>
            <a:r>
              <a:rPr lang="en-US" sz="5400" dirty="0" smtClean="0"/>
              <a:t> </a:t>
            </a:r>
            <a:r>
              <a:rPr lang="en-US" sz="5400" dirty="0" err="1" smtClean="0"/>
              <a:t>bên</a:t>
            </a:r>
            <a:r>
              <a:rPr lang="en-US" sz="5400" dirty="0" smtClean="0"/>
              <a:t> </a:t>
            </a:r>
            <a:r>
              <a:rPr lang="en-US" sz="5400" dirty="0" err="1" smtClean="0"/>
              <a:t>những</a:t>
            </a:r>
            <a:r>
              <a:rPr lang="en-US" sz="5400" dirty="0" smtClean="0"/>
              <a:t> </a:t>
            </a:r>
            <a:r>
              <a:rPr lang="en-US" sz="5400" dirty="0" err="1" smtClean="0"/>
              <a:t>bông</a:t>
            </a:r>
            <a:r>
              <a:rPr lang="en-US" sz="5400" dirty="0" smtClean="0"/>
              <a:t> </a:t>
            </a:r>
            <a:r>
              <a:rPr lang="en-US" sz="5400" dirty="0" err="1" smtClean="0"/>
              <a:t>huệ</a:t>
            </a:r>
            <a:r>
              <a:rPr lang="en-US" sz="5400" dirty="0" smtClean="0"/>
              <a:t> </a:t>
            </a:r>
            <a:r>
              <a:rPr lang="en-US" sz="5400" dirty="0" err="1" smtClean="0"/>
              <a:t>trắng</a:t>
            </a:r>
            <a:r>
              <a:rPr lang="en-US" sz="5400" dirty="0" smtClean="0"/>
              <a:t>. </a:t>
            </a:r>
            <a:r>
              <a:rPr lang="en-US" sz="5400" dirty="0" err="1" smtClean="0"/>
              <a:t>Em</a:t>
            </a:r>
            <a:r>
              <a:rPr lang="en-US" sz="5400" dirty="0" smtClean="0"/>
              <a:t> </a:t>
            </a:r>
            <a:r>
              <a:rPr lang="en-US" sz="5400" dirty="0" err="1" smtClean="0"/>
              <a:t>đưa</a:t>
            </a:r>
            <a:r>
              <a:rPr lang="en-US" sz="5400" dirty="0" smtClean="0"/>
              <a:t> </a:t>
            </a:r>
            <a:r>
              <a:rPr lang="en-US" sz="5400" dirty="0" err="1" smtClean="0"/>
              <a:t>tay</a:t>
            </a:r>
            <a:r>
              <a:rPr lang="en-US" sz="5400" dirty="0" smtClean="0"/>
              <a:t> </a:t>
            </a:r>
            <a:r>
              <a:rPr lang="en-US" sz="5400" dirty="0" err="1" smtClean="0"/>
              <a:t>vuốt</a:t>
            </a:r>
            <a:r>
              <a:rPr lang="en-US" sz="5400" dirty="0" smtClean="0"/>
              <a:t> </a:t>
            </a:r>
            <a:r>
              <a:rPr lang="en-US" sz="5400" dirty="0" err="1" smtClean="0"/>
              <a:t>ve</a:t>
            </a:r>
            <a:r>
              <a:rPr lang="en-US" sz="5400" dirty="0" smtClean="0"/>
              <a:t> </a:t>
            </a:r>
            <a:r>
              <a:rPr lang="en-US" sz="5400" dirty="0" err="1" smtClean="0"/>
              <a:t>những</a:t>
            </a:r>
            <a:r>
              <a:rPr lang="en-US" sz="5400" dirty="0" smtClean="0"/>
              <a:t> </a:t>
            </a:r>
            <a:r>
              <a:rPr lang="en-US" sz="5400" dirty="0" err="1" smtClean="0"/>
              <a:t>cánh</a:t>
            </a:r>
            <a:r>
              <a:rPr lang="en-US" sz="5400" dirty="0" smtClean="0"/>
              <a:t> </a:t>
            </a:r>
            <a:r>
              <a:rPr lang="en-US" sz="5400" dirty="0" err="1" smtClean="0"/>
              <a:t>thủy</a:t>
            </a:r>
            <a:r>
              <a:rPr lang="en-US" sz="5400" dirty="0" smtClean="0"/>
              <a:t> </a:t>
            </a:r>
            <a:r>
              <a:rPr lang="en-US" sz="5400" dirty="0" err="1" smtClean="0"/>
              <a:t>tiên</a:t>
            </a:r>
            <a:r>
              <a:rPr lang="en-US" sz="5400" dirty="0" smtClean="0"/>
              <a:t> </a:t>
            </a:r>
            <a:r>
              <a:rPr lang="en-US" sz="5400" dirty="0" err="1" smtClean="0"/>
              <a:t>đang</a:t>
            </a:r>
            <a:r>
              <a:rPr lang="en-US" sz="5400" dirty="0" smtClean="0"/>
              <a:t> </a:t>
            </a:r>
            <a:r>
              <a:rPr lang="en-US" sz="5400" dirty="0" err="1" smtClean="0"/>
              <a:t>thi</a:t>
            </a:r>
            <a:r>
              <a:rPr lang="en-US" sz="5400" dirty="0" smtClean="0"/>
              <a:t> </a:t>
            </a:r>
            <a:r>
              <a:rPr lang="en-US" sz="5400" dirty="0" err="1" smtClean="0"/>
              <a:t>nhau</a:t>
            </a:r>
            <a:r>
              <a:rPr lang="en-US" sz="5400" dirty="0" smtClean="0"/>
              <a:t> </a:t>
            </a:r>
            <a:r>
              <a:rPr lang="en-US" sz="5400" dirty="0" err="1" smtClean="0"/>
              <a:t>khoe</a:t>
            </a:r>
            <a:r>
              <a:rPr lang="en-US" sz="5400" dirty="0" smtClean="0"/>
              <a:t> </a:t>
            </a:r>
            <a:r>
              <a:rPr lang="en-US" sz="5400" dirty="0" err="1" smtClean="0"/>
              <a:t>sắc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189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3211" y="2442978"/>
            <a:ext cx="10986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</a:rPr>
              <a:t>Hoạt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động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smtClean="0">
                <a:solidFill>
                  <a:srgbClr val="FF0000"/>
                </a:solidFill>
              </a:rPr>
              <a:t>5: </a:t>
            </a:r>
            <a:r>
              <a:rPr lang="en-US" sz="7200" dirty="0" err="1">
                <a:solidFill>
                  <a:srgbClr val="FF0000"/>
                </a:solidFill>
              </a:rPr>
              <a:t>L</a:t>
            </a:r>
            <a:r>
              <a:rPr lang="en-US" sz="7200" dirty="0" err="1" smtClean="0">
                <a:solidFill>
                  <a:srgbClr val="FF0000"/>
                </a:solidFill>
              </a:rPr>
              <a:t>uyện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nói</a:t>
            </a:r>
            <a:endParaRPr lang="en-GB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8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2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06247629897379300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5366"/>
            <a:ext cx="12182475" cy="68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07"/>
            <a:ext cx="12192000" cy="683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8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211" y="2442978"/>
            <a:ext cx="10986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</a:rPr>
              <a:t>Hoạt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động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smtClean="0">
                <a:solidFill>
                  <a:srgbClr val="FF0000"/>
                </a:solidFill>
              </a:rPr>
              <a:t>3: </a:t>
            </a:r>
            <a:r>
              <a:rPr lang="en-US" sz="9600" dirty="0" err="1" smtClean="0">
                <a:solidFill>
                  <a:srgbClr val="FF0000"/>
                </a:solidFill>
              </a:rPr>
              <a:t>Viết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vở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0332" y="4468969"/>
            <a:ext cx="3799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v</a:t>
            </a:r>
            <a:r>
              <a:rPr lang="en-US" sz="7200" b="1" dirty="0" smtClean="0"/>
              <a:t>/49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65711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211" y="2442978"/>
            <a:ext cx="10986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</a:rPr>
              <a:t>Hoạt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động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>
                <a:solidFill>
                  <a:srgbClr val="FF0000"/>
                </a:solidFill>
              </a:rPr>
              <a:t>4</a:t>
            </a:r>
            <a:r>
              <a:rPr lang="en-US" sz="9600" dirty="0" smtClean="0">
                <a:solidFill>
                  <a:srgbClr val="FF0000"/>
                </a:solidFill>
              </a:rPr>
              <a:t>: </a:t>
            </a:r>
            <a:r>
              <a:rPr lang="en-US" sz="9600" dirty="0" err="1" smtClean="0">
                <a:solidFill>
                  <a:srgbClr val="FF0000"/>
                </a:solidFill>
              </a:rPr>
              <a:t>Đọc</a:t>
            </a:r>
            <a:endParaRPr lang="en-GB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3" y="250144"/>
            <a:ext cx="12300241" cy="635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052" y="463826"/>
            <a:ext cx="1156914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/>
              <a:t>      </a:t>
            </a:r>
            <a:r>
              <a:rPr lang="en-US" sz="5400" dirty="0" err="1" smtClean="0"/>
              <a:t>Ngày</a:t>
            </a:r>
            <a:r>
              <a:rPr lang="en-US" sz="5400" dirty="0" smtClean="0"/>
              <a:t> </a:t>
            </a:r>
            <a:r>
              <a:rPr lang="en-US" sz="5400" dirty="0" err="1" smtClean="0"/>
              <a:t>nghỉ</a:t>
            </a:r>
            <a:r>
              <a:rPr lang="en-US" sz="5400" dirty="0" smtClean="0"/>
              <a:t>, </a:t>
            </a:r>
            <a:r>
              <a:rPr lang="en-US" sz="5400" dirty="0" err="1" smtClean="0"/>
              <a:t>Hà</a:t>
            </a:r>
            <a:r>
              <a:rPr lang="en-US" sz="5400" dirty="0" smtClean="0"/>
              <a:t> </a:t>
            </a:r>
            <a:r>
              <a:rPr lang="en-US" sz="5400" dirty="0" err="1" smtClean="0"/>
              <a:t>thoải</a:t>
            </a:r>
            <a:r>
              <a:rPr lang="en-US" sz="5400" dirty="0" smtClean="0"/>
              <a:t> </a:t>
            </a:r>
            <a:r>
              <a:rPr lang="en-US" sz="5400" dirty="0" err="1" smtClean="0"/>
              <a:t>mái</a:t>
            </a:r>
            <a:r>
              <a:rPr lang="en-US" sz="5400" dirty="0" smtClean="0"/>
              <a:t> </a:t>
            </a:r>
            <a:r>
              <a:rPr lang="en-US" sz="5400" dirty="0" err="1" smtClean="0"/>
              <a:t>vui</a:t>
            </a:r>
            <a:r>
              <a:rPr lang="en-US" sz="5400" dirty="0" smtClean="0"/>
              <a:t> </a:t>
            </a:r>
            <a:r>
              <a:rPr lang="en-US" sz="5400" dirty="0" err="1" smtClean="0"/>
              <a:t>đùa</a:t>
            </a:r>
            <a:r>
              <a:rPr lang="en-US" sz="5400" dirty="0" smtClean="0"/>
              <a:t> </a:t>
            </a:r>
            <a:r>
              <a:rPr lang="en-US" sz="5400" dirty="0" err="1" smtClean="0"/>
              <a:t>với</a:t>
            </a:r>
            <a:r>
              <a:rPr lang="en-US" sz="5400" dirty="0" smtClean="0"/>
              <a:t> </a:t>
            </a:r>
            <a:r>
              <a:rPr lang="en-US" sz="5400" dirty="0" err="1" smtClean="0"/>
              <a:t>hoa</a:t>
            </a:r>
            <a:r>
              <a:rPr lang="en-US" sz="5400" dirty="0" smtClean="0"/>
              <a:t> </a:t>
            </a:r>
            <a:r>
              <a:rPr lang="en-US" sz="5400" dirty="0" err="1" smtClean="0"/>
              <a:t>trái</a:t>
            </a:r>
            <a:r>
              <a:rPr lang="en-US" sz="5400" dirty="0" smtClean="0"/>
              <a:t> </a:t>
            </a:r>
            <a:r>
              <a:rPr lang="en-US" sz="5400" dirty="0" err="1" smtClean="0"/>
              <a:t>vườn</a:t>
            </a:r>
            <a:r>
              <a:rPr lang="en-US" sz="5400" dirty="0" smtClean="0"/>
              <a:t> </a:t>
            </a:r>
            <a:r>
              <a:rPr lang="en-US" sz="5400" dirty="0" err="1" smtClean="0"/>
              <a:t>nhà</a:t>
            </a:r>
            <a:r>
              <a:rPr lang="en-US" sz="5400" dirty="0" smtClean="0"/>
              <a:t>. </a:t>
            </a:r>
            <a:r>
              <a:rPr lang="en-US" sz="5400" dirty="0" err="1" smtClean="0"/>
              <a:t>Hà</a:t>
            </a:r>
            <a:r>
              <a:rPr lang="en-US" sz="5400" dirty="0" smtClean="0"/>
              <a:t> </a:t>
            </a:r>
            <a:r>
              <a:rPr lang="en-US" sz="5400" dirty="0" err="1" smtClean="0"/>
              <a:t>thì</a:t>
            </a:r>
            <a:r>
              <a:rPr lang="en-US" sz="5400" dirty="0" smtClean="0"/>
              <a:t> </a:t>
            </a:r>
            <a:r>
              <a:rPr lang="en-US" sz="5400" dirty="0" err="1" smtClean="0"/>
              <a:t>thầm</a:t>
            </a:r>
            <a:r>
              <a:rPr lang="en-US" sz="5400" dirty="0" smtClean="0"/>
              <a:t> </a:t>
            </a:r>
            <a:r>
              <a:rPr lang="en-US" sz="5400" dirty="0" err="1" smtClean="0"/>
              <a:t>với</a:t>
            </a:r>
            <a:r>
              <a:rPr lang="en-US" sz="5400" dirty="0" smtClean="0"/>
              <a:t> </a:t>
            </a:r>
            <a:r>
              <a:rPr lang="en-US" sz="5400" dirty="0" err="1" smtClean="0"/>
              <a:t>cây</a:t>
            </a:r>
            <a:r>
              <a:rPr lang="en-US" sz="5400" dirty="0" smtClean="0"/>
              <a:t> </a:t>
            </a:r>
            <a:r>
              <a:rPr lang="en-US" sz="5400" dirty="0" err="1" smtClean="0"/>
              <a:t>xoài</a:t>
            </a:r>
            <a:r>
              <a:rPr lang="en-US" sz="5400" dirty="0" smtClean="0"/>
              <a:t> </a:t>
            </a:r>
            <a:r>
              <a:rPr lang="en-US" sz="5400" dirty="0" err="1" smtClean="0"/>
              <a:t>lúc</a:t>
            </a:r>
            <a:r>
              <a:rPr lang="en-US" sz="5400" dirty="0" smtClean="0"/>
              <a:t> </a:t>
            </a:r>
            <a:r>
              <a:rPr lang="en-US" sz="5400" dirty="0" err="1" smtClean="0"/>
              <a:t>lỉu</a:t>
            </a:r>
            <a:r>
              <a:rPr lang="en-US" sz="5400" dirty="0" smtClean="0"/>
              <a:t> </a:t>
            </a:r>
            <a:r>
              <a:rPr lang="en-US" sz="5400" dirty="0" err="1" smtClean="0"/>
              <a:t>quả</a:t>
            </a:r>
            <a:r>
              <a:rPr lang="en-US" sz="5400" dirty="0" smtClean="0"/>
              <a:t>. </a:t>
            </a:r>
            <a:r>
              <a:rPr lang="en-US" sz="5400" dirty="0" err="1" smtClean="0"/>
              <a:t>Hà</a:t>
            </a:r>
            <a:r>
              <a:rPr lang="en-US" sz="5400" dirty="0" smtClean="0"/>
              <a:t> </a:t>
            </a:r>
            <a:r>
              <a:rPr lang="en-US" sz="5400" dirty="0" err="1" smtClean="0"/>
              <a:t>cúi</a:t>
            </a:r>
            <a:r>
              <a:rPr lang="en-US" sz="5400" dirty="0" smtClean="0"/>
              <a:t> </a:t>
            </a:r>
            <a:r>
              <a:rPr lang="en-US" sz="5400" dirty="0" err="1" smtClean="0"/>
              <a:t>trêu</a:t>
            </a:r>
            <a:r>
              <a:rPr lang="en-US" sz="5400" dirty="0" smtClean="0"/>
              <a:t> </a:t>
            </a:r>
            <a:r>
              <a:rPr lang="en-US" sz="5400" dirty="0" err="1" smtClean="0"/>
              <a:t>đám</a:t>
            </a:r>
            <a:r>
              <a:rPr lang="en-US" sz="5400" dirty="0" smtClean="0"/>
              <a:t> </a:t>
            </a:r>
            <a:r>
              <a:rPr lang="en-US" sz="5400" dirty="0" err="1" smtClean="0"/>
              <a:t>dây</a:t>
            </a:r>
            <a:r>
              <a:rPr lang="en-US" sz="5400" dirty="0" smtClean="0"/>
              <a:t> </a:t>
            </a:r>
            <a:r>
              <a:rPr lang="en-US" sz="5400" dirty="0" err="1" smtClean="0"/>
              <a:t>khoai</a:t>
            </a:r>
            <a:r>
              <a:rPr lang="en-US" sz="5400" dirty="0" smtClean="0"/>
              <a:t> </a:t>
            </a:r>
            <a:r>
              <a:rPr lang="en-US" sz="5400" dirty="0" err="1" smtClean="0"/>
              <a:t>lang</a:t>
            </a:r>
            <a:r>
              <a:rPr lang="en-US" sz="5400" dirty="0" smtClean="0"/>
              <a:t> </a:t>
            </a:r>
            <a:r>
              <a:rPr lang="en-US" sz="5400" dirty="0" err="1" smtClean="0"/>
              <a:t>đang</a:t>
            </a:r>
            <a:r>
              <a:rPr lang="en-US" sz="5400" dirty="0" smtClean="0"/>
              <a:t> </a:t>
            </a:r>
            <a:r>
              <a:rPr lang="en-US" sz="5400" dirty="0" err="1" smtClean="0"/>
              <a:t>bò</a:t>
            </a:r>
            <a:r>
              <a:rPr lang="en-US" sz="5400" dirty="0" smtClean="0"/>
              <a:t> </a:t>
            </a:r>
            <a:r>
              <a:rPr lang="en-US" sz="5400" dirty="0" err="1" smtClean="0"/>
              <a:t>trên</a:t>
            </a:r>
            <a:r>
              <a:rPr lang="en-US" sz="5400" dirty="0" smtClean="0"/>
              <a:t> </a:t>
            </a:r>
            <a:r>
              <a:rPr lang="en-US" sz="5400" dirty="0" err="1" smtClean="0"/>
              <a:t>mặt</a:t>
            </a:r>
            <a:r>
              <a:rPr lang="en-US" sz="5400" dirty="0" smtClean="0"/>
              <a:t> </a:t>
            </a:r>
            <a:r>
              <a:rPr lang="en-US" sz="5400" dirty="0" err="1" smtClean="0"/>
              <a:t>đất</a:t>
            </a:r>
            <a:r>
              <a:rPr lang="en-US" sz="5400" dirty="0" smtClean="0"/>
              <a:t>. </a:t>
            </a:r>
            <a:r>
              <a:rPr lang="en-US" sz="5400" dirty="0" err="1" smtClean="0"/>
              <a:t>Em</a:t>
            </a:r>
            <a:r>
              <a:rPr lang="en-US" sz="5400" dirty="0" smtClean="0"/>
              <a:t> </a:t>
            </a:r>
            <a:r>
              <a:rPr lang="en-US" sz="5400" dirty="0" err="1" smtClean="0"/>
              <a:t>cùng</a:t>
            </a:r>
            <a:r>
              <a:rPr lang="en-US" sz="5400" dirty="0" smtClean="0"/>
              <a:t> </a:t>
            </a:r>
            <a:r>
              <a:rPr lang="en-US" sz="5400" dirty="0" err="1" smtClean="0"/>
              <a:t>gió</a:t>
            </a:r>
            <a:r>
              <a:rPr lang="en-US" sz="5400" dirty="0" smtClean="0"/>
              <a:t> </a:t>
            </a:r>
            <a:r>
              <a:rPr lang="en-US" sz="5400" dirty="0" err="1" smtClean="0"/>
              <a:t>nô</a:t>
            </a:r>
            <a:r>
              <a:rPr lang="en-US" sz="5400" dirty="0" smtClean="0"/>
              <a:t> </a:t>
            </a:r>
            <a:r>
              <a:rPr lang="en-US" sz="5400" dirty="0" err="1" smtClean="0"/>
              <a:t>giỡn</a:t>
            </a:r>
            <a:r>
              <a:rPr lang="en-US" sz="5400" dirty="0" smtClean="0"/>
              <a:t> </a:t>
            </a:r>
            <a:r>
              <a:rPr lang="en-US" sz="5400" dirty="0" err="1" smtClean="0"/>
              <a:t>bên</a:t>
            </a:r>
            <a:r>
              <a:rPr lang="en-US" sz="5400" dirty="0" smtClean="0"/>
              <a:t> </a:t>
            </a:r>
            <a:r>
              <a:rPr lang="en-US" sz="5400" dirty="0" err="1" smtClean="0"/>
              <a:t>những</a:t>
            </a:r>
            <a:r>
              <a:rPr lang="en-US" sz="5400" dirty="0" smtClean="0"/>
              <a:t> </a:t>
            </a:r>
            <a:r>
              <a:rPr lang="en-US" sz="5400" dirty="0" err="1" smtClean="0"/>
              <a:t>bông</a:t>
            </a:r>
            <a:r>
              <a:rPr lang="en-US" sz="5400" dirty="0" smtClean="0"/>
              <a:t> </a:t>
            </a:r>
            <a:r>
              <a:rPr lang="en-US" sz="5400" dirty="0" err="1" smtClean="0"/>
              <a:t>huệ</a:t>
            </a:r>
            <a:r>
              <a:rPr lang="en-US" sz="5400" dirty="0" smtClean="0"/>
              <a:t> </a:t>
            </a:r>
            <a:r>
              <a:rPr lang="en-US" sz="5400" dirty="0" err="1" smtClean="0"/>
              <a:t>trắng</a:t>
            </a:r>
            <a:r>
              <a:rPr lang="en-US" sz="5400" dirty="0" smtClean="0"/>
              <a:t>. </a:t>
            </a:r>
            <a:r>
              <a:rPr lang="en-US" sz="5400" dirty="0" err="1" smtClean="0"/>
              <a:t>Em</a:t>
            </a:r>
            <a:r>
              <a:rPr lang="en-US" sz="5400" dirty="0" smtClean="0"/>
              <a:t> </a:t>
            </a:r>
            <a:r>
              <a:rPr lang="en-US" sz="5400" dirty="0" err="1" smtClean="0"/>
              <a:t>đưa</a:t>
            </a:r>
            <a:r>
              <a:rPr lang="en-US" sz="5400" dirty="0" smtClean="0"/>
              <a:t> </a:t>
            </a:r>
            <a:r>
              <a:rPr lang="en-US" sz="5400" dirty="0" err="1" smtClean="0"/>
              <a:t>tay</a:t>
            </a:r>
            <a:r>
              <a:rPr lang="en-US" sz="5400" dirty="0" smtClean="0"/>
              <a:t> </a:t>
            </a:r>
            <a:r>
              <a:rPr lang="en-US" sz="5400" dirty="0" err="1" smtClean="0"/>
              <a:t>vuốt</a:t>
            </a:r>
            <a:r>
              <a:rPr lang="en-US" sz="5400" dirty="0" smtClean="0"/>
              <a:t> </a:t>
            </a:r>
            <a:r>
              <a:rPr lang="en-US" sz="5400" dirty="0" err="1" smtClean="0"/>
              <a:t>ve</a:t>
            </a:r>
            <a:r>
              <a:rPr lang="en-US" sz="5400" dirty="0" smtClean="0"/>
              <a:t> </a:t>
            </a:r>
            <a:r>
              <a:rPr lang="en-US" sz="5400" dirty="0" err="1" smtClean="0"/>
              <a:t>những</a:t>
            </a:r>
            <a:r>
              <a:rPr lang="en-US" sz="5400" dirty="0" smtClean="0"/>
              <a:t> </a:t>
            </a:r>
            <a:r>
              <a:rPr lang="en-US" sz="5400" dirty="0" err="1" smtClean="0"/>
              <a:t>cánh</a:t>
            </a:r>
            <a:r>
              <a:rPr lang="en-US" sz="5400" dirty="0" smtClean="0"/>
              <a:t> </a:t>
            </a:r>
            <a:r>
              <a:rPr lang="en-US" sz="5400" dirty="0" err="1" smtClean="0"/>
              <a:t>thủy</a:t>
            </a:r>
            <a:r>
              <a:rPr lang="en-US" sz="5400" dirty="0" smtClean="0"/>
              <a:t> </a:t>
            </a:r>
            <a:r>
              <a:rPr lang="en-US" sz="5400" dirty="0" err="1" smtClean="0"/>
              <a:t>tiên</a:t>
            </a:r>
            <a:r>
              <a:rPr lang="en-US" sz="5400" dirty="0" smtClean="0"/>
              <a:t> </a:t>
            </a:r>
            <a:r>
              <a:rPr lang="en-US" sz="5400" dirty="0" err="1" smtClean="0"/>
              <a:t>đang</a:t>
            </a:r>
            <a:r>
              <a:rPr lang="en-US" sz="5400" dirty="0" smtClean="0"/>
              <a:t> </a:t>
            </a:r>
            <a:r>
              <a:rPr lang="en-US" sz="5400" dirty="0" err="1" smtClean="0"/>
              <a:t>thi</a:t>
            </a:r>
            <a:r>
              <a:rPr lang="en-US" sz="5400" dirty="0" smtClean="0"/>
              <a:t> </a:t>
            </a:r>
            <a:r>
              <a:rPr lang="en-US" sz="5400" dirty="0" err="1" smtClean="0"/>
              <a:t>nhau</a:t>
            </a:r>
            <a:r>
              <a:rPr lang="en-US" sz="5400" dirty="0" smtClean="0"/>
              <a:t> </a:t>
            </a:r>
            <a:r>
              <a:rPr lang="en-US" sz="5400" dirty="0" err="1" smtClean="0"/>
              <a:t>khoe</a:t>
            </a:r>
            <a:r>
              <a:rPr lang="en-US" sz="5400" dirty="0" smtClean="0"/>
              <a:t> </a:t>
            </a:r>
            <a:r>
              <a:rPr lang="en-US" sz="5400" dirty="0" err="1" smtClean="0"/>
              <a:t>sắc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567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052" y="463826"/>
            <a:ext cx="1156914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/>
              <a:t>      </a:t>
            </a:r>
            <a:r>
              <a:rPr lang="en-US" sz="5400" dirty="0" err="1" smtClean="0"/>
              <a:t>Ngày</a:t>
            </a:r>
            <a:r>
              <a:rPr lang="en-US" sz="5400" dirty="0" smtClean="0"/>
              <a:t> </a:t>
            </a:r>
            <a:r>
              <a:rPr lang="en-US" sz="5400" dirty="0" err="1" smtClean="0"/>
              <a:t>nghỉ</a:t>
            </a:r>
            <a:r>
              <a:rPr lang="en-US" sz="5400" dirty="0" smtClean="0"/>
              <a:t>, </a:t>
            </a:r>
            <a:r>
              <a:rPr lang="en-US" sz="5400" dirty="0" err="1" smtClean="0"/>
              <a:t>Hà</a:t>
            </a:r>
            <a:r>
              <a:rPr lang="en-US" sz="5400" dirty="0" smtClean="0"/>
              <a:t> </a:t>
            </a:r>
            <a:r>
              <a:rPr lang="en-US" sz="5400" dirty="0" err="1" smtClean="0"/>
              <a:t>thoải</a:t>
            </a:r>
            <a:r>
              <a:rPr lang="en-US" sz="5400" dirty="0" smtClean="0"/>
              <a:t> </a:t>
            </a:r>
            <a:r>
              <a:rPr lang="en-US" sz="5400" dirty="0" err="1" smtClean="0"/>
              <a:t>mái</a:t>
            </a:r>
            <a:r>
              <a:rPr lang="en-US" sz="5400" dirty="0" smtClean="0"/>
              <a:t> </a:t>
            </a:r>
            <a:r>
              <a:rPr lang="en-US" sz="5400" dirty="0" err="1" smtClean="0"/>
              <a:t>vui</a:t>
            </a:r>
            <a:r>
              <a:rPr lang="en-US" sz="5400" dirty="0" smtClean="0"/>
              <a:t> </a:t>
            </a:r>
            <a:r>
              <a:rPr lang="en-US" sz="5400" dirty="0" err="1" smtClean="0"/>
              <a:t>đùa</a:t>
            </a:r>
            <a:r>
              <a:rPr lang="en-US" sz="5400" dirty="0" smtClean="0"/>
              <a:t> </a:t>
            </a:r>
            <a:r>
              <a:rPr lang="en-US" sz="5400" dirty="0" err="1" smtClean="0"/>
              <a:t>với</a:t>
            </a:r>
            <a:r>
              <a:rPr lang="en-US" sz="5400" dirty="0" smtClean="0"/>
              <a:t> </a:t>
            </a:r>
            <a:r>
              <a:rPr lang="en-US" sz="5400" dirty="0" err="1" smtClean="0"/>
              <a:t>hoa</a:t>
            </a:r>
            <a:r>
              <a:rPr lang="en-US" sz="5400" dirty="0" smtClean="0"/>
              <a:t> </a:t>
            </a:r>
            <a:r>
              <a:rPr lang="en-US" sz="5400" dirty="0" err="1" smtClean="0"/>
              <a:t>trái</a:t>
            </a:r>
            <a:r>
              <a:rPr lang="en-US" sz="5400" dirty="0" smtClean="0"/>
              <a:t> </a:t>
            </a:r>
            <a:r>
              <a:rPr lang="en-US" sz="5400" dirty="0" err="1" smtClean="0"/>
              <a:t>vườn</a:t>
            </a:r>
            <a:r>
              <a:rPr lang="en-US" sz="5400" dirty="0" smtClean="0"/>
              <a:t> </a:t>
            </a:r>
            <a:r>
              <a:rPr lang="en-US" sz="5400" dirty="0" err="1" smtClean="0"/>
              <a:t>nhà</a:t>
            </a:r>
            <a:r>
              <a:rPr lang="en-US" sz="5400" dirty="0" smtClean="0"/>
              <a:t>. </a:t>
            </a:r>
            <a:r>
              <a:rPr lang="en-US" sz="5400" dirty="0" err="1" smtClean="0"/>
              <a:t>Hà</a:t>
            </a:r>
            <a:r>
              <a:rPr lang="en-US" sz="5400" dirty="0" smtClean="0"/>
              <a:t> </a:t>
            </a:r>
            <a:r>
              <a:rPr lang="en-US" sz="5400" dirty="0" err="1" smtClean="0"/>
              <a:t>thì</a:t>
            </a:r>
            <a:r>
              <a:rPr lang="en-US" sz="5400" dirty="0" smtClean="0"/>
              <a:t> </a:t>
            </a:r>
            <a:r>
              <a:rPr lang="en-US" sz="5400" dirty="0" err="1" smtClean="0"/>
              <a:t>thầm</a:t>
            </a:r>
            <a:r>
              <a:rPr lang="en-US" sz="5400" dirty="0" smtClean="0"/>
              <a:t> </a:t>
            </a:r>
            <a:r>
              <a:rPr lang="en-US" sz="5400" dirty="0" err="1" smtClean="0"/>
              <a:t>với</a:t>
            </a:r>
            <a:r>
              <a:rPr lang="en-US" sz="5400" dirty="0" smtClean="0"/>
              <a:t> </a:t>
            </a:r>
            <a:r>
              <a:rPr lang="en-US" sz="5400" dirty="0" err="1" smtClean="0"/>
              <a:t>cây</a:t>
            </a:r>
            <a:r>
              <a:rPr lang="en-US" sz="5400" dirty="0" smtClean="0"/>
              <a:t> </a:t>
            </a:r>
            <a:r>
              <a:rPr lang="en-US" sz="5400" dirty="0" err="1" smtClean="0"/>
              <a:t>xoài</a:t>
            </a:r>
            <a:r>
              <a:rPr lang="en-US" sz="5400" dirty="0" smtClean="0"/>
              <a:t> </a:t>
            </a:r>
            <a:r>
              <a:rPr lang="en-US" sz="5400" dirty="0" err="1" smtClean="0"/>
              <a:t>lúc</a:t>
            </a:r>
            <a:r>
              <a:rPr lang="en-US" sz="5400" dirty="0" smtClean="0"/>
              <a:t> </a:t>
            </a:r>
            <a:r>
              <a:rPr lang="en-US" sz="5400" dirty="0" err="1" smtClean="0"/>
              <a:t>lỉu</a:t>
            </a:r>
            <a:r>
              <a:rPr lang="en-US" sz="5400" dirty="0" smtClean="0"/>
              <a:t> </a:t>
            </a:r>
            <a:r>
              <a:rPr lang="en-US" sz="5400" dirty="0" err="1" smtClean="0"/>
              <a:t>quả</a:t>
            </a:r>
            <a:r>
              <a:rPr lang="en-US" sz="5400" dirty="0" smtClean="0"/>
              <a:t>. </a:t>
            </a:r>
            <a:r>
              <a:rPr lang="en-US" sz="5400" dirty="0" err="1" smtClean="0"/>
              <a:t>Hà</a:t>
            </a:r>
            <a:r>
              <a:rPr lang="en-US" sz="5400" dirty="0" smtClean="0"/>
              <a:t> </a:t>
            </a:r>
            <a:r>
              <a:rPr lang="en-US" sz="5400" dirty="0" err="1" smtClean="0"/>
              <a:t>cúi</a:t>
            </a:r>
            <a:r>
              <a:rPr lang="en-US" sz="5400" dirty="0" smtClean="0"/>
              <a:t> </a:t>
            </a:r>
            <a:r>
              <a:rPr lang="en-US" sz="5400" dirty="0" err="1" smtClean="0"/>
              <a:t>trêu</a:t>
            </a:r>
            <a:r>
              <a:rPr lang="en-US" sz="5400" dirty="0" smtClean="0"/>
              <a:t> </a:t>
            </a:r>
            <a:r>
              <a:rPr lang="en-US" sz="5400" dirty="0" err="1" smtClean="0"/>
              <a:t>đám</a:t>
            </a:r>
            <a:r>
              <a:rPr lang="en-US" sz="5400" dirty="0" smtClean="0"/>
              <a:t> </a:t>
            </a:r>
            <a:r>
              <a:rPr lang="en-US" sz="5400" dirty="0" err="1" smtClean="0"/>
              <a:t>dây</a:t>
            </a:r>
            <a:r>
              <a:rPr lang="en-US" sz="5400" dirty="0" smtClean="0"/>
              <a:t> </a:t>
            </a:r>
            <a:r>
              <a:rPr lang="en-US" sz="5400" dirty="0" err="1" smtClean="0"/>
              <a:t>khoai</a:t>
            </a:r>
            <a:r>
              <a:rPr lang="en-US" sz="5400" dirty="0" smtClean="0"/>
              <a:t> </a:t>
            </a:r>
            <a:r>
              <a:rPr lang="en-US" sz="5400" dirty="0" err="1" smtClean="0"/>
              <a:t>lang</a:t>
            </a:r>
            <a:r>
              <a:rPr lang="en-US" sz="5400" dirty="0" smtClean="0"/>
              <a:t> </a:t>
            </a:r>
            <a:r>
              <a:rPr lang="en-US" sz="5400" dirty="0" err="1" smtClean="0"/>
              <a:t>đang</a:t>
            </a:r>
            <a:r>
              <a:rPr lang="en-US" sz="5400" dirty="0" smtClean="0"/>
              <a:t> </a:t>
            </a:r>
            <a:r>
              <a:rPr lang="en-US" sz="5400" dirty="0" err="1" smtClean="0"/>
              <a:t>bò</a:t>
            </a:r>
            <a:r>
              <a:rPr lang="en-US" sz="5400" dirty="0" smtClean="0"/>
              <a:t> </a:t>
            </a:r>
            <a:r>
              <a:rPr lang="en-US" sz="5400" dirty="0" err="1" smtClean="0"/>
              <a:t>trên</a:t>
            </a:r>
            <a:r>
              <a:rPr lang="en-US" sz="5400" dirty="0" smtClean="0"/>
              <a:t> </a:t>
            </a:r>
            <a:r>
              <a:rPr lang="en-US" sz="5400" dirty="0" err="1" smtClean="0"/>
              <a:t>mặt</a:t>
            </a:r>
            <a:r>
              <a:rPr lang="en-US" sz="5400" dirty="0" smtClean="0"/>
              <a:t> </a:t>
            </a:r>
            <a:r>
              <a:rPr lang="en-US" sz="5400" dirty="0" err="1" smtClean="0"/>
              <a:t>đất</a:t>
            </a:r>
            <a:r>
              <a:rPr lang="en-US" sz="5400" dirty="0" smtClean="0"/>
              <a:t>. </a:t>
            </a:r>
            <a:r>
              <a:rPr lang="en-US" sz="5400" dirty="0" err="1" smtClean="0"/>
              <a:t>Em</a:t>
            </a:r>
            <a:r>
              <a:rPr lang="en-US" sz="5400" dirty="0" smtClean="0"/>
              <a:t> </a:t>
            </a:r>
            <a:r>
              <a:rPr lang="en-US" sz="5400" dirty="0" err="1" smtClean="0"/>
              <a:t>cùng</a:t>
            </a:r>
            <a:r>
              <a:rPr lang="en-US" sz="5400" dirty="0" smtClean="0"/>
              <a:t> </a:t>
            </a:r>
            <a:r>
              <a:rPr lang="en-US" sz="5400" dirty="0" err="1" smtClean="0"/>
              <a:t>gió</a:t>
            </a:r>
            <a:r>
              <a:rPr lang="en-US" sz="5400" dirty="0" smtClean="0"/>
              <a:t> </a:t>
            </a:r>
            <a:r>
              <a:rPr lang="en-US" sz="5400" dirty="0" err="1" smtClean="0"/>
              <a:t>nô</a:t>
            </a:r>
            <a:r>
              <a:rPr lang="en-US" sz="5400" dirty="0" smtClean="0"/>
              <a:t> </a:t>
            </a:r>
            <a:r>
              <a:rPr lang="en-US" sz="5400" dirty="0" err="1" smtClean="0"/>
              <a:t>giỡn</a:t>
            </a:r>
            <a:r>
              <a:rPr lang="en-US" sz="5400" dirty="0" smtClean="0"/>
              <a:t> </a:t>
            </a:r>
            <a:r>
              <a:rPr lang="en-US" sz="5400" dirty="0" err="1" smtClean="0"/>
              <a:t>bên</a:t>
            </a:r>
            <a:r>
              <a:rPr lang="en-US" sz="5400" dirty="0" smtClean="0"/>
              <a:t> </a:t>
            </a:r>
            <a:r>
              <a:rPr lang="en-US" sz="5400" dirty="0" err="1" smtClean="0"/>
              <a:t>những</a:t>
            </a:r>
            <a:r>
              <a:rPr lang="en-US" sz="5400" dirty="0" smtClean="0"/>
              <a:t> </a:t>
            </a:r>
            <a:r>
              <a:rPr lang="en-US" sz="5400" dirty="0" err="1" smtClean="0"/>
              <a:t>bông</a:t>
            </a:r>
            <a:r>
              <a:rPr lang="en-US" sz="5400" dirty="0" smtClean="0"/>
              <a:t> </a:t>
            </a:r>
            <a:r>
              <a:rPr lang="en-US" sz="5400" dirty="0" err="1" smtClean="0"/>
              <a:t>huệ</a:t>
            </a:r>
            <a:r>
              <a:rPr lang="en-US" sz="5400" dirty="0" smtClean="0"/>
              <a:t> </a:t>
            </a:r>
            <a:r>
              <a:rPr lang="en-US" sz="5400" dirty="0" err="1" smtClean="0"/>
              <a:t>trắng</a:t>
            </a:r>
            <a:r>
              <a:rPr lang="en-US" sz="5400" dirty="0" smtClean="0"/>
              <a:t>. </a:t>
            </a:r>
            <a:r>
              <a:rPr lang="en-US" sz="5400" dirty="0" err="1" smtClean="0"/>
              <a:t>Em</a:t>
            </a:r>
            <a:r>
              <a:rPr lang="en-US" sz="5400" dirty="0" smtClean="0"/>
              <a:t> </a:t>
            </a:r>
            <a:r>
              <a:rPr lang="en-US" sz="5400" dirty="0" err="1" smtClean="0"/>
              <a:t>đưa</a:t>
            </a:r>
            <a:r>
              <a:rPr lang="en-US" sz="5400" dirty="0" smtClean="0"/>
              <a:t> </a:t>
            </a:r>
            <a:r>
              <a:rPr lang="en-US" sz="5400" dirty="0" err="1" smtClean="0"/>
              <a:t>tay</a:t>
            </a:r>
            <a:r>
              <a:rPr lang="en-US" sz="5400" dirty="0" smtClean="0"/>
              <a:t> </a:t>
            </a:r>
            <a:r>
              <a:rPr lang="en-US" sz="5400" dirty="0" err="1" smtClean="0"/>
              <a:t>vuốt</a:t>
            </a:r>
            <a:r>
              <a:rPr lang="en-US" sz="5400" dirty="0" smtClean="0"/>
              <a:t> </a:t>
            </a:r>
            <a:r>
              <a:rPr lang="en-US" sz="5400" dirty="0" err="1" smtClean="0"/>
              <a:t>ve</a:t>
            </a:r>
            <a:r>
              <a:rPr lang="en-US" sz="5400" dirty="0" smtClean="0"/>
              <a:t> </a:t>
            </a:r>
            <a:r>
              <a:rPr lang="en-US" sz="5400" dirty="0" err="1" smtClean="0"/>
              <a:t>những</a:t>
            </a:r>
            <a:r>
              <a:rPr lang="en-US" sz="5400" dirty="0" smtClean="0"/>
              <a:t> </a:t>
            </a:r>
            <a:r>
              <a:rPr lang="en-US" sz="5400" dirty="0" err="1" smtClean="0"/>
              <a:t>cánh</a:t>
            </a:r>
            <a:r>
              <a:rPr lang="en-US" sz="5400" dirty="0" smtClean="0"/>
              <a:t> </a:t>
            </a:r>
            <a:r>
              <a:rPr lang="en-US" sz="5400" dirty="0" err="1" smtClean="0"/>
              <a:t>thủy</a:t>
            </a:r>
            <a:r>
              <a:rPr lang="en-US" sz="5400" dirty="0" smtClean="0"/>
              <a:t> </a:t>
            </a:r>
            <a:r>
              <a:rPr lang="en-US" sz="5400" dirty="0" err="1" smtClean="0"/>
              <a:t>tiên</a:t>
            </a:r>
            <a:r>
              <a:rPr lang="en-US" sz="5400" dirty="0" smtClean="0"/>
              <a:t> </a:t>
            </a:r>
            <a:r>
              <a:rPr lang="en-US" sz="5400" dirty="0" err="1" smtClean="0"/>
              <a:t>đang</a:t>
            </a:r>
            <a:r>
              <a:rPr lang="en-US" sz="5400" dirty="0" smtClean="0"/>
              <a:t> </a:t>
            </a:r>
            <a:r>
              <a:rPr lang="en-US" sz="5400" dirty="0" err="1" smtClean="0"/>
              <a:t>thi</a:t>
            </a:r>
            <a:r>
              <a:rPr lang="en-US" sz="5400" dirty="0" smtClean="0"/>
              <a:t> </a:t>
            </a:r>
            <a:r>
              <a:rPr lang="en-US" sz="5400" dirty="0" err="1" smtClean="0"/>
              <a:t>nhau</a:t>
            </a:r>
            <a:r>
              <a:rPr lang="en-US" sz="5400" dirty="0" smtClean="0"/>
              <a:t> </a:t>
            </a:r>
            <a:r>
              <a:rPr lang="en-US" sz="5400" dirty="0" err="1" smtClean="0"/>
              <a:t>khoe</a:t>
            </a:r>
            <a:r>
              <a:rPr lang="en-US" sz="5400" dirty="0" smtClean="0"/>
              <a:t> </a:t>
            </a:r>
            <a:r>
              <a:rPr lang="en-US" sz="5400" dirty="0" err="1" smtClean="0"/>
              <a:t>sắc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356679" y="175198"/>
            <a:ext cx="518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1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85796" y="1122684"/>
            <a:ext cx="518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FF0000"/>
                </a:solidFill>
              </a:defRPr>
            </a:lvl1pPr>
          </a:lstStyle>
          <a:p>
            <a:r>
              <a:rPr lang="en-US" sz="3200" dirty="0"/>
              <a:t>2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512040" y="1828610"/>
            <a:ext cx="518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28937" y="2641000"/>
            <a:ext cx="518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4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274526" y="4286919"/>
            <a:ext cx="518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5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981736" y="4539766"/>
            <a:ext cx="225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/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33813" y="5346306"/>
            <a:ext cx="225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/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47296" y="5346306"/>
            <a:ext cx="225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/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4233" y="4533140"/>
            <a:ext cx="225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/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43858" y="2861095"/>
            <a:ext cx="225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/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67967" y="2848894"/>
            <a:ext cx="225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/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1676" y="2073995"/>
            <a:ext cx="225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/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7805" y="2058550"/>
            <a:ext cx="225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/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4285" y="1223853"/>
            <a:ext cx="225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/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08109" y="1225559"/>
            <a:ext cx="225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/</a:t>
            </a:r>
            <a:endParaRPr lang="en-US" sz="5400" dirty="0">
              <a:solidFill>
                <a:srgbClr val="C0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695046" y="1214985"/>
            <a:ext cx="1280520" cy="71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5619" y="2874158"/>
            <a:ext cx="10386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2949" y="3667696"/>
            <a:ext cx="13782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828937" y="4571824"/>
            <a:ext cx="912489" cy="16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2367" y="6243132"/>
            <a:ext cx="11802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61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517" y="2209441"/>
            <a:ext cx="12275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   </a:t>
            </a:r>
            <a:r>
              <a:rPr lang="en-US" sz="6000" dirty="0" err="1" smtClean="0"/>
              <a:t>Ngày</a:t>
            </a:r>
            <a:r>
              <a:rPr lang="en-US" sz="6000" dirty="0" smtClean="0"/>
              <a:t> </a:t>
            </a:r>
            <a:r>
              <a:rPr lang="en-US" sz="6000" dirty="0" err="1" smtClean="0"/>
              <a:t>nghỉ</a:t>
            </a:r>
            <a:r>
              <a:rPr lang="en-US" sz="6000" dirty="0"/>
              <a:t>, </a:t>
            </a:r>
            <a:r>
              <a:rPr lang="en-US" sz="6000" dirty="0" err="1"/>
              <a:t>Hà</a:t>
            </a:r>
            <a:r>
              <a:rPr lang="en-US" sz="6000" dirty="0"/>
              <a:t> </a:t>
            </a:r>
            <a:r>
              <a:rPr lang="en-US" sz="6000" dirty="0" err="1"/>
              <a:t>thoải</a:t>
            </a:r>
            <a:r>
              <a:rPr lang="en-US" sz="6000" dirty="0"/>
              <a:t> </a:t>
            </a:r>
            <a:r>
              <a:rPr lang="en-US" sz="6000" dirty="0" err="1"/>
              <a:t>mái</a:t>
            </a:r>
            <a:r>
              <a:rPr lang="en-US" sz="6000" dirty="0"/>
              <a:t> </a:t>
            </a:r>
            <a:r>
              <a:rPr lang="en-US" sz="6000" dirty="0" err="1"/>
              <a:t>vui</a:t>
            </a:r>
            <a:r>
              <a:rPr lang="en-US" sz="6000" dirty="0"/>
              <a:t> </a:t>
            </a:r>
            <a:r>
              <a:rPr lang="en-US" sz="6000" dirty="0" err="1"/>
              <a:t>đùa</a:t>
            </a:r>
            <a:r>
              <a:rPr lang="en-US" sz="6000" dirty="0"/>
              <a:t> </a:t>
            </a:r>
            <a:r>
              <a:rPr lang="en-US" sz="6000" dirty="0" err="1"/>
              <a:t>với</a:t>
            </a:r>
            <a:r>
              <a:rPr lang="en-US" sz="6000" dirty="0"/>
              <a:t> </a:t>
            </a:r>
            <a:r>
              <a:rPr lang="en-US" sz="6000" dirty="0" err="1"/>
              <a:t>hoa</a:t>
            </a:r>
            <a:r>
              <a:rPr lang="en-US" sz="6000" dirty="0"/>
              <a:t> </a:t>
            </a:r>
            <a:r>
              <a:rPr lang="en-US" sz="6000" dirty="0" err="1"/>
              <a:t>trái</a:t>
            </a:r>
            <a:r>
              <a:rPr lang="en-US" sz="6000" dirty="0"/>
              <a:t> </a:t>
            </a:r>
            <a:r>
              <a:rPr lang="en-US" sz="6000" dirty="0" err="1"/>
              <a:t>vườn</a:t>
            </a:r>
            <a:r>
              <a:rPr lang="en-US" sz="6000" dirty="0"/>
              <a:t> </a:t>
            </a:r>
            <a:r>
              <a:rPr lang="en-US" sz="6000" dirty="0" err="1"/>
              <a:t>nhà</a:t>
            </a:r>
            <a:r>
              <a:rPr lang="en-US" sz="6000" dirty="0"/>
              <a:t>.</a:t>
            </a:r>
            <a:endParaRPr lang="en-GB" sz="6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9957" y="2255607"/>
            <a:ext cx="225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/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3034" y="2209441"/>
            <a:ext cx="225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/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4209" y="2209441"/>
            <a:ext cx="2279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o</a:t>
            </a:r>
            <a:r>
              <a:rPr lang="en-US" sz="6000" dirty="0" err="1" smtClean="0">
                <a:solidFill>
                  <a:srgbClr val="FF0000"/>
                </a:solidFill>
              </a:rPr>
              <a:t>ải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1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731" y="2114669"/>
            <a:ext cx="11544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Hà</a:t>
            </a:r>
            <a:r>
              <a:rPr lang="en-US" sz="6000" dirty="0"/>
              <a:t> </a:t>
            </a:r>
            <a:r>
              <a:rPr lang="en-US" sz="6000" dirty="0" err="1"/>
              <a:t>thì</a:t>
            </a:r>
            <a:r>
              <a:rPr lang="en-US" sz="6000" dirty="0"/>
              <a:t> </a:t>
            </a:r>
            <a:r>
              <a:rPr lang="en-US" sz="6000" dirty="0" err="1"/>
              <a:t>thầm</a:t>
            </a:r>
            <a:r>
              <a:rPr lang="en-US" sz="6000" dirty="0"/>
              <a:t> </a:t>
            </a:r>
            <a:r>
              <a:rPr lang="en-US" sz="6000" dirty="0" err="1"/>
              <a:t>với</a:t>
            </a:r>
            <a:r>
              <a:rPr lang="en-US" sz="6000" dirty="0"/>
              <a:t> </a:t>
            </a:r>
            <a:r>
              <a:rPr lang="en-US" sz="6000" dirty="0" err="1"/>
              <a:t>cây</a:t>
            </a:r>
            <a:r>
              <a:rPr lang="en-US" sz="6000" dirty="0"/>
              <a:t> </a:t>
            </a:r>
            <a:r>
              <a:rPr lang="en-US" sz="6000" dirty="0" err="1"/>
              <a:t>xoài</a:t>
            </a:r>
            <a:r>
              <a:rPr lang="en-US" sz="6000" dirty="0"/>
              <a:t> </a:t>
            </a:r>
            <a:r>
              <a:rPr lang="en-US" sz="6000" dirty="0" err="1"/>
              <a:t>lúc</a:t>
            </a:r>
            <a:r>
              <a:rPr lang="en-US" sz="6000" dirty="0"/>
              <a:t> </a:t>
            </a:r>
            <a:r>
              <a:rPr lang="en-US" sz="6000" dirty="0" err="1"/>
              <a:t>lỉu</a:t>
            </a:r>
            <a:r>
              <a:rPr lang="en-US" sz="6000" dirty="0"/>
              <a:t> </a:t>
            </a:r>
            <a:r>
              <a:rPr lang="en-US" sz="6000" dirty="0" err="1"/>
              <a:t>quả</a:t>
            </a:r>
            <a:r>
              <a:rPr lang="en-US" sz="6000" dirty="0"/>
              <a:t>.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9022080" y="2114669"/>
            <a:ext cx="1084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l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0926" y="2114668"/>
            <a:ext cx="1084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l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27075" y="2114669"/>
            <a:ext cx="1632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x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0583" y="2114668"/>
            <a:ext cx="1306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C000"/>
                </a:solidFill>
              </a:rPr>
              <a:t>oai</a:t>
            </a:r>
            <a:endParaRPr lang="en-US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820" y="2014329"/>
            <a:ext cx="11888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Em</a:t>
            </a:r>
            <a:r>
              <a:rPr lang="en-US" sz="4400" dirty="0" smtClean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gió</a:t>
            </a:r>
            <a:r>
              <a:rPr lang="en-US" sz="4400" dirty="0"/>
              <a:t> </a:t>
            </a:r>
            <a:r>
              <a:rPr lang="en-US" sz="4400" dirty="0" err="1"/>
              <a:t>nô</a:t>
            </a:r>
            <a:r>
              <a:rPr lang="en-US" sz="4400" dirty="0"/>
              <a:t> </a:t>
            </a:r>
            <a:r>
              <a:rPr lang="en-US" sz="4400" dirty="0" err="1"/>
              <a:t>giỡn</a:t>
            </a:r>
            <a:r>
              <a:rPr lang="en-US" sz="4400" dirty="0"/>
              <a:t> </a:t>
            </a:r>
            <a:r>
              <a:rPr lang="en-US" sz="4400" dirty="0" err="1"/>
              <a:t>bên</a:t>
            </a:r>
            <a:r>
              <a:rPr lang="en-US" sz="4400" dirty="0"/>
              <a:t>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bông</a:t>
            </a:r>
            <a:r>
              <a:rPr lang="en-US" sz="4400" dirty="0"/>
              <a:t> </a:t>
            </a:r>
            <a:r>
              <a:rPr lang="en-US" sz="4400" dirty="0" err="1"/>
              <a:t>huệ</a:t>
            </a:r>
            <a:r>
              <a:rPr lang="en-US" sz="4400" dirty="0"/>
              <a:t> </a:t>
            </a:r>
            <a:r>
              <a:rPr lang="en-US" sz="4400" dirty="0" err="1"/>
              <a:t>trắng</a:t>
            </a:r>
            <a:r>
              <a:rPr lang="en-US" sz="4400" dirty="0"/>
              <a:t>.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089643" y="1847188"/>
            <a:ext cx="225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/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5809" y="2014329"/>
            <a:ext cx="834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n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4679" y="2014329"/>
            <a:ext cx="675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</a:rPr>
              <a:t>gi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8805" y="201432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uê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9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313</Words>
  <Application>Microsoft Office PowerPoint</Application>
  <PresentationFormat>Widescreen</PresentationFormat>
  <Paragraphs>43</Paragraphs>
  <Slides>16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맑은 고딕</vt:lpstr>
      <vt:lpstr>.VnAristote</vt:lpstr>
      <vt:lpstr>.VnTime</vt:lpstr>
      <vt:lpstr>Arial</vt:lpstr>
      <vt:lpstr>Calibri</vt:lpstr>
      <vt:lpstr>Calibri Light</vt:lpstr>
      <vt:lpstr>Times New Roman</vt:lpstr>
      <vt:lpstr>UVnTime</vt:lpstr>
      <vt:lpstr>Office Theme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STD_HOA</dc:creator>
  <cp:lastModifiedBy>DELL</cp:lastModifiedBy>
  <cp:revision>47</cp:revision>
  <dcterms:created xsi:type="dcterms:W3CDTF">2022-12-13T14:00:54Z</dcterms:created>
  <dcterms:modified xsi:type="dcterms:W3CDTF">2022-12-24T15:02:32Z</dcterms:modified>
</cp:coreProperties>
</file>