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43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324" r:id="rId19"/>
    <p:sldId id="273" r:id="rId20"/>
    <p:sldId id="274" r:id="rId21"/>
    <p:sldId id="275" r:id="rId22"/>
    <p:sldId id="276" r:id="rId23"/>
    <p:sldId id="277" r:id="rId24"/>
    <p:sldId id="325" r:id="rId25"/>
    <p:sldId id="287" r:id="rId26"/>
    <p:sldId id="288" r:id="rId27"/>
    <p:sldId id="289" r:id="rId28"/>
    <p:sldId id="290" r:id="rId29"/>
    <p:sldId id="326" r:id="rId30"/>
    <p:sldId id="292" r:id="rId31"/>
    <p:sldId id="293" r:id="rId32"/>
    <p:sldId id="294" r:id="rId33"/>
    <p:sldId id="295" r:id="rId34"/>
    <p:sldId id="296" r:id="rId35"/>
    <p:sldId id="327" r:id="rId36"/>
    <p:sldId id="297" r:id="rId37"/>
    <p:sldId id="299" r:id="rId38"/>
    <p:sldId id="300" r:id="rId39"/>
    <p:sldId id="301" r:id="rId40"/>
    <p:sldId id="302" r:id="rId41"/>
    <p:sldId id="2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491470" y="-144145"/>
            <a:ext cx="1848485" cy="1848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10545" y="-231140"/>
            <a:ext cx="1649095" cy="1649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4053526"/>
            <a:ext cx="7983220" cy="2539679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giải</a:t>
            </a:r>
            <a:endParaRPr lang="en-US" sz="3200" dirty="0" smtClean="0"/>
          </a:p>
          <a:p>
            <a:pPr algn="ctr"/>
            <a:r>
              <a:rPr lang="en-US" sz="3200" dirty="0" smtClean="0"/>
              <a:t>Mai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tờ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13 - 5 = 8 (</a:t>
            </a:r>
            <a:r>
              <a:rPr lang="en-US" sz="3200" dirty="0" err="1"/>
              <a:t>tờ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smtClean="0"/>
              <a:t>                                Đáp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: 8 </a:t>
            </a:r>
            <a:r>
              <a:rPr lang="en-US" sz="3200" dirty="0" err="1" smtClean="0"/>
              <a:t>tờ</a:t>
            </a:r>
            <a:r>
              <a:rPr lang="en-US" sz="3200" dirty="0" smtClean="0"/>
              <a:t> </a:t>
            </a:r>
            <a:r>
              <a:rPr lang="en-US" sz="3200" dirty="0" err="1" smtClean="0"/>
              <a:t>giấy</a:t>
            </a:r>
            <a:r>
              <a:rPr lang="en-US" sz="3200" dirty="0" smtClean="0"/>
              <a:t> </a:t>
            </a:r>
            <a:r>
              <a:rPr lang="en-US" sz="3200" dirty="0" err="1" smtClean="0"/>
              <a:t>màu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(quả)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Mai hái được hơn Mi số bông hoa là:</a:t>
            </a:r>
          </a:p>
          <a:p>
            <a:pPr algn="ctr"/>
            <a:r>
              <a:rPr lang="en-US" sz="3600"/>
              <a:t>16 - 9 = 7 (bông hoa)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</a:t>
            </a:r>
            <a:r>
              <a:rPr lang="en-US" sz="3000" smtClean="0"/>
              <a:t>8</a:t>
            </a:r>
            <a:endParaRPr lang="en-US" sz="3000" dirty="0"/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vận động viên chưa qua cầu là:</a:t>
            </a:r>
          </a:p>
          <a:p>
            <a:pPr algn="ctr"/>
            <a:r>
              <a:rPr lang="en-US" sz="3600"/>
              <a:t>15 - 6 = 9 (người)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652</Words>
  <Application>Microsoft Office PowerPoint</Application>
  <PresentationFormat>Widescreen</PresentationFormat>
  <Paragraphs>241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宋体</vt:lpstr>
      <vt:lpstr>宋体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</cp:revision>
  <dcterms:created xsi:type="dcterms:W3CDTF">2021-05-12T04:19:00Z</dcterms:created>
  <dcterms:modified xsi:type="dcterms:W3CDTF">2023-10-16T01:24:47Z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