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87" r:id="rId2"/>
    <p:sldMasterId id="2147483777" r:id="rId3"/>
    <p:sldMasterId id="2147483809" r:id="rId4"/>
  </p:sldMasterIdLst>
  <p:notesMasterIdLst>
    <p:notesMasterId r:id="rId14"/>
  </p:notesMasterIdLst>
  <p:sldIdLst>
    <p:sldId id="320" r:id="rId5"/>
    <p:sldId id="313" r:id="rId6"/>
    <p:sldId id="321" r:id="rId7"/>
    <p:sldId id="315" r:id="rId8"/>
    <p:sldId id="2795" r:id="rId9"/>
    <p:sldId id="316" r:id="rId10"/>
    <p:sldId id="317" r:id="rId11"/>
    <p:sldId id="322" r:id="rId12"/>
    <p:sldId id="261" r:id="rId13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FF00FF"/>
          </p15:clr>
        </p15:guide>
        <p15:guide id="2" pos="383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010"/>
    <a:srgbClr val="0000FF"/>
    <a:srgbClr val="FFB034"/>
    <a:srgbClr val="F7ABAD"/>
    <a:srgbClr val="D59BC4"/>
    <a:srgbClr val="F1B3B5"/>
    <a:srgbClr val="55C2B1"/>
    <a:srgbClr val="8C4C5E"/>
    <a:srgbClr val="FFFFFF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B2D66-254E-4411-82A7-1A475D040C09}">
  <a:tblStyle styleId="{03EB2D66-254E-4411-82A7-1A475D040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 autoAdjust="0"/>
    <p:restoredTop sz="90569" autoAdjust="0"/>
  </p:normalViewPr>
  <p:slideViewPr>
    <p:cSldViewPr snapToGrid="0">
      <p:cViewPr varScale="1">
        <p:scale>
          <a:sx n="59" d="100"/>
          <a:sy n="59" d="100"/>
        </p:scale>
        <p:origin x="856" y="80"/>
      </p:cViewPr>
      <p:guideLst>
        <p:guide orient="horz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1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8fe86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8fe86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39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3666707" y="3468300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2564241" y="4943533"/>
            <a:ext cx="7033357" cy="101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6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5122" indent="0">
              <a:buNone/>
              <a:defRPr sz="1397"/>
            </a:lvl2pPr>
            <a:lvl3pPr marL="910244" indent="0">
              <a:buNone/>
              <a:defRPr sz="1197"/>
            </a:lvl3pPr>
            <a:lvl4pPr marL="1365366" indent="0">
              <a:buNone/>
              <a:defRPr sz="998"/>
            </a:lvl4pPr>
            <a:lvl5pPr marL="1820488" indent="0">
              <a:buNone/>
              <a:defRPr sz="998"/>
            </a:lvl5pPr>
            <a:lvl6pPr marL="2275611" indent="0">
              <a:buNone/>
              <a:defRPr sz="998"/>
            </a:lvl6pPr>
            <a:lvl7pPr marL="2730732" indent="0">
              <a:buNone/>
              <a:defRPr sz="998"/>
            </a:lvl7pPr>
            <a:lvl8pPr marL="3185854" indent="0">
              <a:buNone/>
              <a:defRPr sz="998"/>
            </a:lvl8pPr>
            <a:lvl9pPr marL="3640977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6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5122" indent="0">
              <a:buNone/>
              <a:defRPr sz="2793"/>
            </a:lvl2pPr>
            <a:lvl3pPr marL="910244" indent="0">
              <a:buNone/>
              <a:defRPr sz="2394"/>
            </a:lvl3pPr>
            <a:lvl4pPr marL="1365366" indent="0">
              <a:buNone/>
              <a:defRPr sz="1995"/>
            </a:lvl4pPr>
            <a:lvl5pPr marL="1820488" indent="0">
              <a:buNone/>
              <a:defRPr sz="1995"/>
            </a:lvl5pPr>
            <a:lvl6pPr marL="2275611" indent="0">
              <a:buNone/>
              <a:defRPr sz="1995"/>
            </a:lvl6pPr>
            <a:lvl7pPr marL="2730732" indent="0">
              <a:buNone/>
              <a:defRPr sz="1995"/>
            </a:lvl7pPr>
            <a:lvl8pPr marL="3185854" indent="0">
              <a:buNone/>
              <a:defRPr sz="1995"/>
            </a:lvl8pPr>
            <a:lvl9pPr marL="3640977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5122" indent="0">
              <a:buNone/>
              <a:defRPr sz="1397"/>
            </a:lvl2pPr>
            <a:lvl3pPr marL="910244" indent="0">
              <a:buNone/>
              <a:defRPr sz="1197"/>
            </a:lvl3pPr>
            <a:lvl4pPr marL="1365366" indent="0">
              <a:buNone/>
              <a:defRPr sz="998"/>
            </a:lvl4pPr>
            <a:lvl5pPr marL="1820488" indent="0">
              <a:buNone/>
              <a:defRPr sz="998"/>
            </a:lvl5pPr>
            <a:lvl6pPr marL="2275611" indent="0">
              <a:buNone/>
              <a:defRPr sz="998"/>
            </a:lvl6pPr>
            <a:lvl7pPr marL="2730732" indent="0">
              <a:buNone/>
              <a:defRPr sz="998"/>
            </a:lvl7pPr>
            <a:lvl8pPr marL="3185854" indent="0">
              <a:buNone/>
              <a:defRPr sz="998"/>
            </a:lvl8pPr>
            <a:lvl9pPr marL="3640977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3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6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6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7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0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6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4984" y="999515"/>
            <a:ext cx="83468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788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795" smtClean="0"/>
            </a:lvl2pPr>
            <a:lvl3pPr>
              <a:defRPr lang="en-US" sz="1795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7259" y="2207151"/>
            <a:ext cx="7514579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586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3"/>
            <a:ext cx="3952597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08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588" y="100842"/>
            <a:ext cx="17009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2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4898364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588" y="100842"/>
            <a:ext cx="17009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2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733371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588" y="100842"/>
            <a:ext cx="17009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2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13451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1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6624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5550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53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1pPr>
            <a:lvl2pPr marL="60807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216152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3pPr>
            <a:lvl4pPr marL="1824228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432304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304038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64845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42565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864608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2221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2"/>
            <a:ext cx="5371478" cy="3394075"/>
          </a:xfrm>
        </p:spPr>
        <p:txBody>
          <a:bodyPr/>
          <a:lstStyle>
            <a:lvl1pPr>
              <a:defRPr sz="3726"/>
            </a:lvl1pPr>
            <a:lvl2pPr>
              <a:defRPr sz="3192"/>
            </a:lvl2pPr>
            <a:lvl3pPr>
              <a:defRPr sz="2658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2"/>
            <a:ext cx="5371478" cy="3394075"/>
          </a:xfrm>
        </p:spPr>
        <p:txBody>
          <a:bodyPr/>
          <a:lstStyle>
            <a:lvl1pPr>
              <a:defRPr sz="3726"/>
            </a:lvl1pPr>
            <a:lvl2pPr>
              <a:defRPr sz="3192"/>
            </a:lvl2pPr>
            <a:lvl3pPr>
              <a:defRPr sz="2658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3493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0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58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30" b="1"/>
            </a:lvl4pPr>
            <a:lvl5pPr marL="2432304" indent="0">
              <a:buNone/>
              <a:defRPr sz="2130" b="1"/>
            </a:lvl5pPr>
            <a:lvl6pPr marL="3040380" indent="0">
              <a:buNone/>
              <a:defRPr sz="2130" b="1"/>
            </a:lvl6pPr>
            <a:lvl7pPr marL="3648456" indent="0">
              <a:buNone/>
              <a:defRPr sz="2130" b="1"/>
            </a:lvl7pPr>
            <a:lvl8pPr marL="4256532" indent="0">
              <a:buNone/>
              <a:defRPr sz="2130" b="1"/>
            </a:lvl8pPr>
            <a:lvl9pPr marL="4864608" indent="0">
              <a:buNone/>
              <a:defRPr sz="21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3192"/>
            </a:lvl1pPr>
            <a:lvl2pPr>
              <a:defRPr sz="2658"/>
            </a:lvl2pPr>
            <a:lvl3pPr>
              <a:defRPr sz="2394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58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30" b="1"/>
            </a:lvl4pPr>
            <a:lvl5pPr marL="2432304" indent="0">
              <a:buNone/>
              <a:defRPr sz="2130" b="1"/>
            </a:lvl5pPr>
            <a:lvl6pPr marL="3040380" indent="0">
              <a:buNone/>
              <a:defRPr sz="2130" b="1"/>
            </a:lvl6pPr>
            <a:lvl7pPr marL="3648456" indent="0">
              <a:buNone/>
              <a:defRPr sz="2130" b="1"/>
            </a:lvl7pPr>
            <a:lvl8pPr marL="4256532" indent="0">
              <a:buNone/>
              <a:defRPr sz="2130" b="1"/>
            </a:lvl8pPr>
            <a:lvl9pPr marL="4864608" indent="0">
              <a:buNone/>
              <a:defRPr sz="21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192"/>
            </a:lvl1pPr>
            <a:lvl2pPr>
              <a:defRPr sz="2658"/>
            </a:lvl2pPr>
            <a:lvl3pPr>
              <a:defRPr sz="2394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871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59337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1471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6F1052E-9318-4EE8-9F70-AC7C059B8AB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1"/>
          </a:xfrm>
        </p:spPr>
        <p:txBody>
          <a:bodyPr anchor="b"/>
          <a:lstStyle>
            <a:lvl1pPr algn="l">
              <a:defRPr sz="26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4254"/>
            </a:lvl1pPr>
            <a:lvl2pPr>
              <a:defRPr sz="3726"/>
            </a:lvl2pPr>
            <a:lvl3pPr>
              <a:defRPr sz="3192"/>
            </a:lvl3pPr>
            <a:lvl4pPr>
              <a:defRPr sz="2658"/>
            </a:lvl4pPr>
            <a:lvl5pPr>
              <a:defRPr sz="2658"/>
            </a:lvl5pPr>
            <a:lvl6pPr>
              <a:defRPr sz="2658"/>
            </a:lvl6pPr>
            <a:lvl7pPr>
              <a:defRPr sz="2658"/>
            </a:lvl7pPr>
            <a:lvl8pPr>
              <a:defRPr sz="2658"/>
            </a:lvl8pPr>
            <a:lvl9pPr>
              <a:defRPr sz="2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860"/>
            </a:lvl1pPr>
            <a:lvl2pPr marL="608076" indent="0">
              <a:buNone/>
              <a:defRPr sz="1596"/>
            </a:lvl2pPr>
            <a:lvl3pPr marL="1216152" indent="0">
              <a:buNone/>
              <a:defRPr sz="1332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0282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1"/>
            <a:ext cx="7297103" cy="566739"/>
          </a:xfrm>
        </p:spPr>
        <p:txBody>
          <a:bodyPr anchor="b"/>
          <a:lstStyle>
            <a:lvl1pPr algn="l">
              <a:defRPr sz="26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54"/>
            </a:lvl1pPr>
            <a:lvl2pPr marL="608076" indent="0">
              <a:buNone/>
              <a:defRPr sz="3726"/>
            </a:lvl2pPr>
            <a:lvl3pPr marL="1216152" indent="0">
              <a:buNone/>
              <a:defRPr sz="3192"/>
            </a:lvl3pPr>
            <a:lvl4pPr marL="1824228" indent="0">
              <a:buNone/>
              <a:defRPr sz="2658"/>
            </a:lvl4pPr>
            <a:lvl5pPr marL="2432304" indent="0">
              <a:buNone/>
              <a:defRPr sz="2658"/>
            </a:lvl5pPr>
            <a:lvl6pPr marL="3040380" indent="0">
              <a:buNone/>
              <a:defRPr sz="2658"/>
            </a:lvl6pPr>
            <a:lvl7pPr marL="3648456" indent="0">
              <a:buNone/>
              <a:defRPr sz="2658"/>
            </a:lvl7pPr>
            <a:lvl8pPr marL="4256532" indent="0">
              <a:buNone/>
              <a:defRPr sz="2658"/>
            </a:lvl8pPr>
            <a:lvl9pPr marL="4864608" indent="0">
              <a:buNone/>
              <a:defRPr sz="2658"/>
            </a:lvl9pPr>
          </a:lstStyle>
          <a:p>
            <a:pPr marL="0" marR="0" lvl="0" indent="0" algn="l" defTabSz="91211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19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860"/>
            </a:lvl1pPr>
            <a:lvl2pPr marL="608076" indent="0">
              <a:buNone/>
              <a:defRPr sz="1596"/>
            </a:lvl2pPr>
            <a:lvl3pPr marL="1216152" indent="0">
              <a:buNone/>
              <a:defRPr sz="1332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2202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351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6"/>
            <a:ext cx="2736414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6"/>
            <a:ext cx="8006543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6540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1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1" y="3602039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5122" indent="0" algn="ctr">
              <a:buNone/>
              <a:defRPr sz="1995"/>
            </a:lvl2pPr>
            <a:lvl3pPr marL="910244" indent="0" algn="ctr">
              <a:buNone/>
              <a:defRPr sz="1795"/>
            </a:lvl3pPr>
            <a:lvl4pPr marL="1365366" indent="0" algn="ctr">
              <a:buNone/>
              <a:defRPr sz="1596"/>
            </a:lvl4pPr>
            <a:lvl5pPr marL="1820488" indent="0" algn="ctr">
              <a:buNone/>
              <a:defRPr sz="1596"/>
            </a:lvl5pPr>
            <a:lvl6pPr marL="2275611" indent="0" algn="ctr">
              <a:buNone/>
              <a:defRPr sz="1596"/>
            </a:lvl6pPr>
            <a:lvl7pPr marL="2730732" indent="0" algn="ctr">
              <a:buNone/>
              <a:defRPr sz="1596"/>
            </a:lvl7pPr>
            <a:lvl8pPr marL="3185854" indent="0" algn="ctr">
              <a:buNone/>
              <a:defRPr sz="1596"/>
            </a:lvl8pPr>
            <a:lvl9pPr marL="3640977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9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4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40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5122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024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536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048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7561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073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8585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097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9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365127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3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122" indent="0">
              <a:buNone/>
              <a:defRPr sz="1995" b="1"/>
            </a:lvl2pPr>
            <a:lvl3pPr marL="910244" indent="0">
              <a:buNone/>
              <a:defRPr sz="1795" b="1"/>
            </a:lvl3pPr>
            <a:lvl4pPr marL="1365366" indent="0">
              <a:buNone/>
              <a:defRPr sz="1596" b="1"/>
            </a:lvl4pPr>
            <a:lvl5pPr marL="1820488" indent="0">
              <a:buNone/>
              <a:defRPr sz="1596" b="1"/>
            </a:lvl5pPr>
            <a:lvl6pPr marL="2275611" indent="0">
              <a:buNone/>
              <a:defRPr sz="1596" b="1"/>
            </a:lvl6pPr>
            <a:lvl7pPr marL="2730732" indent="0">
              <a:buNone/>
              <a:defRPr sz="1596" b="1"/>
            </a:lvl7pPr>
            <a:lvl8pPr marL="3185854" indent="0">
              <a:buNone/>
              <a:defRPr sz="1596" b="1"/>
            </a:lvl8pPr>
            <a:lvl9pPr marL="3640977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3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122" indent="0">
              <a:buNone/>
              <a:defRPr sz="1995" b="1"/>
            </a:lvl2pPr>
            <a:lvl3pPr marL="910244" indent="0">
              <a:buNone/>
              <a:defRPr sz="1795" b="1"/>
            </a:lvl3pPr>
            <a:lvl4pPr marL="1365366" indent="0">
              <a:buNone/>
              <a:defRPr sz="1596" b="1"/>
            </a:lvl4pPr>
            <a:lvl5pPr marL="1820488" indent="0">
              <a:buNone/>
              <a:defRPr sz="1596" b="1"/>
            </a:lvl5pPr>
            <a:lvl6pPr marL="2275611" indent="0">
              <a:buNone/>
              <a:defRPr sz="1596" b="1"/>
            </a:lvl6pPr>
            <a:lvl7pPr marL="2730732" indent="0">
              <a:buNone/>
              <a:defRPr sz="1596" b="1"/>
            </a:lvl7pPr>
            <a:lvl8pPr marL="3185854" indent="0">
              <a:buNone/>
              <a:defRPr sz="1596" b="1"/>
            </a:lvl8pPr>
            <a:lvl9pPr marL="3640977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6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2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433"/>
            <a:ext cx="10264543" cy="4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7"/>
            <a:ext cx="10489585" cy="1325563"/>
          </a:xfrm>
          <a:prstGeom prst="rect">
            <a:avLst/>
          </a:prstGeom>
        </p:spPr>
        <p:txBody>
          <a:bodyPr vert="horz" lIns="60835" tIns="30418" rIns="60835" bIns="304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60835" tIns="30418" rIns="60835" bIns="304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60835" tIns="30418" rIns="60835" bIns="30418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44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244"/>
              <a:t>11/17/2024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60835" tIns="30418" rIns="60835" bIns="30418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44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60835" tIns="30418" rIns="60835" bIns="30418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44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24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9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  <p:sldLayoutId id="2147483702" r:id="rId14"/>
  </p:sldLayoutIdLst>
  <p:hf sldNum="0" hdr="0" dt="0"/>
  <p:txStyles>
    <p:titleStyle>
      <a:lvl1pPr algn="l" defTabSz="91024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561" indent="-227561" algn="l" defTabSz="91024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2683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37805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2928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48049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3171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58294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13416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68537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122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0244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5366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0488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5611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0732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85854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0977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1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xStyles>
    <p:titleStyle>
      <a:lvl1pPr algn="l" defTabSz="912091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3" indent="-228023" algn="l" defTabSz="91209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69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14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60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06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1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297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342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388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46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91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37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82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28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73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19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365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9933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9pPr>
    </p:titleStyle>
    <p:bodyStyle>
      <a:lvl1pPr marL="456057" indent="-456057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54" kern="1200">
          <a:solidFill>
            <a:schemeClr val="tx1"/>
          </a:solidFill>
          <a:latin typeface="+mn-lt"/>
          <a:ea typeface="+mn-ea"/>
          <a:cs typeface="+mn-cs"/>
        </a:defRPr>
      </a:lvl1pPr>
      <a:lvl2pPr marL="988124" indent="-380048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26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spcBef>
          <a:spcPts val="130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spcBef>
          <a:spcPts val="130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spcBef>
          <a:spcPts val="130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spcBef>
          <a:spcPts val="130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95941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4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8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30" y="1010469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64" tIns="45482" rIns="90964" bIns="45482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20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0325" y="1974227"/>
            <a:ext cx="9559795" cy="1076884"/>
          </a:xfrm>
          <a:prstGeom prst="rect">
            <a:avLst/>
          </a:prstGeom>
          <a:noFill/>
        </p:spPr>
        <p:txBody>
          <a:bodyPr wrap="square" lIns="90964" tIns="45482" rIns="90964" bIns="45482" rtlCol="0">
            <a:spAutoFit/>
          </a:bodyPr>
          <a:lstStyle/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CỘNG (có nhớ)</a:t>
            </a:r>
          </a:p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VỚI SỐ CÓ HAI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2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4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30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7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8813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79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889467"/>
            <a:ext cx="5003776" cy="25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47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700" y="-158830"/>
            <a:ext cx="2871019" cy="14355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91749" y="1130785"/>
            <a:ext cx="379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Đặt tính rồi tính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229" y="1032118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212763" y="2075532"/>
            <a:ext cx="10211422" cy="707889"/>
            <a:chOff x="2037223" y="3918823"/>
            <a:chExt cx="7416624" cy="7078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037223" y="3918826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/>
                <a:t>38 + 52</a:t>
              </a:r>
              <a:endParaRPr lang="vi-VN" sz="40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11982" y="3918825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/>
                <a:t>15 + 15</a:t>
              </a:r>
              <a:endParaRPr lang="vi-VN" sz="4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081941" y="3918824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/>
                <a:t>67 + 17</a:t>
              </a:r>
              <a:endParaRPr lang="vi-VN" sz="40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65802" y="3918823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/>
                <a:t>72 + 19</a:t>
              </a:r>
              <a:endParaRPr lang="vi-VN" sz="4000" dirty="0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C7D9AF3-468A-4BD0-B05F-29F45DEB3C87}"/>
              </a:ext>
            </a:extLst>
          </p:cNvPr>
          <p:cNvSpPr/>
          <p:nvPr/>
        </p:nvSpPr>
        <p:spPr>
          <a:xfrm>
            <a:off x="1830275" y="2710594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38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E4F2904-AF1A-40A0-A331-E898519854CA}"/>
              </a:ext>
            </a:extLst>
          </p:cNvPr>
          <p:cNvSpPr/>
          <p:nvPr/>
        </p:nvSpPr>
        <p:spPr>
          <a:xfrm>
            <a:off x="1829564" y="3284088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52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3463C2-D30E-4224-9767-0D13DA88CCF9}"/>
              </a:ext>
            </a:extLst>
          </p:cNvPr>
          <p:cNvSpPr/>
          <p:nvPr/>
        </p:nvSpPr>
        <p:spPr>
          <a:xfrm>
            <a:off x="1447336" y="3026396"/>
            <a:ext cx="484428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+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14F1DAD-7A4F-4EEA-B481-2A9CA67F4BC0}"/>
              </a:ext>
            </a:extLst>
          </p:cNvPr>
          <p:cNvCxnSpPr/>
          <p:nvPr/>
        </p:nvCxnSpPr>
        <p:spPr>
          <a:xfrm>
            <a:off x="1629065" y="4021723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489AC7E-C60D-450B-BA07-ACACD247F33D}"/>
              </a:ext>
            </a:extLst>
          </p:cNvPr>
          <p:cNvSpPr/>
          <p:nvPr/>
        </p:nvSpPr>
        <p:spPr>
          <a:xfrm>
            <a:off x="2097394" y="3987981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0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41944A-384B-49E7-8761-B214EFCD36DE}"/>
              </a:ext>
            </a:extLst>
          </p:cNvPr>
          <p:cNvSpPr/>
          <p:nvPr/>
        </p:nvSpPr>
        <p:spPr>
          <a:xfrm>
            <a:off x="1784480" y="3987981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9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A48660F-7E2A-4D26-B394-3ED6E995F267}"/>
              </a:ext>
            </a:extLst>
          </p:cNvPr>
          <p:cNvSpPr/>
          <p:nvPr/>
        </p:nvSpPr>
        <p:spPr>
          <a:xfrm>
            <a:off x="4355350" y="2725797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15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94CB71-1E22-4A2F-B99F-BAD878E30142}"/>
              </a:ext>
            </a:extLst>
          </p:cNvPr>
          <p:cNvSpPr/>
          <p:nvPr/>
        </p:nvSpPr>
        <p:spPr>
          <a:xfrm>
            <a:off x="4354639" y="3302301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15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8F962E8-12B3-4B5C-BD01-FFE1E8B3889B}"/>
              </a:ext>
            </a:extLst>
          </p:cNvPr>
          <p:cNvCxnSpPr/>
          <p:nvPr/>
        </p:nvCxnSpPr>
        <p:spPr>
          <a:xfrm>
            <a:off x="4196252" y="401990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6A649676-2398-473F-94E6-D19CC2E8C5FB}"/>
              </a:ext>
            </a:extLst>
          </p:cNvPr>
          <p:cNvSpPr/>
          <p:nvPr/>
        </p:nvSpPr>
        <p:spPr>
          <a:xfrm>
            <a:off x="4642425" y="4001222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0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2CE13E-DB01-48EE-9060-6C918D62096B}"/>
              </a:ext>
            </a:extLst>
          </p:cNvPr>
          <p:cNvSpPr/>
          <p:nvPr/>
        </p:nvSpPr>
        <p:spPr>
          <a:xfrm>
            <a:off x="4347036" y="4000474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3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7CED3B4-AB89-4EEC-AE9E-9A1B1B745AC3}"/>
              </a:ext>
            </a:extLst>
          </p:cNvPr>
          <p:cNvSpPr/>
          <p:nvPr/>
        </p:nvSpPr>
        <p:spPr>
          <a:xfrm>
            <a:off x="7361906" y="2688792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67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719B006-D912-41AD-8DF8-FA10F72B855A}"/>
              </a:ext>
            </a:extLst>
          </p:cNvPr>
          <p:cNvSpPr/>
          <p:nvPr/>
        </p:nvSpPr>
        <p:spPr>
          <a:xfrm>
            <a:off x="7334792" y="3320041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17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401F21-6B98-462B-8EEC-714CD62085AE}"/>
              </a:ext>
            </a:extLst>
          </p:cNvPr>
          <p:cNvSpPr/>
          <p:nvPr/>
        </p:nvSpPr>
        <p:spPr>
          <a:xfrm>
            <a:off x="6985505" y="3024954"/>
            <a:ext cx="484428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+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B350078-7F4D-4E3B-BD74-DF8AB92AAD1C}"/>
              </a:ext>
            </a:extLst>
          </p:cNvPr>
          <p:cNvCxnSpPr/>
          <p:nvPr/>
        </p:nvCxnSpPr>
        <p:spPr>
          <a:xfrm>
            <a:off x="7208261" y="402657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1741F33-91DD-4A89-9555-9BBAFB1362FF}"/>
              </a:ext>
            </a:extLst>
          </p:cNvPr>
          <p:cNvSpPr/>
          <p:nvPr/>
        </p:nvSpPr>
        <p:spPr>
          <a:xfrm>
            <a:off x="7647913" y="4008148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4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7D84C24-C06F-4C57-B5A1-DD82BE686781}"/>
              </a:ext>
            </a:extLst>
          </p:cNvPr>
          <p:cNvSpPr/>
          <p:nvPr/>
        </p:nvSpPr>
        <p:spPr>
          <a:xfrm>
            <a:off x="7324441" y="4000474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8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850A8E7-19B2-46FE-89E2-01C24C314CB7}"/>
              </a:ext>
            </a:extLst>
          </p:cNvPr>
          <p:cNvSpPr/>
          <p:nvPr/>
        </p:nvSpPr>
        <p:spPr>
          <a:xfrm>
            <a:off x="10101251" y="2730049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72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70C4035-EB89-4B71-B380-C08319663297}"/>
              </a:ext>
            </a:extLst>
          </p:cNvPr>
          <p:cNvSpPr/>
          <p:nvPr/>
        </p:nvSpPr>
        <p:spPr>
          <a:xfrm>
            <a:off x="10084994" y="3339935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19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B5EF836-B245-4FFE-9DA9-0BDAC78BCA79}"/>
              </a:ext>
            </a:extLst>
          </p:cNvPr>
          <p:cNvSpPr/>
          <p:nvPr/>
        </p:nvSpPr>
        <p:spPr>
          <a:xfrm>
            <a:off x="9746948" y="3049565"/>
            <a:ext cx="484428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+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CBE657F-70A6-47A7-90FA-4C96936556C3}"/>
              </a:ext>
            </a:extLst>
          </p:cNvPr>
          <p:cNvCxnSpPr/>
          <p:nvPr/>
        </p:nvCxnSpPr>
        <p:spPr>
          <a:xfrm>
            <a:off x="9951639" y="4027755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9137EA6E-2121-48E3-AFDA-5C5617773B01}"/>
              </a:ext>
            </a:extLst>
          </p:cNvPr>
          <p:cNvSpPr/>
          <p:nvPr/>
        </p:nvSpPr>
        <p:spPr>
          <a:xfrm>
            <a:off x="10380054" y="4001708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9E10802-B43C-44D3-8889-FA192CD470AB}"/>
              </a:ext>
            </a:extLst>
          </p:cNvPr>
          <p:cNvSpPr/>
          <p:nvPr/>
        </p:nvSpPr>
        <p:spPr>
          <a:xfrm>
            <a:off x="10088748" y="3999301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9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D9CB4E-484B-45F7-AC7E-1EB4A8715564}"/>
              </a:ext>
            </a:extLst>
          </p:cNvPr>
          <p:cNvSpPr/>
          <p:nvPr/>
        </p:nvSpPr>
        <p:spPr>
          <a:xfrm>
            <a:off x="4067552" y="3007880"/>
            <a:ext cx="484428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+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1625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1" grpId="0"/>
      <p:bldP spid="82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D8A80-AFF5-4DC5-B77F-7F3C7957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"/>
            <a:ext cx="12131750" cy="7090615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D400E43-86CD-44A3-96DB-7AD99F25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243" y="1131278"/>
            <a:ext cx="5071370" cy="4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6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4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3772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13DCCA1-C793-4201-B56E-F48DAA08B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883" y="1131278"/>
            <a:ext cx="2729693" cy="4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6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4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72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altLang="en-US" sz="3772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1.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227EF3-832E-44BF-BB23-9B8F7AE1D2BB}"/>
              </a:ext>
            </a:extLst>
          </p:cNvPr>
          <p:cNvSpPr/>
          <p:nvPr/>
        </p:nvSpPr>
        <p:spPr>
          <a:xfrm>
            <a:off x="2090843" y="1898125"/>
            <a:ext cx="747320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38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D75D93-FA74-4EA9-9C92-2C2FD07F1451}"/>
              </a:ext>
            </a:extLst>
          </p:cNvPr>
          <p:cNvSpPr/>
          <p:nvPr/>
        </p:nvSpPr>
        <p:spPr>
          <a:xfrm>
            <a:off x="2031133" y="2645430"/>
            <a:ext cx="78098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52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F7BA4D-40F0-4592-8269-FB229E3D04BB}"/>
              </a:ext>
            </a:extLst>
          </p:cNvPr>
          <p:cNvSpPr/>
          <p:nvPr/>
        </p:nvSpPr>
        <p:spPr>
          <a:xfrm>
            <a:off x="1795624" y="2271779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5D01A3-EDC4-4FFD-8855-344D5AD0C8FF}"/>
              </a:ext>
            </a:extLst>
          </p:cNvPr>
          <p:cNvCxnSpPr/>
          <p:nvPr/>
        </p:nvCxnSpPr>
        <p:spPr>
          <a:xfrm>
            <a:off x="2090843" y="3209380"/>
            <a:ext cx="82433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4748F28-CC3E-4FDD-9A7F-0028CF37827C}"/>
              </a:ext>
            </a:extLst>
          </p:cNvPr>
          <p:cNvSpPr/>
          <p:nvPr/>
        </p:nvSpPr>
        <p:spPr>
          <a:xfrm>
            <a:off x="2350279" y="3405787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154B3-C342-4C01-AE35-DEC5C37758CC}"/>
              </a:ext>
            </a:extLst>
          </p:cNvPr>
          <p:cNvSpPr/>
          <p:nvPr/>
        </p:nvSpPr>
        <p:spPr>
          <a:xfrm>
            <a:off x="2069665" y="3405787"/>
            <a:ext cx="47160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DCE537-275B-4144-9BCF-628FABB66E55}"/>
              </a:ext>
            </a:extLst>
          </p:cNvPr>
          <p:cNvSpPr/>
          <p:nvPr/>
        </p:nvSpPr>
        <p:spPr>
          <a:xfrm>
            <a:off x="4534674" y="1898698"/>
            <a:ext cx="627096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4245320-7F5D-4BB9-9569-712110077CE8}"/>
              </a:ext>
            </a:extLst>
          </p:cNvPr>
          <p:cNvSpPr/>
          <p:nvPr/>
        </p:nvSpPr>
        <p:spPr>
          <a:xfrm>
            <a:off x="4518053" y="2657159"/>
            <a:ext cx="627096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95CA1F-AE24-4856-A6CF-F71DAC08D362}"/>
              </a:ext>
            </a:extLst>
          </p:cNvPr>
          <p:cNvSpPr/>
          <p:nvPr/>
        </p:nvSpPr>
        <p:spPr>
          <a:xfrm>
            <a:off x="4040558" y="2270704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2B156F-354A-4616-8182-94EB54D66988}"/>
              </a:ext>
            </a:extLst>
          </p:cNvPr>
          <p:cNvCxnSpPr/>
          <p:nvPr/>
        </p:nvCxnSpPr>
        <p:spPr>
          <a:xfrm>
            <a:off x="4448380" y="3216255"/>
            <a:ext cx="84090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1BC5364-B097-41BA-9D85-E3582C754CC9}"/>
              </a:ext>
            </a:extLst>
          </p:cNvPr>
          <p:cNvSpPr/>
          <p:nvPr/>
        </p:nvSpPr>
        <p:spPr>
          <a:xfrm>
            <a:off x="4713380" y="3411176"/>
            <a:ext cx="461985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699626-2837-468C-B28F-9704528AFE42}"/>
              </a:ext>
            </a:extLst>
          </p:cNvPr>
          <p:cNvSpPr/>
          <p:nvPr/>
        </p:nvSpPr>
        <p:spPr>
          <a:xfrm>
            <a:off x="4443571" y="3412727"/>
            <a:ext cx="47160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5B7FBE-F5A0-4455-9B4F-782813D4170E}"/>
              </a:ext>
            </a:extLst>
          </p:cNvPr>
          <p:cNvSpPr/>
          <p:nvPr/>
        </p:nvSpPr>
        <p:spPr>
          <a:xfrm>
            <a:off x="6827779" y="1900883"/>
            <a:ext cx="737702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67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2E5AFF-A3E6-4872-ACE1-9016142A1CBC}"/>
              </a:ext>
            </a:extLst>
          </p:cNvPr>
          <p:cNvSpPr/>
          <p:nvPr/>
        </p:nvSpPr>
        <p:spPr>
          <a:xfrm>
            <a:off x="6898548" y="2657159"/>
            <a:ext cx="61587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A2F0CF-9E01-4BE5-A12B-A83769B1A868}"/>
              </a:ext>
            </a:extLst>
          </p:cNvPr>
          <p:cNvSpPr/>
          <p:nvPr/>
        </p:nvSpPr>
        <p:spPr>
          <a:xfrm>
            <a:off x="6412300" y="2270703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2307B8-E850-41F6-A239-9580C5BA16D6}"/>
              </a:ext>
            </a:extLst>
          </p:cNvPr>
          <p:cNvCxnSpPr/>
          <p:nvPr/>
        </p:nvCxnSpPr>
        <p:spPr>
          <a:xfrm>
            <a:off x="6805244" y="3216255"/>
            <a:ext cx="82433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0F2829A3-7425-47FF-B32E-F40E0143753B}"/>
              </a:ext>
            </a:extLst>
          </p:cNvPr>
          <p:cNvSpPr/>
          <p:nvPr/>
        </p:nvSpPr>
        <p:spPr>
          <a:xfrm>
            <a:off x="7053760" y="3409252"/>
            <a:ext cx="479619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FECD64-DC48-46A0-9F2A-EBCEDE617333}"/>
              </a:ext>
            </a:extLst>
          </p:cNvPr>
          <p:cNvSpPr/>
          <p:nvPr/>
        </p:nvSpPr>
        <p:spPr>
          <a:xfrm>
            <a:off x="6796300" y="3409252"/>
            <a:ext cx="45076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A75C2D-CA67-49DE-9D89-A103C80DD6EA}"/>
              </a:ext>
            </a:extLst>
          </p:cNvPr>
          <p:cNvSpPr/>
          <p:nvPr/>
        </p:nvSpPr>
        <p:spPr>
          <a:xfrm>
            <a:off x="9130203" y="1884271"/>
            <a:ext cx="76976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72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B2138E3-5F1A-449E-A1F1-92A07186EABC}"/>
              </a:ext>
            </a:extLst>
          </p:cNvPr>
          <p:cNvSpPr/>
          <p:nvPr/>
        </p:nvSpPr>
        <p:spPr>
          <a:xfrm>
            <a:off x="9244763" y="2657159"/>
            <a:ext cx="63671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CBB334E-B375-4752-A4D9-27B47F0C7310}"/>
              </a:ext>
            </a:extLst>
          </p:cNvPr>
          <p:cNvSpPr/>
          <p:nvPr/>
        </p:nvSpPr>
        <p:spPr>
          <a:xfrm>
            <a:off x="8828162" y="2386162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D513510-C7E7-4EAB-A535-6F59C27B8D61}"/>
              </a:ext>
            </a:extLst>
          </p:cNvPr>
          <p:cNvCxnSpPr/>
          <p:nvPr/>
        </p:nvCxnSpPr>
        <p:spPr>
          <a:xfrm>
            <a:off x="9155034" y="3216255"/>
            <a:ext cx="81617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530C4534-E82D-420A-A045-0714DACF7EB2}"/>
              </a:ext>
            </a:extLst>
          </p:cNvPr>
          <p:cNvSpPr/>
          <p:nvPr/>
        </p:nvSpPr>
        <p:spPr>
          <a:xfrm>
            <a:off x="9515286" y="3404094"/>
            <a:ext cx="349775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6C6FADB-8E35-45C2-9A4A-EFC9C40BB9AA}"/>
              </a:ext>
            </a:extLst>
          </p:cNvPr>
          <p:cNvSpPr/>
          <p:nvPr/>
        </p:nvSpPr>
        <p:spPr>
          <a:xfrm>
            <a:off x="9163468" y="3404093"/>
            <a:ext cx="47160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8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4" grpId="0"/>
      <p:bldP spid="55" grpId="0"/>
      <p:bldP spid="60" grpId="0"/>
      <p:bldP spid="61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0332" y="455718"/>
            <a:ext cx="1044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</a:rPr>
              <a:t>Đ, S?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88815" y="40059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2DF88CB-28CD-4841-9B64-B0D35C94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20" y="1227012"/>
            <a:ext cx="8761160" cy="4923391"/>
          </a:xfrm>
          <a:prstGeom prst="rect">
            <a:avLst/>
          </a:prstGeom>
        </p:spPr>
      </p:pic>
      <p:sp>
        <p:nvSpPr>
          <p:cNvPr id="43" name="Rectangle: Rounded Corners 9">
            <a:extLst>
              <a:ext uri="{FF2B5EF4-FFF2-40B4-BE49-F238E27FC236}">
                <a16:creationId xmlns:a16="http://schemas.microsoft.com/office/drawing/2014/main" id="{F8EDCC48-E1B1-4D1E-B955-83B6AC511D1D}"/>
              </a:ext>
            </a:extLst>
          </p:cNvPr>
          <p:cNvSpPr/>
          <p:nvPr/>
        </p:nvSpPr>
        <p:spPr>
          <a:xfrm>
            <a:off x="4631526" y="5022361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4" name="Rectangle: Rounded Corners 10">
            <a:extLst>
              <a:ext uri="{FF2B5EF4-FFF2-40B4-BE49-F238E27FC236}">
                <a16:creationId xmlns:a16="http://schemas.microsoft.com/office/drawing/2014/main" id="{3A317976-C02C-42B2-B4D9-E186C45A100B}"/>
              </a:ext>
            </a:extLst>
          </p:cNvPr>
          <p:cNvSpPr/>
          <p:nvPr/>
        </p:nvSpPr>
        <p:spPr>
          <a:xfrm>
            <a:off x="6193626" y="5022360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11">
            <a:extLst>
              <a:ext uri="{FF2B5EF4-FFF2-40B4-BE49-F238E27FC236}">
                <a16:creationId xmlns:a16="http://schemas.microsoft.com/office/drawing/2014/main" id="{48E191C1-F420-47B0-AF4E-149C47647335}"/>
              </a:ext>
            </a:extLst>
          </p:cNvPr>
          <p:cNvSpPr/>
          <p:nvPr/>
        </p:nvSpPr>
        <p:spPr>
          <a:xfrm>
            <a:off x="8322403" y="5022359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835BC1-0EAF-4E33-803E-C75F9A2AE533}"/>
              </a:ext>
            </a:extLst>
          </p:cNvPr>
          <p:cNvGrpSpPr/>
          <p:nvPr/>
        </p:nvGrpSpPr>
        <p:grpSpPr>
          <a:xfrm>
            <a:off x="4817663" y="3025880"/>
            <a:ext cx="795737" cy="662828"/>
            <a:chOff x="1750173" y="2926500"/>
            <a:chExt cx="795737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791D968-AE87-40CC-89D8-96A967FC935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B8C31D-254D-4E9D-BB82-BCA0125B7011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81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278E6C-BD6C-4722-AF65-09FB5CCE28E9}"/>
              </a:ext>
            </a:extLst>
          </p:cNvPr>
          <p:cNvGrpSpPr/>
          <p:nvPr/>
        </p:nvGrpSpPr>
        <p:grpSpPr>
          <a:xfrm>
            <a:off x="6925863" y="2286852"/>
            <a:ext cx="795737" cy="662828"/>
            <a:chOff x="1750173" y="2926500"/>
            <a:chExt cx="795737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80384F5-0D1F-4507-B801-2279F6CEC31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513CDA-4310-48E1-BB37-3E47BD9EDB48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77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576D2CE-84C9-40F7-AD32-B5C600E0099C}"/>
              </a:ext>
            </a:extLst>
          </p:cNvPr>
          <p:cNvGrpSpPr/>
          <p:nvPr/>
        </p:nvGrpSpPr>
        <p:grpSpPr>
          <a:xfrm>
            <a:off x="9199163" y="2912463"/>
            <a:ext cx="795737" cy="662828"/>
            <a:chOff x="1750173" y="2926500"/>
            <a:chExt cx="795737" cy="66282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4264C43-0680-48E0-849F-73243F7BD26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A3EB8C-67FA-4F08-B60A-EE3F300CFF65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97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042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0" y="460254"/>
            <a:ext cx="1071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</a:rPr>
              <a:t>Số?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B1E85A-9157-45E4-90AD-D9A0E6C296C5}"/>
              </a:ext>
            </a:extLst>
          </p:cNvPr>
          <p:cNvGrpSpPr/>
          <p:nvPr/>
        </p:nvGrpSpPr>
        <p:grpSpPr>
          <a:xfrm>
            <a:off x="1432645" y="947739"/>
            <a:ext cx="9467591" cy="4204842"/>
            <a:chOff x="3205907" y="353042"/>
            <a:chExt cx="7556500" cy="266893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1D4EA-F892-438D-A374-75B08E94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5907" y="353042"/>
              <a:ext cx="7556500" cy="2668938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78F44E-600A-46C1-9B6B-022265A33920}"/>
                </a:ext>
              </a:extLst>
            </p:cNvPr>
            <p:cNvSpPr/>
            <p:nvPr/>
          </p:nvSpPr>
          <p:spPr>
            <a:xfrm>
              <a:off x="3632888" y="930695"/>
              <a:ext cx="46724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45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F648CC-CF06-4B6A-B675-249728D5B78A}"/>
                </a:ext>
              </a:extLst>
            </p:cNvPr>
            <p:cNvSpPr/>
            <p:nvPr/>
          </p:nvSpPr>
          <p:spPr>
            <a:xfrm>
              <a:off x="5201203" y="669085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+ 27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946B91-CB32-4B1A-A454-EE4052A57860}"/>
                </a:ext>
              </a:extLst>
            </p:cNvPr>
            <p:cNvSpPr/>
            <p:nvPr/>
          </p:nvSpPr>
          <p:spPr>
            <a:xfrm>
              <a:off x="7143694" y="930695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0502D1-42F2-4678-8C28-7CE4469D934B}"/>
                </a:ext>
              </a:extLst>
            </p:cNvPr>
            <p:cNvSpPr/>
            <p:nvPr/>
          </p:nvSpPr>
          <p:spPr>
            <a:xfrm>
              <a:off x="9740100" y="930695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9477EF5-1513-4B1C-9C66-4A8279AF47C2}"/>
                </a:ext>
              </a:extLst>
            </p:cNvPr>
            <p:cNvSpPr/>
            <p:nvPr/>
          </p:nvSpPr>
          <p:spPr>
            <a:xfrm>
              <a:off x="8086726" y="669085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solidFill>
                    <a:srgbClr val="002060"/>
                  </a:solidFill>
                </a:rPr>
                <a:t>+ 19</a:t>
              </a:r>
              <a:endParaRPr lang="vi-VN" sz="2800" dirty="0">
                <a:solidFill>
                  <a:srgbClr val="00206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BEECBF-731F-4C65-BB42-5123B0C98BB9}"/>
                </a:ext>
              </a:extLst>
            </p:cNvPr>
            <p:cNvSpPr/>
            <p:nvPr/>
          </p:nvSpPr>
          <p:spPr>
            <a:xfrm>
              <a:off x="3632888" y="2293178"/>
              <a:ext cx="46724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45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D3A82A-E60A-4E16-A808-F615B38E7C3F}"/>
                </a:ext>
              </a:extLst>
            </p:cNvPr>
            <p:cNvSpPr/>
            <p:nvPr/>
          </p:nvSpPr>
          <p:spPr>
            <a:xfrm>
              <a:off x="4751519" y="2031568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+ 19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3217BF-D86A-4751-8860-D566A3C76DB2}"/>
                </a:ext>
              </a:extLst>
            </p:cNvPr>
            <p:cNvSpPr/>
            <p:nvPr/>
          </p:nvSpPr>
          <p:spPr>
            <a:xfrm>
              <a:off x="6305842" y="2293178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401164-29BE-4286-AA34-A9518542D9AC}"/>
                </a:ext>
              </a:extLst>
            </p:cNvPr>
            <p:cNvSpPr/>
            <p:nvPr/>
          </p:nvSpPr>
          <p:spPr>
            <a:xfrm>
              <a:off x="9740100" y="2293178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66B57ED-491C-4545-AAEE-DE1A67AC91DC}"/>
                </a:ext>
              </a:extLst>
            </p:cNvPr>
            <p:cNvSpPr/>
            <p:nvPr/>
          </p:nvSpPr>
          <p:spPr>
            <a:xfrm>
              <a:off x="7768093" y="2031568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+ 27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4507CBB-BFCA-48D4-B8B0-067FCCDF0C5F}"/>
              </a:ext>
            </a:extLst>
          </p:cNvPr>
          <p:cNvSpPr/>
          <p:nvPr/>
        </p:nvSpPr>
        <p:spPr>
          <a:xfrm>
            <a:off x="6300314" y="1857816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B86AD8-4D3F-446A-A54E-278603418285}"/>
              </a:ext>
            </a:extLst>
          </p:cNvPr>
          <p:cNvSpPr/>
          <p:nvPr/>
        </p:nvSpPr>
        <p:spPr>
          <a:xfrm>
            <a:off x="9582397" y="1857816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9A9461-378A-4AA6-B2AF-1C9CC2BC22E8}"/>
              </a:ext>
            </a:extLst>
          </p:cNvPr>
          <p:cNvSpPr/>
          <p:nvPr/>
        </p:nvSpPr>
        <p:spPr>
          <a:xfrm>
            <a:off x="5222925" y="4038810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64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683012-854E-4D18-8FF0-761E3B0B364C}"/>
              </a:ext>
            </a:extLst>
          </p:cNvPr>
          <p:cNvSpPr/>
          <p:nvPr/>
        </p:nvSpPr>
        <p:spPr>
          <a:xfrm>
            <a:off x="9469636" y="4004373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70" y="5561442"/>
            <a:ext cx="1043515" cy="82078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7F648CC-CF06-4B6A-B675-249728D5B78A}"/>
              </a:ext>
            </a:extLst>
          </p:cNvPr>
          <p:cNvSpPr/>
          <p:nvPr/>
        </p:nvSpPr>
        <p:spPr>
          <a:xfrm>
            <a:off x="2808604" y="5710226"/>
            <a:ext cx="8091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45 + 27 + 19 = 45 + 19 + 27 = 91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101117" y="500975"/>
            <a:ext cx="1146604" cy="4437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278905" y="514150"/>
            <a:ext cx="1146604" cy="4437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1" y="403288"/>
            <a:ext cx="10623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</a:rPr>
              <a:t>Nam có 57 viên bi. Mai cho Nam thêm 15 viên bi. Hỏi lúc này Nam có bao nhiêu viên bi?</a:t>
            </a: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96557" y="1759935"/>
            <a:ext cx="594971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000" i="1" dirty="0">
                <a:solidFill>
                  <a:srgbClr val="002060"/>
                </a:solidFill>
              </a:rPr>
              <a:t>  </a:t>
            </a:r>
            <a:r>
              <a:rPr lang="en-US" sz="3000" i="1" dirty="0" err="1">
                <a:solidFill>
                  <a:srgbClr val="002060"/>
                </a:solidFill>
              </a:rPr>
              <a:t>Tóm</a:t>
            </a:r>
            <a:r>
              <a:rPr lang="en-US" sz="3000" i="1" dirty="0">
                <a:solidFill>
                  <a:srgbClr val="002060"/>
                </a:solidFill>
              </a:rPr>
              <a:t> </a:t>
            </a:r>
            <a:r>
              <a:rPr lang="en-US" sz="3000" i="1" dirty="0" err="1">
                <a:solidFill>
                  <a:srgbClr val="002060"/>
                </a:solidFill>
              </a:rPr>
              <a:t>tắt</a:t>
            </a:r>
            <a:endParaRPr lang="en-US" sz="3000" i="1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</a:rPr>
              <a:t>Nam	</a:t>
            </a:r>
            <a:r>
              <a:rPr lang="en-US" sz="3000" dirty="0" err="1">
                <a:solidFill>
                  <a:srgbClr val="002060"/>
                </a:solidFill>
              </a:rPr>
              <a:t>có</a:t>
            </a:r>
            <a:r>
              <a:rPr lang="en-US" sz="3000" dirty="0">
                <a:solidFill>
                  <a:srgbClr val="002060"/>
                </a:solidFill>
              </a:rPr>
              <a:t>		     : 57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</a:rPr>
              <a:t>Mai </a:t>
            </a:r>
            <a:r>
              <a:rPr lang="en-US" sz="3000" dirty="0" err="1">
                <a:solidFill>
                  <a:srgbClr val="002060"/>
                </a:solidFill>
              </a:rPr>
              <a:t>cho</a:t>
            </a:r>
            <a:r>
              <a:rPr lang="en-US" sz="3000" dirty="0">
                <a:solidFill>
                  <a:srgbClr val="002060"/>
                </a:solidFill>
              </a:rPr>
              <a:t> Nam </a:t>
            </a:r>
            <a:r>
              <a:rPr lang="en-US" sz="3000" dirty="0" err="1">
                <a:solidFill>
                  <a:srgbClr val="002060"/>
                </a:solidFill>
              </a:rPr>
              <a:t>thêm</a:t>
            </a:r>
            <a:r>
              <a:rPr lang="en-US" sz="3000" dirty="0">
                <a:solidFill>
                  <a:srgbClr val="002060"/>
                </a:solidFill>
              </a:rPr>
              <a:t> : 15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</a:rPr>
              <a:t>Nam </a:t>
            </a:r>
            <a:r>
              <a:rPr lang="en-US" sz="3000" dirty="0" err="1">
                <a:solidFill>
                  <a:srgbClr val="002060"/>
                </a:solidFill>
              </a:rPr>
              <a:t>có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tất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cả</a:t>
            </a:r>
            <a:r>
              <a:rPr lang="en-US" sz="3000" dirty="0">
                <a:solidFill>
                  <a:srgbClr val="002060"/>
                </a:solidFill>
              </a:rPr>
              <a:t>	     : …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bi?</a:t>
            </a:r>
            <a:endParaRPr lang="vi-VN" sz="30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822371" y="4145952"/>
            <a:ext cx="5433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000" i="1" dirty="0" err="1">
                <a:solidFill>
                  <a:srgbClr val="002060"/>
                </a:solidFill>
              </a:rPr>
              <a:t>Bài</a:t>
            </a:r>
            <a:r>
              <a:rPr lang="en-US" sz="3000" i="1" dirty="0">
                <a:solidFill>
                  <a:srgbClr val="002060"/>
                </a:solidFill>
              </a:rPr>
              <a:t> </a:t>
            </a:r>
            <a:r>
              <a:rPr lang="en-US" sz="3000" i="1" dirty="0" err="1">
                <a:solidFill>
                  <a:srgbClr val="002060"/>
                </a:solidFill>
              </a:rPr>
              <a:t>giải</a:t>
            </a:r>
            <a:endParaRPr lang="en-US" sz="3000" i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49205" y="4724617"/>
            <a:ext cx="6095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000" dirty="0" err="1">
                <a:solidFill>
                  <a:srgbClr val="002060"/>
                </a:solidFill>
              </a:rPr>
              <a:t>Số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 </a:t>
            </a:r>
            <a:r>
              <a:rPr lang="en-US" sz="3000" dirty="0" err="1">
                <a:solidFill>
                  <a:srgbClr val="002060"/>
                </a:solidFill>
              </a:rPr>
              <a:t>lúc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này</a:t>
            </a:r>
            <a:r>
              <a:rPr lang="en-US" sz="3000" dirty="0">
                <a:solidFill>
                  <a:srgbClr val="002060"/>
                </a:solidFill>
              </a:rPr>
              <a:t> Nam </a:t>
            </a:r>
            <a:r>
              <a:rPr lang="en-US" sz="3000" dirty="0" err="1">
                <a:solidFill>
                  <a:srgbClr val="002060"/>
                </a:solidFill>
              </a:rPr>
              <a:t>có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là</a:t>
            </a:r>
            <a:r>
              <a:rPr lang="en-US" sz="30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184634" y="5351013"/>
            <a:ext cx="5225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2060"/>
                </a:solidFill>
              </a:rPr>
              <a:t>57 + 15 = 72 (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211430" y="5954345"/>
            <a:ext cx="5225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000" dirty="0" err="1">
                <a:solidFill>
                  <a:srgbClr val="002060"/>
                </a:solidFill>
              </a:rPr>
              <a:t>Đáp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số</a:t>
            </a:r>
            <a:r>
              <a:rPr lang="en-US" sz="3000" dirty="0">
                <a:solidFill>
                  <a:srgbClr val="002060"/>
                </a:solidFill>
              </a:rPr>
              <a:t>: 72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bi.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190154" y="944765"/>
            <a:ext cx="337093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95594" y="951013"/>
            <a:ext cx="5332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342142" y="941897"/>
            <a:ext cx="13233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9BD72E-B699-4AB4-91C1-5B440B248BB6}"/>
              </a:ext>
            </a:extLst>
          </p:cNvPr>
          <p:cNvCxnSpPr>
            <a:cxnSpLocks/>
          </p:cNvCxnSpPr>
          <p:nvPr/>
        </p:nvCxnSpPr>
        <p:spPr>
          <a:xfrm flipV="1">
            <a:off x="1243462" y="1407180"/>
            <a:ext cx="5348743" cy="246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22" grpId="0"/>
      <p:bldP spid="2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2"/>
          <p:cNvSpPr txBox="1">
            <a:spLocks noGrp="1"/>
          </p:cNvSpPr>
          <p:nvPr>
            <p:ph type="title"/>
          </p:nvPr>
        </p:nvSpPr>
        <p:spPr>
          <a:xfrm>
            <a:off x="2695942" y="3978047"/>
            <a:ext cx="6812347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9600" dirty="0"/>
              <a:t>CỦNG CỐ</a:t>
            </a:r>
            <a:endParaRPr sz="9600" dirty="0"/>
          </a:p>
        </p:txBody>
      </p:sp>
      <p:grpSp>
        <p:nvGrpSpPr>
          <p:cNvPr id="575" name="Google Shape;575;p32"/>
          <p:cNvGrpSpPr/>
          <p:nvPr/>
        </p:nvGrpSpPr>
        <p:grpSpPr>
          <a:xfrm rot="-5400000">
            <a:off x="3178230" y="830777"/>
            <a:ext cx="3671935" cy="679128"/>
            <a:chOff x="4399950" y="2954075"/>
            <a:chExt cx="1287675" cy="238725"/>
          </a:xfrm>
        </p:grpSpPr>
        <p:sp>
          <p:nvSpPr>
            <p:cNvPr id="576" name="Google Shape;576;p32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 rot="5186822" flipH="1">
            <a:off x="2234404" y="594873"/>
            <a:ext cx="4529851" cy="767125"/>
            <a:chOff x="4330300" y="3920250"/>
            <a:chExt cx="1682975" cy="210775"/>
          </a:xfrm>
        </p:grpSpPr>
        <p:sp>
          <p:nvSpPr>
            <p:cNvPr id="612" name="Google Shape;612;p32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7" name="Google Shape;617;p32"/>
          <p:cNvGrpSpPr/>
          <p:nvPr/>
        </p:nvGrpSpPr>
        <p:grpSpPr>
          <a:xfrm rot="-5074289" flipH="1">
            <a:off x="4298076" y="-544724"/>
            <a:ext cx="4654017" cy="2935702"/>
            <a:chOff x="2600325" y="3927100"/>
            <a:chExt cx="1196000" cy="691475"/>
          </a:xfrm>
        </p:grpSpPr>
        <p:sp>
          <p:nvSpPr>
            <p:cNvPr id="618" name="Google Shape;618;p32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9" name="Google Shape;639;p32"/>
          <p:cNvGrpSpPr/>
          <p:nvPr/>
        </p:nvGrpSpPr>
        <p:grpSpPr>
          <a:xfrm rot="360163" flipH="1">
            <a:off x="6048402" y="-661168"/>
            <a:ext cx="1544113" cy="3168552"/>
            <a:chOff x="6404350" y="3138600"/>
            <a:chExt cx="658750" cy="1348425"/>
          </a:xfrm>
        </p:grpSpPr>
        <p:sp>
          <p:nvSpPr>
            <p:cNvPr id="640" name="Google Shape;640;p32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1" name="Google Shape;661;p32"/>
          <p:cNvGrpSpPr/>
          <p:nvPr/>
        </p:nvGrpSpPr>
        <p:grpSpPr>
          <a:xfrm rot="3091077">
            <a:off x="5344572" y="24242"/>
            <a:ext cx="3419767" cy="2479302"/>
            <a:chOff x="7365331" y="3876744"/>
            <a:chExt cx="752588" cy="546995"/>
          </a:xfrm>
        </p:grpSpPr>
        <p:sp>
          <p:nvSpPr>
            <p:cNvPr id="662" name="Google Shape;662;p32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6" name="Google Shape;666;p32"/>
          <p:cNvGrpSpPr/>
          <p:nvPr/>
        </p:nvGrpSpPr>
        <p:grpSpPr>
          <a:xfrm rot="-5611341">
            <a:off x="3582241" y="496235"/>
            <a:ext cx="4162744" cy="853757"/>
            <a:chOff x="4341300" y="4367325"/>
            <a:chExt cx="1511525" cy="310775"/>
          </a:xfrm>
        </p:grpSpPr>
        <p:sp>
          <p:nvSpPr>
            <p:cNvPr id="667" name="Google Shape;667;p32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189</Words>
  <Application>Microsoft Office PowerPoint</Application>
  <PresentationFormat>Custom</PresentationFormat>
  <Paragraphs>92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Arial-Rounded</vt:lpstr>
      <vt:lpstr>Arial-SGK-TV</vt:lpstr>
      <vt:lpstr>Averta Std CY Bold</vt:lpstr>
      <vt:lpstr>Calibri</vt:lpstr>
      <vt:lpstr>Calibri Light</vt:lpstr>
      <vt:lpstr>Fredoka One</vt:lpstr>
      <vt:lpstr>HP001 4 hàng</vt:lpstr>
      <vt:lpstr>KoHo</vt:lpstr>
      <vt:lpstr>Quicksand Medium</vt:lpstr>
      <vt:lpstr>Times New Roman</vt:lpstr>
      <vt:lpstr>Back to School Activities by Slidesgo</vt:lpstr>
      <vt:lpstr>4_Office Theme</vt:lpstr>
      <vt:lpstr>Hoạt động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ACTIVITIES</dc:title>
  <dc:creator>PC</dc:creator>
  <cp:lastModifiedBy>STD</cp:lastModifiedBy>
  <cp:revision>102</cp:revision>
  <dcterms:modified xsi:type="dcterms:W3CDTF">2024-11-17T00:01:39Z</dcterms:modified>
</cp:coreProperties>
</file>