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76" r:id="rId4"/>
    <p:sldId id="277" r:id="rId5"/>
    <p:sldId id="267" r:id="rId6"/>
    <p:sldId id="268" r:id="rId7"/>
    <p:sldId id="269" r:id="rId8"/>
    <p:sldId id="270" r:id="rId9"/>
    <p:sldId id="321" r:id="rId10"/>
    <p:sldId id="259" r:id="rId11"/>
    <p:sldId id="322" r:id="rId12"/>
    <p:sldId id="323" r:id="rId13"/>
    <p:sldId id="324" r:id="rId14"/>
    <p:sldId id="275" r:id="rId15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668B-27C0-4E7A-A252-85255ECF23B4}" type="datetimeFigureOut">
              <a:rPr lang="en-ID" smtClean="0"/>
              <a:t>23/10/2023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898B-9A84-42F1-A59F-F16B106FFA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48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đụn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4235"/>
              <a:ext cx="265114" cy="450592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603625" y="1597025"/>
            <a:ext cx="4752975" cy="363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705225" y="1647825"/>
            <a:ext cx="4484688" cy="363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4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781425" y="1468438"/>
            <a:ext cx="451485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4A8299-2C2B-4A5F-BA96-4F21A431E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84" y="-1252330"/>
            <a:ext cx="12262784" cy="81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3" name="TextBox 234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  <p:grpSp>
        <p:nvGrpSpPr>
          <p:cNvPr id="74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5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6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7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9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20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0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1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3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4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5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6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/>
      <p:bldP spid="133" grpId="0" animBg="1"/>
      <p:bldP spid="13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3" name="TextBox 234"/>
          <p:cNvSpPr txBox="1"/>
          <p:nvPr userDrawn="1"/>
        </p:nvSpPr>
        <p:spPr>
          <a:xfrm>
            <a:off x="3616325" y="1557338"/>
            <a:ext cx="4751388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grpSp>
        <p:nvGrpSpPr>
          <p:cNvPr id="74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5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8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1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2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2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5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6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7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/>
      <p:bldP spid="155" grpId="0" animBg="1"/>
      <p:bldP spid="15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643313" y="1503363"/>
            <a:ext cx="472757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3125" y="6492875"/>
            <a:ext cx="1612900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defRPr/>
            </a:pPr>
            <a:r>
              <a:rPr lang="vi-VN" sz="800" dirty="0">
                <a:latin typeface="+mn-lt"/>
              </a:rPr>
              <a:t>FeistyForwarders_0968120672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A04CA4-28A4-41FB-A922-78E54F06F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" y="342340"/>
            <a:ext cx="9734549" cy="5655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1"/>
            <a:ext cx="5632627" cy="1288256"/>
            <a:chOff x="311419" y="3516443"/>
            <a:chExt cx="4224470" cy="96619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2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3775600" y="389224"/>
                <a:ext cx="4599917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31:5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1907834" y="261457"/>
                <a:ext cx="8670881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15:4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646933" cy="1288256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3795813" y="230745"/>
                <a:ext cx="5480101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13:2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6130673" cy="1317717"/>
            <a:chOff x="4739560" y="3494348"/>
            <a:chExt cx="4598005" cy="9882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256277" cy="966193"/>
              <a:chOff x="129540" y="128016"/>
              <a:chExt cx="12784663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30:6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354991" y="-267268"/>
            <a:ext cx="11482018" cy="2424034"/>
            <a:chOff x="256704" y="-199080"/>
            <a:chExt cx="8611513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30540" y="326263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buClr>
                  <a:srgbClr val="FFFFFF"/>
                </a:buClr>
              </a:pP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1.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Đâu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phép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pic>
          <p:nvPicPr>
            <p:cNvPr id="66" name="Picture 65">
              <a:hlinkClick r:id="rId11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56704" y="-199080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2" y="219650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11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10493672" y="3715390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1"/>
            <a:ext cx="5632627" cy="1288256"/>
            <a:chOff x="311419" y="3516443"/>
            <a:chExt cx="4224470" cy="96619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2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3775600" y="389224"/>
                <a:ext cx="4599917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31:5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1907834" y="261457"/>
                <a:ext cx="8670881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15:4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646933" cy="1288256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3795813" y="230745"/>
                <a:ext cx="5480101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13:2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6130673" cy="1317717"/>
            <a:chOff x="4739560" y="3494348"/>
            <a:chExt cx="4598005" cy="9882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256277" cy="966193"/>
              <a:chOff x="129540" y="128016"/>
              <a:chExt cx="12784663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30:6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354991" y="-267268"/>
            <a:ext cx="11482018" cy="2424034"/>
            <a:chOff x="256704" y="-199080"/>
            <a:chExt cx="8611513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30540" y="326263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buClr>
                  <a:srgbClr val="FFFFFF"/>
                </a:buClr>
              </a:pP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1.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Đâu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phép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pic>
          <p:nvPicPr>
            <p:cNvPr id="66" name="Picture 65">
              <a:hlinkClick r:id="rId11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56704" y="-199080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2" y="219650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11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10493672" y="3715390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1"/>
            <a:ext cx="5632627" cy="1288256"/>
            <a:chOff x="311419" y="3516443"/>
            <a:chExt cx="4224470" cy="96619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2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3775600" y="389224"/>
                <a:ext cx="4599917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31:5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1907834" y="261457"/>
                <a:ext cx="8670881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15:4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646933" cy="1288256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3795813" y="230745"/>
                <a:ext cx="5480101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13:2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6130673" cy="1317717"/>
            <a:chOff x="4739560" y="3494348"/>
            <a:chExt cx="4598005" cy="9882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256277" cy="966193"/>
              <a:chOff x="129540" y="128016"/>
              <a:chExt cx="12784663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30:6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354991" y="-267268"/>
            <a:ext cx="11482018" cy="2424034"/>
            <a:chOff x="256704" y="-199080"/>
            <a:chExt cx="8611513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30540" y="326263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buClr>
                  <a:srgbClr val="FFFFFF"/>
                </a:buClr>
              </a:pP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1.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Đâu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phép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pic>
          <p:nvPicPr>
            <p:cNvPr id="66" name="Picture 65">
              <a:hlinkClick r:id="rId11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56704" y="-199080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2" y="219650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11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10493672" y="3715390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1"/>
            <a:ext cx="5632627" cy="1288256"/>
            <a:chOff x="311419" y="3516443"/>
            <a:chExt cx="4224470" cy="96619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2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3775600" y="389224"/>
                <a:ext cx="4599917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31:5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1907834" y="261457"/>
                <a:ext cx="8670881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15:4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646933" cy="1288256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3795813" y="230745"/>
                <a:ext cx="5480101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13:2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6130673" cy="1317717"/>
            <a:chOff x="4739560" y="3494348"/>
            <a:chExt cx="4598005" cy="9882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256277" cy="966193"/>
              <a:chOff x="129540" y="128016"/>
              <a:chExt cx="12784663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5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30:6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5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354991" y="-267268"/>
            <a:ext cx="11482018" cy="2424034"/>
            <a:chOff x="256704" y="-199080"/>
            <a:chExt cx="8611513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30540" y="326263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buClr>
                  <a:srgbClr val="FFFFFF"/>
                </a:buClr>
              </a:pP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1.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Đâu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phép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4000" b="1" kern="0" dirty="0" err="1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4000" b="1" kern="0" dirty="0">
                  <a:solidFill>
                    <a:srgbClr val="513632">
                      <a:lumMod val="75000"/>
                    </a:srgbClr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pic>
          <p:nvPicPr>
            <p:cNvPr id="66" name="Picture 65">
              <a:hlinkClick r:id="rId11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56704" y="-199080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2" y="219650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11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10493672" y="3715390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43188" y="569913"/>
            <a:ext cx="6905625" cy="1152525"/>
            <a:chOff x="2643808" y="569843"/>
            <a:chExt cx="6904383" cy="1152939"/>
          </a:xfrm>
        </p:grpSpPr>
        <p:sp>
          <p:nvSpPr>
            <p:cNvPr id="2" name="Ribbon: Curved and Tilted Up 1"/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48459" y="636542"/>
              <a:ext cx="2895079" cy="8305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800" dirty="0">
                  <a:solidFill>
                    <a:srgbClr val="C00000"/>
                  </a:solidFill>
                  <a:latin typeface="+mj-lt"/>
                  <a:cs typeface="+mn-cs"/>
                </a:rPr>
                <a:t>TỔNG KẾT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74713" y="2054225"/>
            <a:ext cx="10256837" cy="4068763"/>
            <a:chOff x="874643" y="2054087"/>
            <a:chExt cx="10257183" cy="4068417"/>
          </a:xfrm>
        </p:grpSpPr>
        <p:sp>
          <p:nvSpPr>
            <p:cNvPr id="7" name="TextBox 6"/>
            <p:cNvSpPr txBox="1"/>
            <p:nvPr/>
          </p:nvSpPr>
          <p:spPr>
            <a:xfrm>
              <a:off x="1744622" y="2242984"/>
              <a:ext cx="9255437" cy="36636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vi-VN" sz="2800" dirty="0">
                  <a:solidFill>
                    <a:srgbClr val="0070C0"/>
                  </a:solidFill>
                  <a:latin typeface="+mn-lt"/>
                  <a:cs typeface="+mn-cs"/>
                </a:rPr>
                <a:t>Thực hiện được phép cộng (có nhớ) số có hai chữ số với số có một chữ số:</a:t>
              </a:r>
            </a:p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solidFill>
                    <a:srgbClr val="0070C0"/>
                  </a:solidFill>
                  <a:latin typeface="+mn-lt"/>
                  <a:cs typeface="+mn-cs"/>
                </a:rPr>
                <a:t>   + Đặt tính theo cột dọc;</a:t>
              </a:r>
            </a:p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solidFill>
                    <a:srgbClr val="0070C0"/>
                  </a:solidFill>
                  <a:latin typeface="+mn-lt"/>
                  <a:cs typeface="+mn-cs"/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vi-VN" sz="2800" dirty="0">
                  <a:solidFill>
                    <a:srgbClr val="0070C0"/>
                  </a:solidFill>
                  <a:latin typeface="+mn-lt"/>
                  <a:cs typeface="+mn-cs"/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5" b="18454"/>
          <a:stretch>
            <a:fillRect/>
          </a:stretch>
        </p:blipFill>
        <p:spPr bwMode="auto">
          <a:xfrm>
            <a:off x="923925" y="2243138"/>
            <a:ext cx="9572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5" b="18454"/>
          <a:stretch>
            <a:fillRect/>
          </a:stretch>
        </p:blipFill>
        <p:spPr bwMode="auto">
          <a:xfrm>
            <a:off x="923925" y="4660900"/>
            <a:ext cx="9572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2FE278-728A-48F8-A552-2509C6BD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93775" y="106363"/>
            <a:ext cx="2190750" cy="981075"/>
            <a:chOff x="1523998" y="0"/>
            <a:chExt cx="2190751" cy="980661"/>
          </a:xfrm>
        </p:grpSpPr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48" y="76940"/>
                <a:ext cx="1204422" cy="1710431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986" y="206288"/>
              <a:ext cx="1971676" cy="5855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3413" y="317500"/>
            <a:ext cx="70342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+mn-cs"/>
              </a:rPr>
              <a:t>BÀI 19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+mn-cs"/>
              </a:rPr>
              <a:t>PHÉP CỘNG (CÓ NHỚ)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+mn-cs"/>
              </a:rPr>
              <a:t>SỐ CÓ HAI CHỮ SỐ VỚI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+mn-cs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20052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6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74725" y="1465263"/>
            <a:ext cx="436563" cy="4365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" y="2198688"/>
            <a:ext cx="105251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11288" y="1439863"/>
            <a:ext cx="1574800" cy="487362"/>
            <a:chOff x="1411738" y="1440653"/>
            <a:chExt cx="1575092" cy="486009"/>
          </a:xfrm>
        </p:grpSpPr>
        <p:sp>
          <p:nvSpPr>
            <p:cNvPr id="34865" name="TextBox 7"/>
            <p:cNvSpPr txBox="1">
              <a:spLocks noChangeArrowheads="1"/>
            </p:cNvSpPr>
            <p:nvPr/>
          </p:nvSpPr>
          <p:spPr bwMode="auto">
            <a:xfrm>
              <a:off x="1411738" y="1464997"/>
              <a:ext cx="458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a)</a:t>
              </a:r>
            </a:p>
          </p:txBody>
        </p:sp>
        <p:grpSp>
          <p:nvGrpSpPr>
            <p:cNvPr id="34866" name="Group 3"/>
            <p:cNvGrpSpPr>
              <a:grpSpLocks/>
            </p:cNvGrpSpPr>
            <p:nvPr/>
          </p:nvGrpSpPr>
          <p:grpSpPr bwMode="auto"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610" y="1440653"/>
                <a:ext cx="758966" cy="38310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dirty="0"/>
              </a:p>
            </p:txBody>
          </p:sp>
          <p:sp>
            <p:nvSpPr>
              <p:cNvPr id="34869" name="TextBox 8"/>
              <p:cNvSpPr txBox="1">
                <a:spLocks noChangeArrowheads="1"/>
              </p:cNvSpPr>
              <p:nvPr/>
            </p:nvSpPr>
            <p:spPr bwMode="auto">
              <a:xfrm>
                <a:off x="1969023" y="1440654"/>
                <a:ext cx="561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vi-VN" sz="2400"/>
                  <a:t>Số</a:t>
                </a:r>
              </a:p>
            </p:txBody>
          </p:sp>
        </p:grpSp>
        <p:sp>
          <p:nvSpPr>
            <p:cNvPr id="34867" name="TextBox 12"/>
            <p:cNvSpPr txBox="1">
              <a:spLocks noChangeArrowheads="1"/>
            </p:cNvSpPr>
            <p:nvPr/>
          </p:nvSpPr>
          <p:spPr bwMode="auto">
            <a:xfrm>
              <a:off x="2630642" y="144065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?</a:t>
              </a:r>
            </a:p>
          </p:txBody>
        </p:sp>
      </p:grpSp>
      <p:sp>
        <p:nvSpPr>
          <p:cNvPr id="12" name="Rectangle: Rounded Corners 11"/>
          <p:cNvSpPr/>
          <p:nvPr/>
        </p:nvSpPr>
        <p:spPr>
          <a:xfrm>
            <a:off x="3941763" y="2701925"/>
            <a:ext cx="584200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075363" y="2714625"/>
            <a:ext cx="582612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8207375" y="2727325"/>
            <a:ext cx="582613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0339388" y="2740025"/>
            <a:ext cx="584200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/>
          <p:cNvCxnSpPr>
            <a:cxnSpLocks/>
            <a:stCxn id="12" idx="0"/>
            <a:endCxn id="23" idx="2"/>
          </p:cNvCxnSpPr>
          <p:nvPr/>
        </p:nvCxnSpPr>
        <p:spPr>
          <a:xfrm flipV="1">
            <a:off x="4233863" y="1465263"/>
            <a:ext cx="920750" cy="1236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4613" y="1465263"/>
            <a:ext cx="1211262" cy="1249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2938463" y="919163"/>
            <a:ext cx="4433887" cy="5461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/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4613" y="1465263"/>
            <a:ext cx="3344862" cy="12620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0"/>
            <a:endCxn id="23" idx="2"/>
          </p:cNvCxnSpPr>
          <p:nvPr/>
        </p:nvCxnSpPr>
        <p:spPr>
          <a:xfrm flipH="1" flipV="1">
            <a:off x="5154613" y="1465263"/>
            <a:ext cx="5476875" cy="12747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7573963" y="328613"/>
            <a:ext cx="3643312" cy="1865312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4375" y="3960813"/>
            <a:ext cx="2732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/>
              <a:t>b) Đặt tính rồi tính.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97263" y="3875088"/>
            <a:ext cx="7426325" cy="658812"/>
            <a:chOff x="1824226" y="3918823"/>
            <a:chExt cx="7425291" cy="658838"/>
          </a:xfrm>
        </p:grpSpPr>
        <p:sp>
          <p:nvSpPr>
            <p:cNvPr id="41" name="Rectangle 40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35 + 5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69 +  4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19 + 3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29 + 6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597275" y="4378325"/>
            <a:ext cx="836613" cy="1312863"/>
            <a:chOff x="1933616" y="4498692"/>
            <a:chExt cx="837249" cy="1312215"/>
          </a:xfrm>
        </p:grpSpPr>
        <p:sp>
          <p:nvSpPr>
            <p:cNvPr id="34850" name="TextBox 45"/>
            <p:cNvSpPr txBox="1">
              <a:spLocks noChangeArrowheads="1"/>
            </p:cNvSpPr>
            <p:nvPr/>
          </p:nvSpPr>
          <p:spPr bwMode="auto">
            <a:xfrm>
              <a:off x="2185448" y="4498692"/>
              <a:ext cx="585417" cy="130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/>
                <a:t>  5</a:t>
              </a:r>
            </a:p>
          </p:txBody>
        </p:sp>
        <p:sp>
          <p:nvSpPr>
            <p:cNvPr id="34851" name="TextBox 46"/>
            <p:cNvSpPr txBox="1">
              <a:spLocks noChangeArrowheads="1"/>
            </p:cNvSpPr>
            <p:nvPr/>
          </p:nvSpPr>
          <p:spPr bwMode="auto">
            <a:xfrm>
              <a:off x="1933616" y="4966423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800"/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173" y="5810907"/>
              <a:ext cx="7466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680075" y="4371975"/>
            <a:ext cx="836613" cy="1311275"/>
            <a:chOff x="1933616" y="4498692"/>
            <a:chExt cx="837249" cy="1312215"/>
          </a:xfrm>
        </p:grpSpPr>
        <p:sp>
          <p:nvSpPr>
            <p:cNvPr id="34847" name="TextBox 49"/>
            <p:cNvSpPr txBox="1">
              <a:spLocks noChangeArrowheads="1"/>
            </p:cNvSpPr>
            <p:nvPr/>
          </p:nvSpPr>
          <p:spPr bwMode="auto">
            <a:xfrm>
              <a:off x="2185448" y="4498692"/>
              <a:ext cx="585417" cy="130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/>
                <a:t>  4</a:t>
              </a:r>
            </a:p>
          </p:txBody>
        </p:sp>
        <p:sp>
          <p:nvSpPr>
            <p:cNvPr id="34848" name="TextBox 50"/>
            <p:cNvSpPr txBox="1">
              <a:spLocks noChangeArrowheads="1"/>
            </p:cNvSpPr>
            <p:nvPr/>
          </p:nvSpPr>
          <p:spPr bwMode="auto">
            <a:xfrm>
              <a:off x="1933616" y="4966423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800"/>
                <a:t>+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173" y="5810907"/>
              <a:ext cx="7466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762875" y="4378325"/>
            <a:ext cx="836613" cy="1312863"/>
            <a:chOff x="1933616" y="4498692"/>
            <a:chExt cx="837249" cy="1312215"/>
          </a:xfrm>
        </p:grpSpPr>
        <p:sp>
          <p:nvSpPr>
            <p:cNvPr id="34844" name="TextBox 53"/>
            <p:cNvSpPr txBox="1">
              <a:spLocks noChangeArrowheads="1"/>
            </p:cNvSpPr>
            <p:nvPr/>
          </p:nvSpPr>
          <p:spPr bwMode="auto">
            <a:xfrm>
              <a:off x="2185448" y="4498692"/>
              <a:ext cx="585417" cy="130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/>
                <a:t>  3</a:t>
              </a:r>
            </a:p>
          </p:txBody>
        </p:sp>
        <p:sp>
          <p:nvSpPr>
            <p:cNvPr id="34845" name="TextBox 54"/>
            <p:cNvSpPr txBox="1">
              <a:spLocks noChangeArrowheads="1"/>
            </p:cNvSpPr>
            <p:nvPr/>
          </p:nvSpPr>
          <p:spPr bwMode="auto">
            <a:xfrm>
              <a:off x="1933616" y="4966423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800"/>
                <a:t>+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173" y="5810907"/>
              <a:ext cx="7466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9845675" y="4371975"/>
            <a:ext cx="836613" cy="1311275"/>
            <a:chOff x="1933616" y="4498692"/>
            <a:chExt cx="837249" cy="1312215"/>
          </a:xfrm>
        </p:grpSpPr>
        <p:sp>
          <p:nvSpPr>
            <p:cNvPr id="34841" name="TextBox 57"/>
            <p:cNvSpPr txBox="1">
              <a:spLocks noChangeArrowheads="1"/>
            </p:cNvSpPr>
            <p:nvPr/>
          </p:nvSpPr>
          <p:spPr bwMode="auto">
            <a:xfrm>
              <a:off x="2185448" y="4498692"/>
              <a:ext cx="585417" cy="130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/>
                <a:t>  6</a:t>
              </a:r>
            </a:p>
          </p:txBody>
        </p:sp>
        <p:sp>
          <p:nvSpPr>
            <p:cNvPr id="34842" name="TextBox 58"/>
            <p:cNvSpPr txBox="1">
              <a:spLocks noChangeArrowheads="1"/>
            </p:cNvSpPr>
            <p:nvPr/>
          </p:nvSpPr>
          <p:spPr bwMode="auto">
            <a:xfrm>
              <a:off x="1933616" y="4966423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800"/>
                <a:t>+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024173" y="5810907"/>
              <a:ext cx="7466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794125" y="5719763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876925" y="5688013"/>
            <a:ext cx="6397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986713" y="5719763"/>
            <a:ext cx="639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0042525" y="5719763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059113" y="644525"/>
            <a:ext cx="438150" cy="4381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7263" y="644525"/>
            <a:ext cx="4478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/>
              <a:t>Tính rồi tìm lá của mỗi loại quả.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762250" y="1192213"/>
            <a:ext cx="6667500" cy="4811712"/>
            <a:chOff x="1308528" y="1192306"/>
            <a:chExt cx="6667500" cy="4810930"/>
          </a:xfrm>
        </p:grpSpPr>
        <p:pic>
          <p:nvPicPr>
            <p:cNvPr id="3585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79" b="1402"/>
            <a:stretch>
              <a:fillRect/>
            </a:stretch>
          </p:blipFill>
          <p:spPr bwMode="auto">
            <a:xfrm>
              <a:off x="1308528" y="1192306"/>
              <a:ext cx="6667500" cy="48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712253" y="1576418"/>
                <a:ext cx="542925" cy="544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81" name="TextBox 13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26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59" name="Group 64"/>
            <p:cNvGrpSpPr>
              <a:grpSpLocks/>
            </p:cNvGrpSpPr>
            <p:nvPr/>
          </p:nvGrpSpPr>
          <p:grpSpPr bwMode="auto"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712008" y="1576913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9" name="TextBox 66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70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0" name="Group 67"/>
            <p:cNvGrpSpPr>
              <a:grpSpLocks/>
            </p:cNvGrpSpPr>
            <p:nvPr/>
          </p:nvGrpSpPr>
          <p:grpSpPr bwMode="auto"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712008" y="1577213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7" name="TextBox 69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57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1" name="Group 70"/>
            <p:cNvGrpSpPr>
              <a:grpSpLocks/>
            </p:cNvGrpSpPr>
            <p:nvPr/>
          </p:nvGrpSpPr>
          <p:grpSpPr bwMode="auto"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711763" y="1576976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5" name="TextBox 72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92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2" name="Group 23"/>
            <p:cNvGrpSpPr>
              <a:grpSpLocks/>
            </p:cNvGrpSpPr>
            <p:nvPr/>
          </p:nvGrpSpPr>
          <p:grpSpPr bwMode="auto"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49853" y="2025607"/>
                <a:ext cx="1066800" cy="341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73" name="TextBox 21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49 + 8</a:t>
                </a:r>
                <a:endParaRPr lang="vi-VN" sz="2400"/>
              </a:p>
            </p:txBody>
          </p:sp>
        </p:grpSp>
        <p:grpSp>
          <p:nvGrpSpPr>
            <p:cNvPr id="35863" name="Group 73"/>
            <p:cNvGrpSpPr>
              <a:grpSpLocks/>
            </p:cNvGrpSpPr>
            <p:nvPr/>
          </p:nvGrpSpPr>
          <p:grpSpPr bwMode="auto"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49853" y="2024828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71" name="TextBox 75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19 + 7</a:t>
                </a:r>
                <a:endParaRPr lang="vi-VN" sz="2400"/>
              </a:p>
            </p:txBody>
          </p:sp>
        </p:grpSp>
        <p:grpSp>
          <p:nvGrpSpPr>
            <p:cNvPr id="35864" name="Group 76"/>
            <p:cNvGrpSpPr>
              <a:grpSpLocks/>
            </p:cNvGrpSpPr>
            <p:nvPr/>
          </p:nvGrpSpPr>
          <p:grpSpPr bwMode="auto"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750098" y="2024763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69" name="TextBox 78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89 + 3</a:t>
                </a:r>
                <a:endParaRPr lang="vi-VN" sz="2400"/>
              </a:p>
            </p:txBody>
          </p:sp>
        </p:grpSp>
        <p:grpSp>
          <p:nvGrpSpPr>
            <p:cNvPr id="35865" name="Group 79"/>
            <p:cNvGrpSpPr>
              <a:grpSpLocks/>
            </p:cNvGrpSpPr>
            <p:nvPr/>
          </p:nvGrpSpPr>
          <p:grpSpPr bwMode="auto"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50343" y="2024703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67" name="TextBox 81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69 + 1</a:t>
                </a:r>
                <a:endParaRPr lang="vi-VN" sz="2400"/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279650" y="3294063"/>
            <a:ext cx="779463" cy="663575"/>
            <a:chOff x="1750172" y="2926500"/>
            <a:chExt cx="780648" cy="662828"/>
          </a:xfrm>
        </p:grpSpPr>
        <p:sp>
          <p:nvSpPr>
            <p:cNvPr id="84" name="Oval 83"/>
            <p:cNvSpPr/>
            <p:nvPr/>
          </p:nvSpPr>
          <p:spPr>
            <a:xfrm>
              <a:off x="1750172" y="2926500"/>
              <a:ext cx="662994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6" name="TextBox 84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26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/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279650" y="4344988"/>
            <a:ext cx="779463" cy="663575"/>
            <a:chOff x="1750172" y="2926500"/>
            <a:chExt cx="780648" cy="662828"/>
          </a:xfrm>
        </p:grpSpPr>
        <p:sp>
          <p:nvSpPr>
            <p:cNvPr id="87" name="Oval 86"/>
            <p:cNvSpPr/>
            <p:nvPr/>
          </p:nvSpPr>
          <p:spPr>
            <a:xfrm>
              <a:off x="1750172" y="2926500"/>
              <a:ext cx="662994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4" name="TextBox 87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92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/>
          <p:cNvSpPr/>
          <p:nvPr/>
        </p:nvSpPr>
        <p:spPr>
          <a:xfrm>
            <a:off x="4344988" y="4651375"/>
            <a:ext cx="2846387" cy="109220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259013" y="5373688"/>
            <a:ext cx="781050" cy="663575"/>
            <a:chOff x="1750172" y="2926500"/>
            <a:chExt cx="780648" cy="662828"/>
          </a:xfrm>
        </p:grpSpPr>
        <p:sp>
          <p:nvSpPr>
            <p:cNvPr id="91" name="Oval 90"/>
            <p:cNvSpPr/>
            <p:nvPr/>
          </p:nvSpPr>
          <p:spPr>
            <a:xfrm>
              <a:off x="1750172" y="2926500"/>
              <a:ext cx="663233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2" name="TextBox 91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70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/>
          <p:cNvSpPr/>
          <p:nvPr/>
        </p:nvSpPr>
        <p:spPr>
          <a:xfrm>
            <a:off x="4343400" y="2832100"/>
            <a:ext cx="2846388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968625" y="666750"/>
            <a:ext cx="436563" cy="4381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05188" y="666750"/>
            <a:ext cx="7466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" y="1893888"/>
            <a:ext cx="55324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853363" y="2200275"/>
            <a:ext cx="1550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i="1"/>
              <a:t>Bài giải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096000" y="2859088"/>
            <a:ext cx="5065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096000" y="3513138"/>
            <a:ext cx="5065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0" y="4138613"/>
            <a:ext cx="5065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vi-VN" sz="2800">
                <a:solidFill>
                  <a:srgbClr val="FF0000"/>
                </a:solidFill>
              </a:rPr>
              <a:t>Đáp số: 23 vỏ ốc.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74725" y="1465263"/>
            <a:ext cx="436563" cy="4365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50988" y="1452563"/>
            <a:ext cx="1116012" cy="461962"/>
            <a:chOff x="1870518" y="1440653"/>
            <a:chExt cx="1116312" cy="461666"/>
          </a:xfrm>
        </p:grpSpPr>
        <p:grpSp>
          <p:nvGrpSpPr>
            <p:cNvPr id="37907" name="Group 3"/>
            <p:cNvGrpSpPr>
              <a:grpSpLocks/>
            </p:cNvGrpSpPr>
            <p:nvPr/>
          </p:nvGrpSpPr>
          <p:grpSpPr bwMode="auto"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518" y="1440653"/>
                <a:ext cx="759029" cy="382342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dirty="0"/>
              </a:p>
            </p:txBody>
          </p:sp>
          <p:sp>
            <p:nvSpPr>
              <p:cNvPr id="37910" name="TextBox 8"/>
              <p:cNvSpPr txBox="1">
                <a:spLocks noChangeArrowheads="1"/>
              </p:cNvSpPr>
              <p:nvPr/>
            </p:nvSpPr>
            <p:spPr bwMode="auto">
              <a:xfrm>
                <a:off x="1969023" y="1440654"/>
                <a:ext cx="561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vi-VN" sz="2400"/>
                  <a:t>Số</a:t>
                </a:r>
              </a:p>
            </p:txBody>
          </p:sp>
        </p:grpSp>
        <p:sp>
          <p:nvSpPr>
            <p:cNvPr id="37908" name="TextBox 12"/>
            <p:cNvSpPr txBox="1">
              <a:spLocks noChangeArrowheads="1"/>
            </p:cNvSpPr>
            <p:nvPr/>
          </p:nvSpPr>
          <p:spPr bwMode="auto">
            <a:xfrm>
              <a:off x="2630642" y="144065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50" y="328613"/>
            <a:ext cx="7667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846513" y="2714625"/>
            <a:ext cx="1538287" cy="900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6" name="Rectangle 65"/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n-lt"/>
                <a:cs typeface="+mn-cs"/>
              </a:rPr>
              <a:t>4 + 5 = 9</a:t>
            </a:r>
          </a:p>
        </p:txBody>
      </p:sp>
      <p:sp>
        <p:nvSpPr>
          <p:cNvPr id="67" name="Oval 66"/>
          <p:cNvSpPr/>
          <p:nvPr/>
        </p:nvSpPr>
        <p:spPr>
          <a:xfrm>
            <a:off x="4830763" y="2714625"/>
            <a:ext cx="1538287" cy="900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8" name="Rectangle 67"/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latin typeface="+mn-lt"/>
                <a:cs typeface="+mn-cs"/>
              </a:rPr>
              <a:t>5 + 7 = 12</a:t>
            </a:r>
            <a:endParaRPr lang="vi-VN" sz="2800" dirty="0">
              <a:latin typeface="+mn-lt"/>
              <a:cs typeface="+mn-cs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/>
          <p:cNvSpPr/>
          <p:nvPr/>
        </p:nvSpPr>
        <p:spPr>
          <a:xfrm rot="5400000">
            <a:off x="1723232" y="3902869"/>
            <a:ext cx="658812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30250" y="4645025"/>
            <a:ext cx="4100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8339138" y="4856163"/>
            <a:ext cx="1166812" cy="4397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6438900" y="4344988"/>
            <a:ext cx="1166813" cy="4397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7688263" y="4356100"/>
            <a:ext cx="1166812" cy="4397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7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6205287" y="1043393"/>
            <a:ext cx="2409552" cy="31994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4725535" y="3321572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2435089" y="1819947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7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7918" y="3671604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9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656" y="5217392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" action="ppaction://noaction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0653" y="2682348"/>
            <a:ext cx="3283775" cy="1576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1618" y="-9770"/>
            <a:ext cx="6578154" cy="16948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D3D367-0A48-4ECA-B4E1-E3ECA660E450}"/>
              </a:ext>
            </a:extLst>
          </p:cNvPr>
          <p:cNvSpPr/>
          <p:nvPr/>
        </p:nvSpPr>
        <p:spPr>
          <a:xfrm>
            <a:off x="4180952" y="-302338"/>
            <a:ext cx="4433887" cy="5461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</a:rPr>
              <a:t>Trò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vận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dụng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402</Words>
  <Application>Microsoft Office PowerPoint</Application>
  <PresentationFormat>Widescreen</PresentationFormat>
  <Paragraphs>115</Paragraphs>
  <Slides>14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Fredoka One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36</cp:revision>
  <dcterms:created xsi:type="dcterms:W3CDTF">2021-06-02T01:34:28Z</dcterms:created>
  <dcterms:modified xsi:type="dcterms:W3CDTF">2023-10-23T01:53:14Z</dcterms:modified>
</cp:coreProperties>
</file>