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78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2AE28-8B5C-4871-B942-57374A0205C5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60B01-B545-4BA4-B59B-80B85DD6D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7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F9D9FF-18C6-4470-84B5-3F62F2600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45F4C9-EB87-40EB-8EB0-DB354FB0B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DE77E0-0833-4A2A-B8AE-E1A918CD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D9FF1A-C91F-495E-97E0-7BF67BC6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AE3835-0161-4D41-81B2-2D3FF512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1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E8B221-827E-4F11-BC18-0178C9DC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42BE62D-85EB-427F-A56C-CAF707FB9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27E16F-988F-4EC9-9E7E-2EF42112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2D4F22-DCFB-4F5F-A05B-A3E71E74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CB79DB-7F8B-4699-A70B-8FA6C2E4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8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E350771-A0C4-4253-9BFE-DA28F00AA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A58383-F836-43C8-9872-050CFB6FA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035DC4-F64D-42C3-9DF8-8A00D5D4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0DA46D-948F-492D-AED6-471C8BBB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57B8A-412D-4DBD-B01A-1F7CCEBB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2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91BC2-E8E8-45B8-B9D8-FB1B1111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D2B13C-F5A7-4B0F-A761-6FD3FD797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2A938B-77A9-4F40-A5ED-254441B4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DA6557-BD2C-4A6E-AF7D-C078CBFF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99D3B-6093-4C42-8679-AA30D923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9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D03445-F044-4FAF-A142-82F039261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340F7C-AE2F-4C9C-BFD7-023503DE4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708E8D-5026-463D-BC8B-B389B3AB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AC627D-9782-48F4-A79B-75ADF980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D46913-BF64-4D10-A3E3-8F955D2F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8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81C7BD-391B-4D8F-84C0-9919A215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BFD61E-31C0-4EE6-ACEF-70454C839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C195C4-5BB9-43A1-93A0-1CC1517C2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1ED371-C058-4AC5-95C7-406D268C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0B6B59-AB40-4008-BF35-AA5E8D54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3E5AE3-8228-4500-9C61-3D61F8D9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4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4E11B6-09AF-49A7-89A7-F0B4B27B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9F0DA4-12C7-454F-A714-5E1899BC3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4AC6458-12AA-4C19-AC03-6F98A8EED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31D076D-24BE-4D32-8F77-CD9A6E40E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1C0EDF3-ABA0-4368-AC8B-1BFBFE955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C60CCBC-F9D8-486A-ADE0-95D102DB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85E4C7C-ADAB-43BB-AF93-F8CC4882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CDD6352-63C5-4D82-8DA5-C19EA003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6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88EEF6-5950-4D26-BDB3-C5CCA84B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72388C9-F6AD-475D-9434-B66C4247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9A9570-B40C-4A96-8829-1BA8306A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F0228A5-7A48-4BE9-A908-48005C83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04392C1-0915-4783-A582-39128988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158E5BF-91E4-4380-98E4-32B8F3B7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364794-6999-4942-BD51-931B0B73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4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A582E-A0DB-4C20-9CA1-984295D8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58C3CB-A4AA-4310-81D5-8EB8A79C2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FED803-4DBC-45B5-8722-94CF34047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80E014-F09C-42FF-A49D-621DB2E2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8570E2-1070-41DA-8006-6F19058F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65234C-C721-4BB3-AD92-3D18D99E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8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0908E-3A75-4ADD-8081-1F17A928D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6503631-0B65-4D83-B967-8C06616CF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45AFC0-FA54-4B34-877D-131824577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2A3BD-E7E3-4FAE-84B1-C8A687C01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277226-5688-4490-B826-8BAA35EE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352571-2A35-401F-986A-AA2F6172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08FCD75-6B72-4A86-BF70-692CB6535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4CC749-9C6E-419C-BE7F-81DE3C98A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E29135-69D7-4331-8314-4E734A554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0737F-3176-439A-B645-CE69316AB5CC}" type="datetimeFigureOut">
              <a:rPr lang="en-US" smtClean="0"/>
              <a:t>19/10/2023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2DDF73-375B-4A70-9B7A-1E49DDE02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D37999-63B2-46D7-B748-85AF51292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C8FF-0FD0-44C5-85A9-2A2FFF7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0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7655" y="211755"/>
            <a:ext cx="10029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2" y="2598821"/>
            <a:ext cx="12114998" cy="425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9646" y="1135782"/>
            <a:ext cx="10992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8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7550"/>
            <a:ext cx="12191999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8614611" y="914400"/>
            <a:ext cx="1568917" cy="2887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066421" y="1211178"/>
            <a:ext cx="1763027" cy="144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312569" y="1721318"/>
            <a:ext cx="2484922" cy="2887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841958" y="2082266"/>
            <a:ext cx="1310640" cy="144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1171" y="2643739"/>
            <a:ext cx="13314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528110" y="4093946"/>
            <a:ext cx="1498332" cy="144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69507" y="587141"/>
            <a:ext cx="413887" cy="3272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2235" y="1769445"/>
            <a:ext cx="413887" cy="3272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393031" y="3257550"/>
            <a:ext cx="413887" cy="3272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487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771" y="1003220"/>
            <a:ext cx="420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262" y="2546900"/>
            <a:ext cx="115599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Nhút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nhát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ngụ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run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0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771" y="577516"/>
            <a:ext cx="420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891" y="1663566"/>
            <a:ext cx="1130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709836" y="1857676"/>
            <a:ext cx="96252" cy="46760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121541" y="1857675"/>
            <a:ext cx="96252" cy="46760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743651" y="2477685"/>
            <a:ext cx="96252" cy="46760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48788" y="2459628"/>
            <a:ext cx="96252" cy="46760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845040" y="2440378"/>
            <a:ext cx="96252" cy="46760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37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8404" y="213680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20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380" y="204323"/>
            <a:ext cx="11285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509" y="925928"/>
            <a:ext cx="1004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Chi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907" y="1975668"/>
            <a:ext cx="11224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+mj-lt"/>
              </a:rPr>
              <a:t>Nhím nâu lúng túng, nói lí nhí, nấp vào bụi cây, cuộn tròn người, sợ hãi, run run khi bước vào nhà nhím trắng. </a:t>
            </a:r>
            <a:endParaRPr lang="en-US" sz="360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909" y="3371331"/>
            <a:ext cx="11407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909" y="4247230"/>
            <a:ext cx="110079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Lần 1: Nhím trắng và nhím nâu gặp nhau vào một buổi sáng khi nhím nâu đang đi kiếm quả cây. </a:t>
            </a:r>
          </a:p>
          <a:p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Lần 2: Chúng gặp lại nhau khi nhím nâu tránh mưa đúng vào nhà của nhím trắng. 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52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380" y="204323"/>
            <a:ext cx="11285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509" y="1053247"/>
            <a:ext cx="1151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Theo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508" y="2479129"/>
            <a:ext cx="1151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 nhím nâu thấy nhím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ắ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 bụng, thân thiện, vui vẻ,… nhím nâu đã nhận ra: không có bạn thì rất buồn. 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509" y="3679458"/>
            <a:ext cx="1151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Nhờ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đâu nhím trắng và nhím nâu có những ngày mùa đông vui vẻ, ấm áp?</a:t>
            </a:r>
            <a:r>
              <a:rPr lang="vi-VN" sz="3600" dirty="0"/>
              <a:t> 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509" y="4889191"/>
            <a:ext cx="1151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 nhím trắng và nhím nâu không phải sống một mình giữa mùa đông lạnh giá.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4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379" y="117695"/>
            <a:ext cx="11285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379" y="825581"/>
            <a:ext cx="11559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Đóng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vai nhím trắng, nhím nâu trong lần gặp lại để nói tiếp các câu: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3576"/>
            <a:ext cx="5332395" cy="4512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11211"/>
              </p:ext>
            </p:extLst>
          </p:nvPr>
        </p:nvGraphicFramePr>
        <p:xfrm>
          <a:off x="5644575" y="1549668"/>
          <a:ext cx="6184873" cy="5252185"/>
        </p:xfrm>
        <a:graphic>
          <a:graphicData uri="http://schemas.openxmlformats.org/drawingml/2006/table">
            <a:tbl>
              <a:tblPr/>
              <a:tblGrid>
                <a:gridCol w="2979661"/>
                <a:gridCol w="3205212"/>
              </a:tblGrid>
              <a:tr h="5582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Nhím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Nhím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nâu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917">
                <a:tc>
                  <a:txBody>
                    <a:bodyPr/>
                    <a:lstStyle/>
                    <a:p>
                      <a:pPr algn="just" fontAlgn="t"/>
                      <a:r>
                        <a:rPr lang="vi-VN" sz="28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Xin lỗi, mình đã vào nhà bạn mà không xin phép; </a:t>
                      </a:r>
                    </a:p>
                    <a:p>
                      <a:pPr algn="just" fontAlgn="t"/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Xin lỗi, mình đã tự tiện vào nhà bạn;</a:t>
                      </a:r>
                    </a:p>
                    <a:p>
                      <a:pPr algn="just" fontAlgn="t"/>
                      <a:endParaRPr lang="en-US" sz="28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fontAlgn="t"/>
                      <a:r>
                        <a:rPr lang="vi-VN" sz="280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Xin </a:t>
                      </a:r>
                      <a:r>
                        <a:rPr lang="vi-VN" sz="28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lỗi, mình không biết đây là nhà của bạn. Vì vậy đã tự ý vào trú mưa…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vi-VN" sz="28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Đừng ngại, gặp lại bạn là mình rất vui;</a:t>
                      </a: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 fontAlgn="t"/>
                      <a:endParaRPr lang="en-US" sz="28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fontAlgn="t"/>
                      <a:r>
                        <a:rPr lang="vi-VN" sz="2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Đừng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ngại, mình vui vì giúp được bạn mà; </a:t>
                      </a:r>
                    </a:p>
                    <a:p>
                      <a:pPr algn="just" fontAlgn="t"/>
                      <a:r>
                        <a:rPr lang="vi-VN" sz="28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Đừng ngại, bạn cứ vào nhà mình mà trú mưa, bạn ở lại nhà tôi nhé! …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59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509" y="1033996"/>
            <a:ext cx="11559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Đóng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vai Bình và An để nói và đáp lời xin lỗi trong tình huống: Bình vô tình va vào An, làm An ngã.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380" y="204323"/>
            <a:ext cx="11285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776" y="2803440"/>
            <a:ext cx="11224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+mj-lt"/>
              </a:rPr>
              <a:t>- Bình: Bạn cho mình xin lỗi nhé. 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vi-VN" sz="3600" dirty="0" smtClean="0">
                <a:solidFill>
                  <a:srgbClr val="FF0000"/>
                </a:solidFill>
                <a:latin typeface="+mj-lt"/>
              </a:rPr>
              <a:t>An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: Không có gì, bạn đừng ngại. </a:t>
            </a:r>
            <a:endParaRPr lang="en-US" sz="360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148" y="4295354"/>
            <a:ext cx="11224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00B050"/>
                </a:solidFill>
                <a:latin typeface="+mj-lt"/>
              </a:rPr>
              <a:t>- Bình: Xin lỗi bạn, mình không cố ý. </a:t>
            </a:r>
          </a:p>
          <a:p>
            <a:r>
              <a:rPr lang="en-US" sz="3600" dirty="0" smtClean="0">
                <a:solidFill>
                  <a:srgbClr val="00B050"/>
                </a:solidFill>
                <a:latin typeface="+mj-lt"/>
              </a:rPr>
              <a:t>      </a:t>
            </a:r>
            <a:r>
              <a:rPr lang="vi-VN" sz="3600" dirty="0" smtClean="0">
                <a:solidFill>
                  <a:srgbClr val="00B050"/>
                </a:solidFill>
                <a:latin typeface="+mj-lt"/>
              </a:rPr>
              <a:t>An</a:t>
            </a:r>
            <a:r>
              <a:rPr lang="vi-VN" sz="3600" dirty="0">
                <a:solidFill>
                  <a:srgbClr val="00B050"/>
                </a:solidFill>
                <a:latin typeface="+mj-lt"/>
              </a:rPr>
              <a:t>: ừ, không sao đâu. Mình biết là bạn sơ ý mà. </a:t>
            </a:r>
            <a:endParaRPr lang="en-US" sz="3600" dirty="0">
              <a:solidFill>
                <a:srgbClr val="00B05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0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393</Words>
  <Application>Microsoft Office PowerPoint</Application>
  <PresentationFormat>Custom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37</cp:revision>
  <dcterms:created xsi:type="dcterms:W3CDTF">2021-09-18T10:07:40Z</dcterms:created>
  <dcterms:modified xsi:type="dcterms:W3CDTF">2023-10-19T05:03:59Z</dcterms:modified>
</cp:coreProperties>
</file>