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5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6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7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8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9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  <p:sldMasterId id="2147483699" r:id="rId3"/>
    <p:sldMasterId id="2147483723" r:id="rId4"/>
    <p:sldMasterId id="2147483759" r:id="rId5"/>
    <p:sldMasterId id="2147483771" r:id="rId6"/>
    <p:sldMasterId id="2147483797" r:id="rId7"/>
    <p:sldMasterId id="2147483823" r:id="rId8"/>
    <p:sldMasterId id="2147483861" r:id="rId9"/>
    <p:sldMasterId id="2147483873" r:id="rId10"/>
  </p:sldMasterIdLst>
  <p:notesMasterIdLst>
    <p:notesMasterId r:id="rId33"/>
  </p:notesMasterIdLst>
  <p:handoutMasterIdLst>
    <p:handoutMasterId r:id="rId34"/>
  </p:handoutMasterIdLst>
  <p:sldIdLst>
    <p:sldId id="2007577121" r:id="rId11"/>
    <p:sldId id="2007577113" r:id="rId12"/>
    <p:sldId id="2007577136" r:id="rId13"/>
    <p:sldId id="2007577115" r:id="rId14"/>
    <p:sldId id="2007577137" r:id="rId15"/>
    <p:sldId id="2007577138" r:id="rId16"/>
    <p:sldId id="2007577139" r:id="rId17"/>
    <p:sldId id="2007577141" r:id="rId18"/>
    <p:sldId id="2007577143" r:id="rId19"/>
    <p:sldId id="2007577144" r:id="rId20"/>
    <p:sldId id="2007577145" r:id="rId21"/>
    <p:sldId id="2007577148" r:id="rId22"/>
    <p:sldId id="2007577099" r:id="rId23"/>
    <p:sldId id="2007577123" r:id="rId24"/>
    <p:sldId id="2007577124" r:id="rId25"/>
    <p:sldId id="2007577132" r:id="rId26"/>
    <p:sldId id="2007577097" r:id="rId27"/>
    <p:sldId id="2007577110" r:id="rId28"/>
    <p:sldId id="2007577146" r:id="rId29"/>
    <p:sldId id="2007577147" r:id="rId30"/>
    <p:sldId id="2007577094" r:id="rId31"/>
    <p:sldId id="2007577131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ABFF"/>
    <a:srgbClr val="DB93FF"/>
    <a:srgbClr val="CC66FF"/>
    <a:srgbClr val="00CC66"/>
    <a:srgbClr val="FF6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4" autoAdjust="0"/>
    <p:restoredTop sz="94660"/>
  </p:normalViewPr>
  <p:slideViewPr>
    <p:cSldViewPr snapToGrid="0">
      <p:cViewPr varScale="1">
        <p:scale>
          <a:sx n="69" d="100"/>
          <a:sy n="69" d="100"/>
        </p:scale>
        <p:origin x="564" y="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8" d="100"/>
          <a:sy n="68" d="100"/>
        </p:scale>
        <p:origin x="3288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21" Type="http://schemas.openxmlformats.org/officeDocument/2006/relationships/slide" Target="slides/slide11.xml"/><Relationship Id="rId34" Type="http://schemas.openxmlformats.org/officeDocument/2006/relationships/handoutMaster" Target="handoutMasters/handout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viewProps" Target="view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AFCFA878-B618-4B38-93B9-AA47A0F27425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ADA0C6BE-FECD-46F1-ADB3-715C6199A71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FCA410-CD9D-4AF8-9A2E-8427E7CB6714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82547BF-7567-448E-954F-E00478A32215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DDDFFE7E-E5E4-485C-BD06-388DA587095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169882D-54B9-471E-A101-F23B82F0EB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136648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B57557-C24F-485A-9A3D-0E9B852DFCA3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AA090CB-E993-4582-9CC9-B2C7525247A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7380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1B2AA4F-B828-4D7C-AFD3-893933DAFCB4}" type="slidenum">
              <a:rPr lang="en-US" smtClean="0">
                <a:solidFill>
                  <a:prstClr val="black"/>
                </a:solidFill>
              </a:rPr>
              <a:pPr/>
              <a:t>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55424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giảng</a:t>
            </a:r>
            <a:r>
              <a:rPr lang="en-US" dirty="0"/>
              <a:t> </a:t>
            </a:r>
            <a:r>
              <a:rPr lang="en-US" dirty="0" err="1"/>
              <a:t>được</a:t>
            </a:r>
            <a:r>
              <a:rPr lang="en-US" dirty="0"/>
              <a:t> </a:t>
            </a: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 </a:t>
            </a:r>
            <a:r>
              <a:rPr lang="en-US" dirty="0" err="1"/>
              <a:t>bởi</a:t>
            </a:r>
            <a:r>
              <a:rPr lang="en-US" dirty="0"/>
              <a:t>: </a:t>
            </a:r>
            <a:r>
              <a:rPr lang="en-US" dirty="0" err="1" smtClean="0"/>
              <a:t>Vũ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Hồng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9ED2E422-42A8-4A7B-87CD-13A088DD6287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16313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6.svg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6.gif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7.png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6.svg"/><Relationship Id="rId4" Type="http://schemas.openxmlformats.org/officeDocument/2006/relationships/image" Target="../media/image25.png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17">
            <a:extLst>
              <a:ext uri="{FF2B5EF4-FFF2-40B4-BE49-F238E27FC236}">
                <a16:creationId xmlns:a16="http://schemas.microsoft.com/office/drawing/2014/main" xmlns="" id="{12A7224A-529B-49DF-8994-1AEB021B7A9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8" name="1">
            <a:extLst>
              <a:ext uri="{FF2B5EF4-FFF2-40B4-BE49-F238E27FC236}">
                <a16:creationId xmlns:a16="http://schemas.microsoft.com/office/drawing/2014/main" xmlns="" id="{97C5E7E8-2083-4C6A-A02C-1F010E8FF2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9" name="19">
            <a:extLst>
              <a:ext uri="{FF2B5EF4-FFF2-40B4-BE49-F238E27FC236}">
                <a16:creationId xmlns:a16="http://schemas.microsoft.com/office/drawing/2014/main" xmlns="" id="{81F8E7DE-5A5C-446A-83F2-883FAF09DF5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10" name="55">
            <a:extLst>
              <a:ext uri="{FF2B5EF4-FFF2-40B4-BE49-F238E27FC236}">
                <a16:creationId xmlns:a16="http://schemas.microsoft.com/office/drawing/2014/main" xmlns="" id="{A8904B3B-FC0C-4CA9-BFC2-AC0ADDB260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857532" y="-215471"/>
            <a:ext cx="9803219" cy="3679353"/>
          </a:xfrm>
          <a:prstGeom prst="rect">
            <a:avLst/>
          </a:prstGeom>
        </p:spPr>
      </p:pic>
      <p:grpSp>
        <p:nvGrpSpPr>
          <p:cNvPr id="11" name="57">
            <a:extLst>
              <a:ext uri="{FF2B5EF4-FFF2-40B4-BE49-F238E27FC236}">
                <a16:creationId xmlns:a16="http://schemas.microsoft.com/office/drawing/2014/main" xmlns="" id="{A79173E2-791C-4E72-A892-035137321C46}"/>
              </a:ext>
            </a:extLst>
          </p:cNvPr>
          <p:cNvGrpSpPr/>
          <p:nvPr userDrawn="1"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xmlns="" id="{5D588DCF-60C7-431C-9BB1-30DDF55E5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8" name="Freeform 5">
                <a:extLst>
                  <a:ext uri="{FF2B5EF4-FFF2-40B4-BE49-F238E27FC236}">
                    <a16:creationId xmlns:a16="http://schemas.microsoft.com/office/drawing/2014/main" xmlns="" id="{CF2BC369-B52A-49AF-A119-90F74F645577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9" name="Freeform 6">
                <a:extLst>
                  <a:ext uri="{FF2B5EF4-FFF2-40B4-BE49-F238E27FC236}">
                    <a16:creationId xmlns:a16="http://schemas.microsoft.com/office/drawing/2014/main" xmlns="" id="{708F2D9C-5C1A-477C-9CFD-26BB7CFED78C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0" name="Freeform 7">
                <a:extLst>
                  <a:ext uri="{FF2B5EF4-FFF2-40B4-BE49-F238E27FC236}">
                    <a16:creationId xmlns:a16="http://schemas.microsoft.com/office/drawing/2014/main" xmlns="" id="{1E23AC18-8118-42E4-B1E9-F8CF77208E60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1" name="Freeform 8">
                <a:extLst>
                  <a:ext uri="{FF2B5EF4-FFF2-40B4-BE49-F238E27FC236}">
                    <a16:creationId xmlns:a16="http://schemas.microsoft.com/office/drawing/2014/main" xmlns="" id="{B68DF67C-8D8B-498F-84A1-7F84C24436A6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13" name="Group 4">
              <a:extLst>
                <a:ext uri="{FF2B5EF4-FFF2-40B4-BE49-F238E27FC236}">
                  <a16:creationId xmlns:a16="http://schemas.microsoft.com/office/drawing/2014/main" xmlns="" id="{BE779103-3A43-4A28-A437-8BE7016DE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xmlns="" id="{3B8992BB-9EDB-4AA9-869E-5FCD7A06CC89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xmlns="" id="{B05E5337-3163-434D-8B02-CA46BAE04D6A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xmlns="" id="{44239E07-7548-460D-8361-4A105F23336D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>
                <a:extLst>
                  <a:ext uri="{FF2B5EF4-FFF2-40B4-BE49-F238E27FC236}">
                    <a16:creationId xmlns:a16="http://schemas.microsoft.com/office/drawing/2014/main" xmlns="" id="{9A611E1F-D27F-4022-A6CF-123AB156C43D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22" name="69">
            <a:extLst>
              <a:ext uri="{FF2B5EF4-FFF2-40B4-BE49-F238E27FC236}">
                <a16:creationId xmlns:a16="http://schemas.microsoft.com/office/drawing/2014/main" xmlns="" id="{BBEDC40F-84C7-45C7-A70C-C10D5C83124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72515E06-B7CD-449A-99F5-8556C5050E5F}"/>
              </a:ext>
            </a:extLst>
          </p:cNvPr>
          <p:cNvSpPr/>
          <p:nvPr userDrawn="1"/>
        </p:nvSpPr>
        <p:spPr>
          <a:xfrm>
            <a:off x="1935999" y="1050116"/>
            <a:ext cx="732980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Chào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mừng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các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em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đến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với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Môn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Toán</a:t>
            </a:r>
            <a:endParaRPr kumimoji="0" lang="en-US" altLang="zh-CN" sz="48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4472C4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Arial-Rounded" panose="020B0500000000000000" pitchFamily="34" charset="0"/>
              <a:ea typeface="等线" panose="02010600030101010101" pitchFamily="2" charset="-122"/>
              <a:cs typeface="Arial-Rounded" panose="020B0500000000000000" pitchFamily="34" charset="0"/>
              <a:sym typeface="+mn-lt"/>
            </a:endParaRPr>
          </a:p>
        </p:txBody>
      </p:sp>
      <p:pic>
        <p:nvPicPr>
          <p:cNvPr id="25" name="Picture 9" descr="E:\0000000我图PPT\00001PNG素材\儿童卡通\tr.png">
            <a:extLst>
              <a:ext uri="{FF2B5EF4-FFF2-40B4-BE49-F238E27FC236}">
                <a16:creationId xmlns:a16="http://schemas.microsoft.com/office/drawing/2014/main" xmlns="" id="{98AAE8C0-0F06-466A-9DBA-817AC3B18A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3F9A88FF-981D-4D54-89F8-E14626D6ADBD}"/>
              </a:ext>
            </a:extLst>
          </p:cNvPr>
          <p:cNvSpPr txBox="1"/>
          <p:nvPr userDrawn="1"/>
        </p:nvSpPr>
        <p:spPr>
          <a:xfrm>
            <a:off x="1601226" y="6533239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761295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xmlns="" id="{F9580584-93CE-465E-9188-9FA7FF0E8D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xmlns="" id="{474D555A-C16A-473D-AF7C-F4FD4B48A8D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xmlns="" id="{C65B931E-2ABD-4CF8-84F6-335ECD99B19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xmlns="" id="{E2A2EEE9-A456-4E8F-8852-B76D53D8FF96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xmlns="" id="{1E2A3415-52F3-43A8-85D2-8D6B017D46B0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xmlns="" id="{6CD0C1A9-71EF-4DBE-9601-B9F05746490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xmlns="" id="{BC7E4DB5-7686-4871-BA09-0A5DDCFFD03D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AA705815-50C6-489B-A39B-E7D336F21CDD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E5E3F9D9-E86C-450A-BAA6-C085040D4067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00CC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F847D38E-29D5-4F6D-990E-43B85D6A3CCA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ED7DB6B0-739A-4370-B3E5-8A28161C766A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chemeClr val="accent2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TRÒ CHƠI</a:t>
            </a:r>
          </a:p>
        </p:txBody>
      </p:sp>
      <p:grpSp>
        <p:nvGrpSpPr>
          <p:cNvPr id="21" name="Google Shape;769;p31">
            <a:extLst>
              <a:ext uri="{FF2B5EF4-FFF2-40B4-BE49-F238E27FC236}">
                <a16:creationId xmlns:a16="http://schemas.microsoft.com/office/drawing/2014/main" xmlns="" id="{A7F7820E-B6A1-4ABA-87C3-90A18D28B9AB}"/>
              </a:ext>
            </a:extLst>
          </p:cNvPr>
          <p:cNvGrpSpPr/>
          <p:nvPr userDrawn="1"/>
        </p:nvGrpSpPr>
        <p:grpSpPr>
          <a:xfrm>
            <a:off x="7976030" y="2989410"/>
            <a:ext cx="2842230" cy="2927642"/>
            <a:chOff x="5641385" y="2381306"/>
            <a:chExt cx="2599446" cy="2521829"/>
          </a:xfrm>
        </p:grpSpPr>
        <p:sp>
          <p:nvSpPr>
            <p:cNvPr id="22" name="Google Shape;770;p31">
              <a:extLst>
                <a:ext uri="{FF2B5EF4-FFF2-40B4-BE49-F238E27FC236}">
                  <a16:creationId xmlns:a16="http://schemas.microsoft.com/office/drawing/2014/main" xmlns="" id="{822219BD-B384-4310-9DAD-B8FE6C79198A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" name="Google Shape;771;p31">
              <a:extLst>
                <a:ext uri="{FF2B5EF4-FFF2-40B4-BE49-F238E27FC236}">
                  <a16:creationId xmlns:a16="http://schemas.microsoft.com/office/drawing/2014/main" xmlns="" id="{67E305FE-2401-4EC5-9EDC-BF3EBF595F7C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78" name="Google Shape;772;p31">
                <a:extLst>
                  <a:ext uri="{FF2B5EF4-FFF2-40B4-BE49-F238E27FC236}">
                    <a16:creationId xmlns:a16="http://schemas.microsoft.com/office/drawing/2014/main" xmlns="" id="{79073A0C-EFD1-482A-8844-34F2AA65A7AD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73;p31">
                <a:extLst>
                  <a:ext uri="{FF2B5EF4-FFF2-40B4-BE49-F238E27FC236}">
                    <a16:creationId xmlns:a16="http://schemas.microsoft.com/office/drawing/2014/main" xmlns="" id="{206E4361-7ACE-4B2E-AC92-AA915875A491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774;p31">
                <a:extLst>
                  <a:ext uri="{FF2B5EF4-FFF2-40B4-BE49-F238E27FC236}">
                    <a16:creationId xmlns:a16="http://schemas.microsoft.com/office/drawing/2014/main" xmlns="" id="{D10680C6-1117-4253-BDAB-6AB4A92C8AAA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775;p31">
                <a:extLst>
                  <a:ext uri="{FF2B5EF4-FFF2-40B4-BE49-F238E27FC236}">
                    <a16:creationId xmlns:a16="http://schemas.microsoft.com/office/drawing/2014/main" xmlns="" id="{125023DC-71E7-48F1-8125-2957FE05FB42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776;p31">
                <a:extLst>
                  <a:ext uri="{FF2B5EF4-FFF2-40B4-BE49-F238E27FC236}">
                    <a16:creationId xmlns:a16="http://schemas.microsoft.com/office/drawing/2014/main" xmlns="" id="{65683981-D996-4A47-862F-BD6F9A936364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777;p31">
                <a:extLst>
                  <a:ext uri="{FF2B5EF4-FFF2-40B4-BE49-F238E27FC236}">
                    <a16:creationId xmlns:a16="http://schemas.microsoft.com/office/drawing/2014/main" xmlns="" id="{5E928E99-D4F1-4A2B-AB50-D702075E586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778;p31">
                <a:extLst>
                  <a:ext uri="{FF2B5EF4-FFF2-40B4-BE49-F238E27FC236}">
                    <a16:creationId xmlns:a16="http://schemas.microsoft.com/office/drawing/2014/main" xmlns="" id="{A114321D-AAAB-47D5-A0E2-0AED649A8D91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779;p31">
                <a:extLst>
                  <a:ext uri="{FF2B5EF4-FFF2-40B4-BE49-F238E27FC236}">
                    <a16:creationId xmlns:a16="http://schemas.microsoft.com/office/drawing/2014/main" xmlns="" id="{32F8B873-1BD3-4DA9-8362-DC0982E7E22B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780;p31">
                <a:extLst>
                  <a:ext uri="{FF2B5EF4-FFF2-40B4-BE49-F238E27FC236}">
                    <a16:creationId xmlns:a16="http://schemas.microsoft.com/office/drawing/2014/main" xmlns="" id="{E79DC200-D47E-4043-9579-D1B1CB1B43DC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781;p31">
                <a:extLst>
                  <a:ext uri="{FF2B5EF4-FFF2-40B4-BE49-F238E27FC236}">
                    <a16:creationId xmlns:a16="http://schemas.microsoft.com/office/drawing/2014/main" xmlns="" id="{EF1F8262-C0FD-4814-A3DF-CA09357F9CFF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782;p31">
                <a:extLst>
                  <a:ext uri="{FF2B5EF4-FFF2-40B4-BE49-F238E27FC236}">
                    <a16:creationId xmlns:a16="http://schemas.microsoft.com/office/drawing/2014/main" xmlns="" id="{0F18B579-59FC-48BE-B7F8-F07A127BD2BC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783;p31">
                <a:extLst>
                  <a:ext uri="{FF2B5EF4-FFF2-40B4-BE49-F238E27FC236}">
                    <a16:creationId xmlns:a16="http://schemas.microsoft.com/office/drawing/2014/main" xmlns="" id="{E67D8C9E-6430-4177-B4D1-8EA0D7E28526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784;p31">
                <a:extLst>
                  <a:ext uri="{FF2B5EF4-FFF2-40B4-BE49-F238E27FC236}">
                    <a16:creationId xmlns:a16="http://schemas.microsoft.com/office/drawing/2014/main" xmlns="" id="{14919EFC-4F19-42D3-9F77-4E44330A43E9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785;p31">
                <a:extLst>
                  <a:ext uri="{FF2B5EF4-FFF2-40B4-BE49-F238E27FC236}">
                    <a16:creationId xmlns:a16="http://schemas.microsoft.com/office/drawing/2014/main" xmlns="" id="{16A14984-E0E8-456B-BD84-8259DE0710F7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786;p31">
                <a:extLst>
                  <a:ext uri="{FF2B5EF4-FFF2-40B4-BE49-F238E27FC236}">
                    <a16:creationId xmlns:a16="http://schemas.microsoft.com/office/drawing/2014/main" xmlns="" id="{F1061FD4-18FB-4000-8538-542996E0E4A8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787;p31">
                <a:extLst>
                  <a:ext uri="{FF2B5EF4-FFF2-40B4-BE49-F238E27FC236}">
                    <a16:creationId xmlns:a16="http://schemas.microsoft.com/office/drawing/2014/main" xmlns="" id="{FA98C54B-4142-4BB3-8E04-33B83E3FA627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788;p31">
                <a:extLst>
                  <a:ext uri="{FF2B5EF4-FFF2-40B4-BE49-F238E27FC236}">
                    <a16:creationId xmlns:a16="http://schemas.microsoft.com/office/drawing/2014/main" xmlns="" id="{3B27D17C-087C-4659-B1BE-B20DF4979076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789;p31">
                <a:extLst>
                  <a:ext uri="{FF2B5EF4-FFF2-40B4-BE49-F238E27FC236}">
                    <a16:creationId xmlns:a16="http://schemas.microsoft.com/office/drawing/2014/main" xmlns="" id="{339F7ECD-CC9C-473F-B37B-2385B55D67B4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790;p31">
                <a:extLst>
                  <a:ext uri="{FF2B5EF4-FFF2-40B4-BE49-F238E27FC236}">
                    <a16:creationId xmlns:a16="http://schemas.microsoft.com/office/drawing/2014/main" xmlns="" id="{929A46A0-A9B7-43A8-8F42-C0A7E506D3DB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791;p31">
                <a:extLst>
                  <a:ext uri="{FF2B5EF4-FFF2-40B4-BE49-F238E27FC236}">
                    <a16:creationId xmlns:a16="http://schemas.microsoft.com/office/drawing/2014/main" xmlns="" id="{A2844C9A-294B-4908-9F85-F7A922CB807E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792;p31">
                <a:extLst>
                  <a:ext uri="{FF2B5EF4-FFF2-40B4-BE49-F238E27FC236}">
                    <a16:creationId xmlns:a16="http://schemas.microsoft.com/office/drawing/2014/main" xmlns="" id="{EC0E45FA-FFBF-43B9-9036-504713AF3952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793;p31">
                <a:extLst>
                  <a:ext uri="{FF2B5EF4-FFF2-40B4-BE49-F238E27FC236}">
                    <a16:creationId xmlns:a16="http://schemas.microsoft.com/office/drawing/2014/main" xmlns="" id="{83726AEE-62FB-444D-86C5-9675E2BA875D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794;p31">
                <a:extLst>
                  <a:ext uri="{FF2B5EF4-FFF2-40B4-BE49-F238E27FC236}">
                    <a16:creationId xmlns:a16="http://schemas.microsoft.com/office/drawing/2014/main" xmlns="" id="{44DF6C97-7DA7-4C6C-8148-AC7D8B13D7D4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795;p31">
                <a:extLst>
                  <a:ext uri="{FF2B5EF4-FFF2-40B4-BE49-F238E27FC236}">
                    <a16:creationId xmlns:a16="http://schemas.microsoft.com/office/drawing/2014/main" xmlns="" id="{A817511C-24B7-418A-8453-4B0B27C74A13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796;p31">
                <a:extLst>
                  <a:ext uri="{FF2B5EF4-FFF2-40B4-BE49-F238E27FC236}">
                    <a16:creationId xmlns:a16="http://schemas.microsoft.com/office/drawing/2014/main" xmlns="" id="{5702A604-299B-4E0A-8CAA-422A38FAE1B8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797;p31">
                <a:extLst>
                  <a:ext uri="{FF2B5EF4-FFF2-40B4-BE49-F238E27FC236}">
                    <a16:creationId xmlns:a16="http://schemas.microsoft.com/office/drawing/2014/main" xmlns="" id="{BC2EA9C4-550E-47B5-850B-387D456C9ED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798;p31">
                <a:extLst>
                  <a:ext uri="{FF2B5EF4-FFF2-40B4-BE49-F238E27FC236}">
                    <a16:creationId xmlns:a16="http://schemas.microsoft.com/office/drawing/2014/main" xmlns="" id="{60ECA93A-0A70-4E75-BDBB-602CA54BF29F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799;p31">
                <a:extLst>
                  <a:ext uri="{FF2B5EF4-FFF2-40B4-BE49-F238E27FC236}">
                    <a16:creationId xmlns:a16="http://schemas.microsoft.com/office/drawing/2014/main" xmlns="" id="{6E51DE60-88A3-4476-8A29-5219EF41C2D6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800;p31">
                <a:extLst>
                  <a:ext uri="{FF2B5EF4-FFF2-40B4-BE49-F238E27FC236}">
                    <a16:creationId xmlns:a16="http://schemas.microsoft.com/office/drawing/2014/main" xmlns="" id="{74928559-8DC3-47DA-B3CE-6E5677ECB2FA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801;p31">
                <a:extLst>
                  <a:ext uri="{FF2B5EF4-FFF2-40B4-BE49-F238E27FC236}">
                    <a16:creationId xmlns:a16="http://schemas.microsoft.com/office/drawing/2014/main" xmlns="" id="{4D9F3E95-39A3-4F6F-8D5C-312894EBF4B0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802;p31">
                <a:extLst>
                  <a:ext uri="{FF2B5EF4-FFF2-40B4-BE49-F238E27FC236}">
                    <a16:creationId xmlns:a16="http://schemas.microsoft.com/office/drawing/2014/main" xmlns="" id="{7E34CAAC-7E6B-4603-A200-F1A8D0F4644B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803;p31">
                <a:extLst>
                  <a:ext uri="{FF2B5EF4-FFF2-40B4-BE49-F238E27FC236}">
                    <a16:creationId xmlns:a16="http://schemas.microsoft.com/office/drawing/2014/main" xmlns="" id="{3AD01370-4B8F-4496-9D95-6595E0149232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804;p31">
                <a:extLst>
                  <a:ext uri="{FF2B5EF4-FFF2-40B4-BE49-F238E27FC236}">
                    <a16:creationId xmlns:a16="http://schemas.microsoft.com/office/drawing/2014/main" xmlns="" id="{A3B0FE1D-7532-4C11-A2E5-E5CE8102DF72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805;p31">
                <a:extLst>
                  <a:ext uri="{FF2B5EF4-FFF2-40B4-BE49-F238E27FC236}">
                    <a16:creationId xmlns:a16="http://schemas.microsoft.com/office/drawing/2014/main" xmlns="" id="{CB1B7A03-5FFD-4D48-A14D-5C93FBBAF079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806;p31">
                <a:extLst>
                  <a:ext uri="{FF2B5EF4-FFF2-40B4-BE49-F238E27FC236}">
                    <a16:creationId xmlns:a16="http://schemas.microsoft.com/office/drawing/2014/main" xmlns="" id="{B15AEFD6-717B-4F08-960E-612EA218F98B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807;p31">
                <a:extLst>
                  <a:ext uri="{FF2B5EF4-FFF2-40B4-BE49-F238E27FC236}">
                    <a16:creationId xmlns:a16="http://schemas.microsoft.com/office/drawing/2014/main" xmlns="" id="{50DDA634-2CAC-4919-93E3-E773A59EF94B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808;p31">
                <a:extLst>
                  <a:ext uri="{FF2B5EF4-FFF2-40B4-BE49-F238E27FC236}">
                    <a16:creationId xmlns:a16="http://schemas.microsoft.com/office/drawing/2014/main" xmlns="" id="{70CB55FC-28E5-4F67-8CEA-21C87C90C69F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809;p31">
                <a:extLst>
                  <a:ext uri="{FF2B5EF4-FFF2-40B4-BE49-F238E27FC236}">
                    <a16:creationId xmlns:a16="http://schemas.microsoft.com/office/drawing/2014/main" xmlns="" id="{DE76E0C0-D762-4F1A-A22C-A5F3B34FB390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810;p31">
                <a:extLst>
                  <a:ext uri="{FF2B5EF4-FFF2-40B4-BE49-F238E27FC236}">
                    <a16:creationId xmlns:a16="http://schemas.microsoft.com/office/drawing/2014/main" xmlns="" id="{A78ED98A-AABF-4B79-9EDD-2E5491638436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811;p31">
                <a:extLst>
                  <a:ext uri="{FF2B5EF4-FFF2-40B4-BE49-F238E27FC236}">
                    <a16:creationId xmlns:a16="http://schemas.microsoft.com/office/drawing/2014/main" xmlns="" id="{99FDF457-D1B3-46E7-9DC9-EFAA1C6DB508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812;p31">
                <a:extLst>
                  <a:ext uri="{FF2B5EF4-FFF2-40B4-BE49-F238E27FC236}">
                    <a16:creationId xmlns:a16="http://schemas.microsoft.com/office/drawing/2014/main" xmlns="" id="{83A94181-24E7-4AC4-A855-23B9D83E0EF2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813;p31">
                <a:extLst>
                  <a:ext uri="{FF2B5EF4-FFF2-40B4-BE49-F238E27FC236}">
                    <a16:creationId xmlns:a16="http://schemas.microsoft.com/office/drawing/2014/main" xmlns="" id="{FBEFC177-3B75-4B05-8E0A-5A1ACB1F2120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814;p31">
                <a:extLst>
                  <a:ext uri="{FF2B5EF4-FFF2-40B4-BE49-F238E27FC236}">
                    <a16:creationId xmlns:a16="http://schemas.microsoft.com/office/drawing/2014/main" xmlns="" id="{3033D383-976E-4F6D-9FF5-A5BD87885C50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815;p31">
                <a:extLst>
                  <a:ext uri="{FF2B5EF4-FFF2-40B4-BE49-F238E27FC236}">
                    <a16:creationId xmlns:a16="http://schemas.microsoft.com/office/drawing/2014/main" xmlns="" id="{FD643C5C-7BD5-49D3-95C0-BC466D1AAB35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816;p31">
                <a:extLst>
                  <a:ext uri="{FF2B5EF4-FFF2-40B4-BE49-F238E27FC236}">
                    <a16:creationId xmlns:a16="http://schemas.microsoft.com/office/drawing/2014/main" xmlns="" id="{6446AAA2-1CAF-407B-832C-D1E4217C16CD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817;p31">
                <a:extLst>
                  <a:ext uri="{FF2B5EF4-FFF2-40B4-BE49-F238E27FC236}">
                    <a16:creationId xmlns:a16="http://schemas.microsoft.com/office/drawing/2014/main" xmlns="" id="{88A98BB5-1F0B-46F7-AC38-2D707FF9BCE3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818;p31">
                <a:extLst>
                  <a:ext uri="{FF2B5EF4-FFF2-40B4-BE49-F238E27FC236}">
                    <a16:creationId xmlns:a16="http://schemas.microsoft.com/office/drawing/2014/main" xmlns="" id="{4CC8C184-78BF-47B5-9A22-AFB866DA2BE3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819;p31">
                <a:extLst>
                  <a:ext uri="{FF2B5EF4-FFF2-40B4-BE49-F238E27FC236}">
                    <a16:creationId xmlns:a16="http://schemas.microsoft.com/office/drawing/2014/main" xmlns="" id="{F1DB6690-918A-4AEA-87D3-B866B20DC885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820;p31">
                <a:extLst>
                  <a:ext uri="{FF2B5EF4-FFF2-40B4-BE49-F238E27FC236}">
                    <a16:creationId xmlns:a16="http://schemas.microsoft.com/office/drawing/2014/main" xmlns="" id="{A42793A7-B728-4D19-A38B-446AAA44314E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821;p31">
                <a:extLst>
                  <a:ext uri="{FF2B5EF4-FFF2-40B4-BE49-F238E27FC236}">
                    <a16:creationId xmlns:a16="http://schemas.microsoft.com/office/drawing/2014/main" xmlns="" id="{CA6E9802-B62C-4C82-B7A6-355F746E0597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822;p31">
                <a:extLst>
                  <a:ext uri="{FF2B5EF4-FFF2-40B4-BE49-F238E27FC236}">
                    <a16:creationId xmlns:a16="http://schemas.microsoft.com/office/drawing/2014/main" xmlns="" id="{C6A5C80D-FA28-4CFB-906F-A571A13D7502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823;p31">
                <a:extLst>
                  <a:ext uri="{FF2B5EF4-FFF2-40B4-BE49-F238E27FC236}">
                    <a16:creationId xmlns:a16="http://schemas.microsoft.com/office/drawing/2014/main" xmlns="" id="{CA337883-DA53-4A2C-85EF-E547A3B12347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824;p31">
                <a:extLst>
                  <a:ext uri="{FF2B5EF4-FFF2-40B4-BE49-F238E27FC236}">
                    <a16:creationId xmlns:a16="http://schemas.microsoft.com/office/drawing/2014/main" xmlns="" id="{DCA5891C-4D9D-4EF8-8190-41E11BC80CA4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825;p31">
                <a:extLst>
                  <a:ext uri="{FF2B5EF4-FFF2-40B4-BE49-F238E27FC236}">
                    <a16:creationId xmlns:a16="http://schemas.microsoft.com/office/drawing/2014/main" xmlns="" id="{3237B78C-4AEC-41B1-B117-C4F3AA2DC800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826;p31">
                <a:extLst>
                  <a:ext uri="{FF2B5EF4-FFF2-40B4-BE49-F238E27FC236}">
                    <a16:creationId xmlns:a16="http://schemas.microsoft.com/office/drawing/2014/main" xmlns="" id="{1521C7F7-8E1A-47C5-9DCA-90CDB5811C11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827;p31">
                <a:extLst>
                  <a:ext uri="{FF2B5EF4-FFF2-40B4-BE49-F238E27FC236}">
                    <a16:creationId xmlns:a16="http://schemas.microsoft.com/office/drawing/2014/main" xmlns="" id="{100455C1-4CC7-4A44-A713-8C4B71803359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" name="Google Shape;828;p31">
              <a:extLst>
                <a:ext uri="{FF2B5EF4-FFF2-40B4-BE49-F238E27FC236}">
                  <a16:creationId xmlns:a16="http://schemas.microsoft.com/office/drawing/2014/main" xmlns="" id="{325EC593-5286-4CEA-AD35-7B7118BAC552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29;p31">
              <a:extLst>
                <a:ext uri="{FF2B5EF4-FFF2-40B4-BE49-F238E27FC236}">
                  <a16:creationId xmlns:a16="http://schemas.microsoft.com/office/drawing/2014/main" xmlns="" id="{A15EBF99-6DE8-40C1-8121-3110897B443A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0;p31">
              <a:extLst>
                <a:ext uri="{FF2B5EF4-FFF2-40B4-BE49-F238E27FC236}">
                  <a16:creationId xmlns:a16="http://schemas.microsoft.com/office/drawing/2014/main" xmlns="" id="{4B39D613-D659-4322-B6E8-338191A4B7C2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1;p31">
              <a:extLst>
                <a:ext uri="{FF2B5EF4-FFF2-40B4-BE49-F238E27FC236}">
                  <a16:creationId xmlns:a16="http://schemas.microsoft.com/office/drawing/2014/main" xmlns="" id="{A9B86892-DD10-46D1-978E-9AAFD0121D5A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2;p31">
              <a:extLst>
                <a:ext uri="{FF2B5EF4-FFF2-40B4-BE49-F238E27FC236}">
                  <a16:creationId xmlns:a16="http://schemas.microsoft.com/office/drawing/2014/main" xmlns="" id="{F8BF754F-A651-4E17-83E5-71E641121B9A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3;p31">
              <a:extLst>
                <a:ext uri="{FF2B5EF4-FFF2-40B4-BE49-F238E27FC236}">
                  <a16:creationId xmlns:a16="http://schemas.microsoft.com/office/drawing/2014/main" xmlns="" id="{5C0E7C98-3C79-47FD-B395-D23C891830FC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4;p31">
              <a:extLst>
                <a:ext uri="{FF2B5EF4-FFF2-40B4-BE49-F238E27FC236}">
                  <a16:creationId xmlns:a16="http://schemas.microsoft.com/office/drawing/2014/main" xmlns="" id="{44A896B8-E41C-45BF-89E2-9D7AA3150C23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5;p31">
              <a:extLst>
                <a:ext uri="{FF2B5EF4-FFF2-40B4-BE49-F238E27FC236}">
                  <a16:creationId xmlns:a16="http://schemas.microsoft.com/office/drawing/2014/main" xmlns="" id="{76467C4B-6AF2-4641-8A7B-60DDF79BE146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;p31">
              <a:extLst>
                <a:ext uri="{FF2B5EF4-FFF2-40B4-BE49-F238E27FC236}">
                  <a16:creationId xmlns:a16="http://schemas.microsoft.com/office/drawing/2014/main" xmlns="" id="{F6155CD0-9DBD-45BF-9F0F-3A68E979E4F7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7;p31">
              <a:extLst>
                <a:ext uri="{FF2B5EF4-FFF2-40B4-BE49-F238E27FC236}">
                  <a16:creationId xmlns:a16="http://schemas.microsoft.com/office/drawing/2014/main" xmlns="" id="{7A9E66BF-ABCD-46E5-9AC6-39D3007B99A2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8;p31">
              <a:extLst>
                <a:ext uri="{FF2B5EF4-FFF2-40B4-BE49-F238E27FC236}">
                  <a16:creationId xmlns:a16="http://schemas.microsoft.com/office/drawing/2014/main" xmlns="" id="{8EA4E3DC-B3C2-430A-8645-02EB0085B2DE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839;p31">
              <a:extLst>
                <a:ext uri="{FF2B5EF4-FFF2-40B4-BE49-F238E27FC236}">
                  <a16:creationId xmlns:a16="http://schemas.microsoft.com/office/drawing/2014/main" xmlns="" id="{5E8BB71E-1E11-4673-8E19-33DD7203DAFD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840;p31">
              <a:extLst>
                <a:ext uri="{FF2B5EF4-FFF2-40B4-BE49-F238E27FC236}">
                  <a16:creationId xmlns:a16="http://schemas.microsoft.com/office/drawing/2014/main" xmlns="" id="{58B7EB72-E5C6-4BA8-9E97-8201A4022397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841;p31">
              <a:extLst>
                <a:ext uri="{FF2B5EF4-FFF2-40B4-BE49-F238E27FC236}">
                  <a16:creationId xmlns:a16="http://schemas.microsoft.com/office/drawing/2014/main" xmlns="" id="{08D9E3A7-86E1-40F3-953F-1FE1E4FF633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42;p31">
              <a:extLst>
                <a:ext uri="{FF2B5EF4-FFF2-40B4-BE49-F238E27FC236}">
                  <a16:creationId xmlns:a16="http://schemas.microsoft.com/office/drawing/2014/main" xmlns="" id="{D6D5BB63-E9C8-4331-A34F-63DA54CE053D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43;p31">
              <a:extLst>
                <a:ext uri="{FF2B5EF4-FFF2-40B4-BE49-F238E27FC236}">
                  <a16:creationId xmlns:a16="http://schemas.microsoft.com/office/drawing/2014/main" xmlns="" id="{56B4D0FE-0B68-4651-862A-D837ACDA9C6A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44;p31">
              <a:extLst>
                <a:ext uri="{FF2B5EF4-FFF2-40B4-BE49-F238E27FC236}">
                  <a16:creationId xmlns:a16="http://schemas.microsoft.com/office/drawing/2014/main" xmlns="" id="{FA30B55F-35FE-40D8-B3E2-2D17EA757012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45;p31">
              <a:extLst>
                <a:ext uri="{FF2B5EF4-FFF2-40B4-BE49-F238E27FC236}">
                  <a16:creationId xmlns:a16="http://schemas.microsoft.com/office/drawing/2014/main" xmlns="" id="{A66095BE-9040-4BC4-96DE-EEF05E80816B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46;p31">
              <a:extLst>
                <a:ext uri="{FF2B5EF4-FFF2-40B4-BE49-F238E27FC236}">
                  <a16:creationId xmlns:a16="http://schemas.microsoft.com/office/drawing/2014/main" xmlns="" id="{4DF5FF6C-A1B3-41C0-B596-203947FE8C36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47;p31">
              <a:extLst>
                <a:ext uri="{FF2B5EF4-FFF2-40B4-BE49-F238E27FC236}">
                  <a16:creationId xmlns:a16="http://schemas.microsoft.com/office/drawing/2014/main" xmlns="" id="{E2994D42-0494-415C-BFB6-8F9B9C5271E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48;p31">
              <a:extLst>
                <a:ext uri="{FF2B5EF4-FFF2-40B4-BE49-F238E27FC236}">
                  <a16:creationId xmlns:a16="http://schemas.microsoft.com/office/drawing/2014/main" xmlns="" id="{2CB66865-7714-4A34-AED9-41AD60932962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49;p31">
              <a:extLst>
                <a:ext uri="{FF2B5EF4-FFF2-40B4-BE49-F238E27FC236}">
                  <a16:creationId xmlns:a16="http://schemas.microsoft.com/office/drawing/2014/main" xmlns="" id="{253D56D8-124E-4040-8949-78C5C960F31C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50;p31">
              <a:extLst>
                <a:ext uri="{FF2B5EF4-FFF2-40B4-BE49-F238E27FC236}">
                  <a16:creationId xmlns:a16="http://schemas.microsoft.com/office/drawing/2014/main" xmlns="" id="{11AC130C-D146-4C24-8153-A67B24755EA6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51;p31">
              <a:extLst>
                <a:ext uri="{FF2B5EF4-FFF2-40B4-BE49-F238E27FC236}">
                  <a16:creationId xmlns:a16="http://schemas.microsoft.com/office/drawing/2014/main" xmlns="" id="{ED725F0D-AE8C-4C62-A1D0-28AED534EF28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52;p31">
              <a:extLst>
                <a:ext uri="{FF2B5EF4-FFF2-40B4-BE49-F238E27FC236}">
                  <a16:creationId xmlns:a16="http://schemas.microsoft.com/office/drawing/2014/main" xmlns="" id="{CA2B1D70-9BCE-4DD2-BA34-2E4009D1622F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53;p31">
              <a:extLst>
                <a:ext uri="{FF2B5EF4-FFF2-40B4-BE49-F238E27FC236}">
                  <a16:creationId xmlns:a16="http://schemas.microsoft.com/office/drawing/2014/main" xmlns="" id="{3686F475-F542-484B-BD08-AA494971535B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54;p31">
              <a:extLst>
                <a:ext uri="{FF2B5EF4-FFF2-40B4-BE49-F238E27FC236}">
                  <a16:creationId xmlns:a16="http://schemas.microsoft.com/office/drawing/2014/main" xmlns="" id="{9B6100B7-6F05-45AC-8A7F-2591A20F2D37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55;p31">
              <a:extLst>
                <a:ext uri="{FF2B5EF4-FFF2-40B4-BE49-F238E27FC236}">
                  <a16:creationId xmlns:a16="http://schemas.microsoft.com/office/drawing/2014/main" xmlns="" id="{FBE42FD0-1063-42E2-93F4-90B8AFA16845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56;p31">
              <a:extLst>
                <a:ext uri="{FF2B5EF4-FFF2-40B4-BE49-F238E27FC236}">
                  <a16:creationId xmlns:a16="http://schemas.microsoft.com/office/drawing/2014/main" xmlns="" id="{A37A6433-D788-40AE-971C-D6785D37767F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57;p31">
              <a:extLst>
                <a:ext uri="{FF2B5EF4-FFF2-40B4-BE49-F238E27FC236}">
                  <a16:creationId xmlns:a16="http://schemas.microsoft.com/office/drawing/2014/main" xmlns="" id="{6BECF98D-222B-44E1-B71A-8F18FBEB97A1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58;p31">
              <a:extLst>
                <a:ext uri="{FF2B5EF4-FFF2-40B4-BE49-F238E27FC236}">
                  <a16:creationId xmlns:a16="http://schemas.microsoft.com/office/drawing/2014/main" xmlns="" id="{EDF4639D-2DB4-47CE-A5BE-27276F8AC578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59;p31">
              <a:extLst>
                <a:ext uri="{FF2B5EF4-FFF2-40B4-BE49-F238E27FC236}">
                  <a16:creationId xmlns:a16="http://schemas.microsoft.com/office/drawing/2014/main" xmlns="" id="{83E5E880-58FD-4D05-B8FA-566B946D8E5A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60;p31">
              <a:extLst>
                <a:ext uri="{FF2B5EF4-FFF2-40B4-BE49-F238E27FC236}">
                  <a16:creationId xmlns:a16="http://schemas.microsoft.com/office/drawing/2014/main" xmlns="" id="{C0322238-07EC-4432-8801-45CE1D4E8280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61;p31">
              <a:extLst>
                <a:ext uri="{FF2B5EF4-FFF2-40B4-BE49-F238E27FC236}">
                  <a16:creationId xmlns:a16="http://schemas.microsoft.com/office/drawing/2014/main" xmlns="" id="{0C31480F-A1B1-4138-B3A2-6EB278349808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62;p31">
              <a:extLst>
                <a:ext uri="{FF2B5EF4-FFF2-40B4-BE49-F238E27FC236}">
                  <a16:creationId xmlns:a16="http://schemas.microsoft.com/office/drawing/2014/main" xmlns="" id="{C26D60C6-B75D-4FB2-A13E-6698FB2AA5E1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63;p31">
              <a:extLst>
                <a:ext uri="{FF2B5EF4-FFF2-40B4-BE49-F238E27FC236}">
                  <a16:creationId xmlns:a16="http://schemas.microsoft.com/office/drawing/2014/main" xmlns="" id="{D47CE1BA-EF2A-4F4F-9D13-6B4B80889B8B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64;p31">
              <a:extLst>
                <a:ext uri="{FF2B5EF4-FFF2-40B4-BE49-F238E27FC236}">
                  <a16:creationId xmlns:a16="http://schemas.microsoft.com/office/drawing/2014/main" xmlns="" id="{10BF39A8-F37E-402C-A722-6342F10028AA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65;p31">
              <a:extLst>
                <a:ext uri="{FF2B5EF4-FFF2-40B4-BE49-F238E27FC236}">
                  <a16:creationId xmlns:a16="http://schemas.microsoft.com/office/drawing/2014/main" xmlns="" id="{D9344192-6461-4248-A41D-B18E3BEB47E5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66;p31">
              <a:extLst>
                <a:ext uri="{FF2B5EF4-FFF2-40B4-BE49-F238E27FC236}">
                  <a16:creationId xmlns:a16="http://schemas.microsoft.com/office/drawing/2014/main" xmlns="" id="{F1E40478-ED2C-452D-9185-ED87A82F83FB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67;p31">
              <a:extLst>
                <a:ext uri="{FF2B5EF4-FFF2-40B4-BE49-F238E27FC236}">
                  <a16:creationId xmlns:a16="http://schemas.microsoft.com/office/drawing/2014/main" xmlns="" id="{6AA9C373-6F60-441F-8AD2-DE57CDB4570F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68;p31">
              <a:extLst>
                <a:ext uri="{FF2B5EF4-FFF2-40B4-BE49-F238E27FC236}">
                  <a16:creationId xmlns:a16="http://schemas.microsoft.com/office/drawing/2014/main" xmlns="" id="{4968CCF2-285E-41A5-B58C-67FB41B3F123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69;p31">
              <a:extLst>
                <a:ext uri="{FF2B5EF4-FFF2-40B4-BE49-F238E27FC236}">
                  <a16:creationId xmlns:a16="http://schemas.microsoft.com/office/drawing/2014/main" xmlns="" id="{AD4C47AE-5273-4305-BF12-9302A28AC40A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70;p31">
              <a:extLst>
                <a:ext uri="{FF2B5EF4-FFF2-40B4-BE49-F238E27FC236}">
                  <a16:creationId xmlns:a16="http://schemas.microsoft.com/office/drawing/2014/main" xmlns="" id="{D6944283-6516-4CA1-8CED-1AD3BE6908E7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71;p31">
              <a:extLst>
                <a:ext uri="{FF2B5EF4-FFF2-40B4-BE49-F238E27FC236}">
                  <a16:creationId xmlns:a16="http://schemas.microsoft.com/office/drawing/2014/main" xmlns="" id="{8DE273E1-308F-4261-A7B3-20BDB9394868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72;p31">
              <a:extLst>
                <a:ext uri="{FF2B5EF4-FFF2-40B4-BE49-F238E27FC236}">
                  <a16:creationId xmlns:a16="http://schemas.microsoft.com/office/drawing/2014/main" xmlns="" id="{A49D15BD-2B3E-4B02-A32F-FDEC8E9179F3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73;p31">
              <a:extLst>
                <a:ext uri="{FF2B5EF4-FFF2-40B4-BE49-F238E27FC236}">
                  <a16:creationId xmlns:a16="http://schemas.microsoft.com/office/drawing/2014/main" xmlns="" id="{9EAAC4BC-88D8-4FD6-B267-BCCDE04FFB2E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74;p31">
              <a:extLst>
                <a:ext uri="{FF2B5EF4-FFF2-40B4-BE49-F238E27FC236}">
                  <a16:creationId xmlns:a16="http://schemas.microsoft.com/office/drawing/2014/main" xmlns="" id="{1EF84D3F-E17B-4D61-A310-AD71B008FBA5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75;p31">
              <a:extLst>
                <a:ext uri="{FF2B5EF4-FFF2-40B4-BE49-F238E27FC236}">
                  <a16:creationId xmlns:a16="http://schemas.microsoft.com/office/drawing/2014/main" xmlns="" id="{2D79EBC2-B216-4287-A3FC-2F2010CB2A81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76;p31">
              <a:extLst>
                <a:ext uri="{FF2B5EF4-FFF2-40B4-BE49-F238E27FC236}">
                  <a16:creationId xmlns:a16="http://schemas.microsoft.com/office/drawing/2014/main" xmlns="" id="{90D0DCC2-BEB8-4805-8864-9B8157D6D9D0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77;p31">
              <a:extLst>
                <a:ext uri="{FF2B5EF4-FFF2-40B4-BE49-F238E27FC236}">
                  <a16:creationId xmlns:a16="http://schemas.microsoft.com/office/drawing/2014/main" xmlns="" id="{DDBF39D6-19E0-4C1B-B36D-97334BDFA9C1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78;p31">
              <a:extLst>
                <a:ext uri="{FF2B5EF4-FFF2-40B4-BE49-F238E27FC236}">
                  <a16:creationId xmlns:a16="http://schemas.microsoft.com/office/drawing/2014/main" xmlns="" id="{DA0AA242-2B2A-4216-BEC0-813A5A117F4E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79;p31">
              <a:extLst>
                <a:ext uri="{FF2B5EF4-FFF2-40B4-BE49-F238E27FC236}">
                  <a16:creationId xmlns:a16="http://schemas.microsoft.com/office/drawing/2014/main" xmlns="" id="{98D43C14-947B-4828-8F17-C940B26377D2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80;p31">
              <a:extLst>
                <a:ext uri="{FF2B5EF4-FFF2-40B4-BE49-F238E27FC236}">
                  <a16:creationId xmlns:a16="http://schemas.microsoft.com/office/drawing/2014/main" xmlns="" id="{5222CF1F-77B6-4959-8DE9-292BB4779DAD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81;p31">
              <a:extLst>
                <a:ext uri="{FF2B5EF4-FFF2-40B4-BE49-F238E27FC236}">
                  <a16:creationId xmlns:a16="http://schemas.microsoft.com/office/drawing/2014/main" xmlns="" id="{50419D18-CC71-44FC-8EBE-8666CAB7D413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xmlns="" id="{23418162-C26E-4370-9D2F-33E57C0A0B7E}"/>
              </a:ext>
            </a:extLst>
          </p:cNvPr>
          <p:cNvSpPr txBox="1"/>
          <p:nvPr userDrawn="1"/>
        </p:nvSpPr>
        <p:spPr>
          <a:xfrm>
            <a:off x="7514755" y="6517885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709266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31423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10475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706208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016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3785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72438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73938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884460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651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8164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bg>
      <p:bgPr>
        <a:solidFill>
          <a:srgbClr val="E3AB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88CB28D7-CB5E-42A4-AC1B-49E9F84E1AA8}"/>
              </a:ext>
            </a:extLst>
          </p:cNvPr>
          <p:cNvSpPr/>
          <p:nvPr userDrawn="1"/>
        </p:nvSpPr>
        <p:spPr>
          <a:xfrm>
            <a:off x="212651" y="202019"/>
            <a:ext cx="11738344" cy="6507125"/>
          </a:xfrm>
          <a:custGeom>
            <a:avLst/>
            <a:gdLst>
              <a:gd name="connsiteX0" fmla="*/ 0 w 11738344"/>
              <a:gd name="connsiteY0" fmla="*/ 0 h 6507125"/>
              <a:gd name="connsiteX1" fmla="*/ 586917 w 11738344"/>
              <a:gd name="connsiteY1" fmla="*/ 0 h 6507125"/>
              <a:gd name="connsiteX2" fmla="*/ 939068 w 11738344"/>
              <a:gd name="connsiteY2" fmla="*/ 0 h 6507125"/>
              <a:gd name="connsiteX3" fmla="*/ 1525985 w 11738344"/>
              <a:gd name="connsiteY3" fmla="*/ 0 h 6507125"/>
              <a:gd name="connsiteX4" fmla="*/ 1760752 w 11738344"/>
              <a:gd name="connsiteY4" fmla="*/ 0 h 6507125"/>
              <a:gd name="connsiteX5" fmla="*/ 2347669 w 11738344"/>
              <a:gd name="connsiteY5" fmla="*/ 0 h 6507125"/>
              <a:gd name="connsiteX6" fmla="*/ 3051969 w 11738344"/>
              <a:gd name="connsiteY6" fmla="*/ 0 h 6507125"/>
              <a:gd name="connsiteX7" fmla="*/ 3521503 w 11738344"/>
              <a:gd name="connsiteY7" fmla="*/ 0 h 6507125"/>
              <a:gd name="connsiteX8" fmla="*/ 3756270 w 11738344"/>
              <a:gd name="connsiteY8" fmla="*/ 0 h 6507125"/>
              <a:gd name="connsiteX9" fmla="*/ 4577954 w 11738344"/>
              <a:gd name="connsiteY9" fmla="*/ 0 h 6507125"/>
              <a:gd name="connsiteX10" fmla="*/ 5164871 w 11738344"/>
              <a:gd name="connsiteY10" fmla="*/ 0 h 6507125"/>
              <a:gd name="connsiteX11" fmla="*/ 5751789 w 11738344"/>
              <a:gd name="connsiteY11" fmla="*/ 0 h 6507125"/>
              <a:gd name="connsiteX12" fmla="*/ 6221322 w 11738344"/>
              <a:gd name="connsiteY12" fmla="*/ 0 h 6507125"/>
              <a:gd name="connsiteX13" fmla="*/ 7043006 w 11738344"/>
              <a:gd name="connsiteY13" fmla="*/ 0 h 6507125"/>
              <a:gd name="connsiteX14" fmla="*/ 7277773 w 11738344"/>
              <a:gd name="connsiteY14" fmla="*/ 0 h 6507125"/>
              <a:gd name="connsiteX15" fmla="*/ 7629924 w 11738344"/>
              <a:gd name="connsiteY15" fmla="*/ 0 h 6507125"/>
              <a:gd name="connsiteX16" fmla="*/ 8216841 w 11738344"/>
              <a:gd name="connsiteY16" fmla="*/ 0 h 6507125"/>
              <a:gd name="connsiteX17" fmla="*/ 9038525 w 11738344"/>
              <a:gd name="connsiteY17" fmla="*/ 0 h 6507125"/>
              <a:gd name="connsiteX18" fmla="*/ 9273292 w 11738344"/>
              <a:gd name="connsiteY18" fmla="*/ 0 h 6507125"/>
              <a:gd name="connsiteX19" fmla="*/ 9742826 w 11738344"/>
              <a:gd name="connsiteY19" fmla="*/ 0 h 6507125"/>
              <a:gd name="connsiteX20" fmla="*/ 10564510 w 11738344"/>
              <a:gd name="connsiteY20" fmla="*/ 0 h 6507125"/>
              <a:gd name="connsiteX21" fmla="*/ 11151427 w 11738344"/>
              <a:gd name="connsiteY21" fmla="*/ 0 h 6507125"/>
              <a:gd name="connsiteX22" fmla="*/ 11738344 w 11738344"/>
              <a:gd name="connsiteY22" fmla="*/ 0 h 6507125"/>
              <a:gd name="connsiteX23" fmla="*/ 11738344 w 11738344"/>
              <a:gd name="connsiteY23" fmla="*/ 721699 h 6507125"/>
              <a:gd name="connsiteX24" fmla="*/ 11738344 w 11738344"/>
              <a:gd name="connsiteY24" fmla="*/ 1183114 h 6507125"/>
              <a:gd name="connsiteX25" fmla="*/ 11738344 w 11738344"/>
              <a:gd name="connsiteY25" fmla="*/ 1644528 h 6507125"/>
              <a:gd name="connsiteX26" fmla="*/ 11738344 w 11738344"/>
              <a:gd name="connsiteY26" fmla="*/ 2236085 h 6507125"/>
              <a:gd name="connsiteX27" fmla="*/ 11738344 w 11738344"/>
              <a:gd name="connsiteY27" fmla="*/ 2827642 h 6507125"/>
              <a:gd name="connsiteX28" fmla="*/ 11738344 w 11738344"/>
              <a:gd name="connsiteY28" fmla="*/ 3223985 h 6507125"/>
              <a:gd name="connsiteX29" fmla="*/ 11738344 w 11738344"/>
              <a:gd name="connsiteY29" fmla="*/ 3815541 h 6507125"/>
              <a:gd name="connsiteX30" fmla="*/ 11738344 w 11738344"/>
              <a:gd name="connsiteY30" fmla="*/ 4537241 h 6507125"/>
              <a:gd name="connsiteX31" fmla="*/ 11738344 w 11738344"/>
              <a:gd name="connsiteY31" fmla="*/ 4998655 h 6507125"/>
              <a:gd name="connsiteX32" fmla="*/ 11738344 w 11738344"/>
              <a:gd name="connsiteY32" fmla="*/ 5394998 h 6507125"/>
              <a:gd name="connsiteX33" fmla="*/ 11738344 w 11738344"/>
              <a:gd name="connsiteY33" fmla="*/ 5986555 h 6507125"/>
              <a:gd name="connsiteX34" fmla="*/ 11738344 w 11738344"/>
              <a:gd name="connsiteY34" fmla="*/ 6507125 h 6507125"/>
              <a:gd name="connsiteX35" fmla="*/ 11034043 w 11738344"/>
              <a:gd name="connsiteY35" fmla="*/ 6507125 h 6507125"/>
              <a:gd name="connsiteX36" fmla="*/ 10799276 w 11738344"/>
              <a:gd name="connsiteY36" fmla="*/ 6507125 h 6507125"/>
              <a:gd name="connsiteX37" fmla="*/ 10094976 w 11738344"/>
              <a:gd name="connsiteY37" fmla="*/ 6507125 h 6507125"/>
              <a:gd name="connsiteX38" fmla="*/ 9860209 w 11738344"/>
              <a:gd name="connsiteY38" fmla="*/ 6507125 h 6507125"/>
              <a:gd name="connsiteX39" fmla="*/ 9155908 w 11738344"/>
              <a:gd name="connsiteY39" fmla="*/ 6507125 h 6507125"/>
              <a:gd name="connsiteX40" fmla="*/ 8803758 w 11738344"/>
              <a:gd name="connsiteY40" fmla="*/ 6507125 h 6507125"/>
              <a:gd name="connsiteX41" fmla="*/ 8334224 w 11738344"/>
              <a:gd name="connsiteY41" fmla="*/ 6507125 h 6507125"/>
              <a:gd name="connsiteX42" fmla="*/ 8099457 w 11738344"/>
              <a:gd name="connsiteY42" fmla="*/ 6507125 h 6507125"/>
              <a:gd name="connsiteX43" fmla="*/ 7629924 w 11738344"/>
              <a:gd name="connsiteY43" fmla="*/ 6507125 h 6507125"/>
              <a:gd name="connsiteX44" fmla="*/ 6808240 w 11738344"/>
              <a:gd name="connsiteY44" fmla="*/ 6507125 h 6507125"/>
              <a:gd name="connsiteX45" fmla="*/ 6573473 w 11738344"/>
              <a:gd name="connsiteY45" fmla="*/ 6507125 h 6507125"/>
              <a:gd name="connsiteX46" fmla="*/ 5869172 w 11738344"/>
              <a:gd name="connsiteY46" fmla="*/ 6507125 h 6507125"/>
              <a:gd name="connsiteX47" fmla="*/ 5282255 w 11738344"/>
              <a:gd name="connsiteY47" fmla="*/ 6507125 h 6507125"/>
              <a:gd name="connsiteX48" fmla="*/ 4930104 w 11738344"/>
              <a:gd name="connsiteY48" fmla="*/ 6507125 h 6507125"/>
              <a:gd name="connsiteX49" fmla="*/ 4577954 w 11738344"/>
              <a:gd name="connsiteY49" fmla="*/ 6507125 h 6507125"/>
              <a:gd name="connsiteX50" fmla="*/ 4108420 w 11738344"/>
              <a:gd name="connsiteY50" fmla="*/ 6507125 h 6507125"/>
              <a:gd name="connsiteX51" fmla="*/ 3521503 w 11738344"/>
              <a:gd name="connsiteY51" fmla="*/ 6507125 h 6507125"/>
              <a:gd name="connsiteX52" fmla="*/ 2699819 w 11738344"/>
              <a:gd name="connsiteY52" fmla="*/ 6507125 h 6507125"/>
              <a:gd name="connsiteX53" fmla="*/ 1995518 w 11738344"/>
              <a:gd name="connsiteY53" fmla="*/ 6507125 h 6507125"/>
              <a:gd name="connsiteX54" fmla="*/ 1760752 w 11738344"/>
              <a:gd name="connsiteY54" fmla="*/ 6507125 h 6507125"/>
              <a:gd name="connsiteX55" fmla="*/ 939068 w 11738344"/>
              <a:gd name="connsiteY55" fmla="*/ 6507125 h 6507125"/>
              <a:gd name="connsiteX56" fmla="*/ 0 w 11738344"/>
              <a:gd name="connsiteY56" fmla="*/ 6507125 h 6507125"/>
              <a:gd name="connsiteX57" fmla="*/ 0 w 11738344"/>
              <a:gd name="connsiteY57" fmla="*/ 5785426 h 6507125"/>
              <a:gd name="connsiteX58" fmla="*/ 0 w 11738344"/>
              <a:gd name="connsiteY58" fmla="*/ 5128798 h 6507125"/>
              <a:gd name="connsiteX59" fmla="*/ 0 w 11738344"/>
              <a:gd name="connsiteY59" fmla="*/ 4537241 h 6507125"/>
              <a:gd name="connsiteX60" fmla="*/ 0 w 11738344"/>
              <a:gd name="connsiteY60" fmla="*/ 3880613 h 6507125"/>
              <a:gd name="connsiteX61" fmla="*/ 0 w 11738344"/>
              <a:gd name="connsiteY61" fmla="*/ 3158913 h 6507125"/>
              <a:gd name="connsiteX62" fmla="*/ 0 w 11738344"/>
              <a:gd name="connsiteY62" fmla="*/ 2437214 h 6507125"/>
              <a:gd name="connsiteX63" fmla="*/ 0 w 11738344"/>
              <a:gd name="connsiteY63" fmla="*/ 1715515 h 6507125"/>
              <a:gd name="connsiteX64" fmla="*/ 0 w 11738344"/>
              <a:gd name="connsiteY64" fmla="*/ 1319172 h 6507125"/>
              <a:gd name="connsiteX65" fmla="*/ 0 w 11738344"/>
              <a:gd name="connsiteY65" fmla="*/ 662544 h 6507125"/>
              <a:gd name="connsiteX66" fmla="*/ 0 w 11738344"/>
              <a:gd name="connsiteY66" fmla="*/ 0 h 650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38344" h="6507125" fill="none" extrusionOk="0">
                <a:moveTo>
                  <a:pt x="0" y="0"/>
                </a:moveTo>
                <a:cubicBezTo>
                  <a:pt x="193893" y="-53522"/>
                  <a:pt x="463900" y="48166"/>
                  <a:pt x="586917" y="0"/>
                </a:cubicBezTo>
                <a:cubicBezTo>
                  <a:pt x="709934" y="-48166"/>
                  <a:pt x="764999" y="37996"/>
                  <a:pt x="939068" y="0"/>
                </a:cubicBezTo>
                <a:cubicBezTo>
                  <a:pt x="1113137" y="-37996"/>
                  <a:pt x="1272302" y="9191"/>
                  <a:pt x="1525985" y="0"/>
                </a:cubicBezTo>
                <a:cubicBezTo>
                  <a:pt x="1779668" y="-9191"/>
                  <a:pt x="1703800" y="12915"/>
                  <a:pt x="1760752" y="0"/>
                </a:cubicBezTo>
                <a:cubicBezTo>
                  <a:pt x="1817704" y="-12915"/>
                  <a:pt x="2219250" y="17278"/>
                  <a:pt x="2347669" y="0"/>
                </a:cubicBezTo>
                <a:cubicBezTo>
                  <a:pt x="2476088" y="-17278"/>
                  <a:pt x="2906879" y="15114"/>
                  <a:pt x="3051969" y="0"/>
                </a:cubicBezTo>
                <a:cubicBezTo>
                  <a:pt x="3197059" y="-15114"/>
                  <a:pt x="3335226" y="47513"/>
                  <a:pt x="3521503" y="0"/>
                </a:cubicBezTo>
                <a:cubicBezTo>
                  <a:pt x="3707780" y="-47513"/>
                  <a:pt x="3669854" y="22779"/>
                  <a:pt x="3756270" y="0"/>
                </a:cubicBezTo>
                <a:cubicBezTo>
                  <a:pt x="3842686" y="-22779"/>
                  <a:pt x="4217773" y="11409"/>
                  <a:pt x="4577954" y="0"/>
                </a:cubicBezTo>
                <a:cubicBezTo>
                  <a:pt x="4938135" y="-11409"/>
                  <a:pt x="4970109" y="43871"/>
                  <a:pt x="5164871" y="0"/>
                </a:cubicBezTo>
                <a:cubicBezTo>
                  <a:pt x="5359633" y="-43871"/>
                  <a:pt x="5537198" y="17907"/>
                  <a:pt x="5751789" y="0"/>
                </a:cubicBezTo>
                <a:cubicBezTo>
                  <a:pt x="5966380" y="-17907"/>
                  <a:pt x="6096392" y="45142"/>
                  <a:pt x="6221322" y="0"/>
                </a:cubicBezTo>
                <a:cubicBezTo>
                  <a:pt x="6346252" y="-45142"/>
                  <a:pt x="6799085" y="67265"/>
                  <a:pt x="7043006" y="0"/>
                </a:cubicBezTo>
                <a:cubicBezTo>
                  <a:pt x="7286927" y="-67265"/>
                  <a:pt x="7173785" y="927"/>
                  <a:pt x="7277773" y="0"/>
                </a:cubicBezTo>
                <a:cubicBezTo>
                  <a:pt x="7381761" y="-927"/>
                  <a:pt x="7490336" y="8535"/>
                  <a:pt x="7629924" y="0"/>
                </a:cubicBezTo>
                <a:cubicBezTo>
                  <a:pt x="7769512" y="-8535"/>
                  <a:pt x="8023133" y="16918"/>
                  <a:pt x="8216841" y="0"/>
                </a:cubicBezTo>
                <a:cubicBezTo>
                  <a:pt x="8410549" y="-16918"/>
                  <a:pt x="8814563" y="56057"/>
                  <a:pt x="9038525" y="0"/>
                </a:cubicBezTo>
                <a:cubicBezTo>
                  <a:pt x="9262487" y="-56057"/>
                  <a:pt x="9219318" y="11550"/>
                  <a:pt x="9273292" y="0"/>
                </a:cubicBezTo>
                <a:cubicBezTo>
                  <a:pt x="9327266" y="-11550"/>
                  <a:pt x="9524285" y="54368"/>
                  <a:pt x="9742826" y="0"/>
                </a:cubicBezTo>
                <a:cubicBezTo>
                  <a:pt x="9961367" y="-54368"/>
                  <a:pt x="10315185" y="8251"/>
                  <a:pt x="10564510" y="0"/>
                </a:cubicBezTo>
                <a:cubicBezTo>
                  <a:pt x="10813835" y="-8251"/>
                  <a:pt x="10939532" y="59894"/>
                  <a:pt x="11151427" y="0"/>
                </a:cubicBezTo>
                <a:cubicBezTo>
                  <a:pt x="11363322" y="-59894"/>
                  <a:pt x="11609776" y="64994"/>
                  <a:pt x="11738344" y="0"/>
                </a:cubicBezTo>
                <a:cubicBezTo>
                  <a:pt x="11801788" y="212046"/>
                  <a:pt x="11737744" y="488839"/>
                  <a:pt x="11738344" y="721699"/>
                </a:cubicBezTo>
                <a:cubicBezTo>
                  <a:pt x="11738944" y="954559"/>
                  <a:pt x="11712416" y="1073711"/>
                  <a:pt x="11738344" y="1183114"/>
                </a:cubicBezTo>
                <a:cubicBezTo>
                  <a:pt x="11764272" y="1292518"/>
                  <a:pt x="11693621" y="1487929"/>
                  <a:pt x="11738344" y="1644528"/>
                </a:cubicBezTo>
                <a:cubicBezTo>
                  <a:pt x="11783067" y="1801127"/>
                  <a:pt x="11703009" y="2055674"/>
                  <a:pt x="11738344" y="2236085"/>
                </a:cubicBezTo>
                <a:cubicBezTo>
                  <a:pt x="11773679" y="2416496"/>
                  <a:pt x="11673979" y="2661380"/>
                  <a:pt x="11738344" y="2827642"/>
                </a:cubicBezTo>
                <a:cubicBezTo>
                  <a:pt x="11802709" y="2993904"/>
                  <a:pt x="11705654" y="3065710"/>
                  <a:pt x="11738344" y="3223985"/>
                </a:cubicBezTo>
                <a:cubicBezTo>
                  <a:pt x="11771034" y="3382260"/>
                  <a:pt x="11728644" y="3559281"/>
                  <a:pt x="11738344" y="3815541"/>
                </a:cubicBezTo>
                <a:cubicBezTo>
                  <a:pt x="11748044" y="4071801"/>
                  <a:pt x="11660229" y="4277915"/>
                  <a:pt x="11738344" y="4537241"/>
                </a:cubicBezTo>
                <a:cubicBezTo>
                  <a:pt x="11816459" y="4796567"/>
                  <a:pt x="11733753" y="4796994"/>
                  <a:pt x="11738344" y="4998655"/>
                </a:cubicBezTo>
                <a:cubicBezTo>
                  <a:pt x="11742935" y="5200316"/>
                  <a:pt x="11719250" y="5308582"/>
                  <a:pt x="11738344" y="5394998"/>
                </a:cubicBezTo>
                <a:cubicBezTo>
                  <a:pt x="11757438" y="5481414"/>
                  <a:pt x="11699476" y="5736459"/>
                  <a:pt x="11738344" y="5986555"/>
                </a:cubicBezTo>
                <a:cubicBezTo>
                  <a:pt x="11777212" y="6236651"/>
                  <a:pt x="11708423" y="6334874"/>
                  <a:pt x="11738344" y="6507125"/>
                </a:cubicBezTo>
                <a:cubicBezTo>
                  <a:pt x="11478827" y="6561764"/>
                  <a:pt x="11355604" y="6489109"/>
                  <a:pt x="11034043" y="6507125"/>
                </a:cubicBezTo>
                <a:cubicBezTo>
                  <a:pt x="10712482" y="6525141"/>
                  <a:pt x="10886680" y="6497141"/>
                  <a:pt x="10799276" y="6507125"/>
                </a:cubicBezTo>
                <a:cubicBezTo>
                  <a:pt x="10711872" y="6517109"/>
                  <a:pt x="10265533" y="6502056"/>
                  <a:pt x="10094976" y="6507125"/>
                </a:cubicBezTo>
                <a:cubicBezTo>
                  <a:pt x="9924419" y="6512194"/>
                  <a:pt x="9975231" y="6494613"/>
                  <a:pt x="9860209" y="6507125"/>
                </a:cubicBezTo>
                <a:cubicBezTo>
                  <a:pt x="9745187" y="6519637"/>
                  <a:pt x="9465544" y="6493149"/>
                  <a:pt x="9155908" y="6507125"/>
                </a:cubicBezTo>
                <a:cubicBezTo>
                  <a:pt x="8846272" y="6521101"/>
                  <a:pt x="8884191" y="6495076"/>
                  <a:pt x="8803758" y="6507125"/>
                </a:cubicBezTo>
                <a:cubicBezTo>
                  <a:pt x="8723325" y="6519174"/>
                  <a:pt x="8508753" y="6467331"/>
                  <a:pt x="8334224" y="6507125"/>
                </a:cubicBezTo>
                <a:cubicBezTo>
                  <a:pt x="8159695" y="6546919"/>
                  <a:pt x="8211920" y="6481971"/>
                  <a:pt x="8099457" y="6507125"/>
                </a:cubicBezTo>
                <a:cubicBezTo>
                  <a:pt x="7986994" y="6532279"/>
                  <a:pt x="7760338" y="6491342"/>
                  <a:pt x="7629924" y="6507125"/>
                </a:cubicBezTo>
                <a:cubicBezTo>
                  <a:pt x="7499510" y="6522908"/>
                  <a:pt x="7068285" y="6502086"/>
                  <a:pt x="6808240" y="6507125"/>
                </a:cubicBezTo>
                <a:cubicBezTo>
                  <a:pt x="6548195" y="6512164"/>
                  <a:pt x="6642810" y="6498574"/>
                  <a:pt x="6573473" y="6507125"/>
                </a:cubicBezTo>
                <a:cubicBezTo>
                  <a:pt x="6504136" y="6515676"/>
                  <a:pt x="6038855" y="6438771"/>
                  <a:pt x="5869172" y="6507125"/>
                </a:cubicBezTo>
                <a:cubicBezTo>
                  <a:pt x="5699489" y="6575479"/>
                  <a:pt x="5566362" y="6496885"/>
                  <a:pt x="5282255" y="6507125"/>
                </a:cubicBezTo>
                <a:cubicBezTo>
                  <a:pt x="4998148" y="6517365"/>
                  <a:pt x="5039221" y="6465905"/>
                  <a:pt x="4930104" y="6507125"/>
                </a:cubicBezTo>
                <a:cubicBezTo>
                  <a:pt x="4820987" y="6548345"/>
                  <a:pt x="4723325" y="6493648"/>
                  <a:pt x="4577954" y="6507125"/>
                </a:cubicBezTo>
                <a:cubicBezTo>
                  <a:pt x="4432583" y="6520602"/>
                  <a:pt x="4240580" y="6477186"/>
                  <a:pt x="4108420" y="6507125"/>
                </a:cubicBezTo>
                <a:cubicBezTo>
                  <a:pt x="3976260" y="6537064"/>
                  <a:pt x="3729849" y="6485756"/>
                  <a:pt x="3521503" y="6507125"/>
                </a:cubicBezTo>
                <a:cubicBezTo>
                  <a:pt x="3313157" y="6528494"/>
                  <a:pt x="2978184" y="6440521"/>
                  <a:pt x="2699819" y="6507125"/>
                </a:cubicBezTo>
                <a:cubicBezTo>
                  <a:pt x="2421454" y="6573729"/>
                  <a:pt x="2296956" y="6495816"/>
                  <a:pt x="1995518" y="6507125"/>
                </a:cubicBezTo>
                <a:cubicBezTo>
                  <a:pt x="1694080" y="6518434"/>
                  <a:pt x="1872133" y="6498123"/>
                  <a:pt x="1760752" y="6507125"/>
                </a:cubicBezTo>
                <a:cubicBezTo>
                  <a:pt x="1649371" y="6516127"/>
                  <a:pt x="1240399" y="6475880"/>
                  <a:pt x="939068" y="6507125"/>
                </a:cubicBezTo>
                <a:cubicBezTo>
                  <a:pt x="637737" y="6538370"/>
                  <a:pt x="388381" y="6477070"/>
                  <a:pt x="0" y="6507125"/>
                </a:cubicBezTo>
                <a:cubicBezTo>
                  <a:pt x="-47939" y="6337479"/>
                  <a:pt x="879" y="6060669"/>
                  <a:pt x="0" y="5785426"/>
                </a:cubicBezTo>
                <a:cubicBezTo>
                  <a:pt x="-879" y="5510183"/>
                  <a:pt x="581" y="5359991"/>
                  <a:pt x="0" y="5128798"/>
                </a:cubicBezTo>
                <a:cubicBezTo>
                  <a:pt x="-581" y="4897605"/>
                  <a:pt x="45467" y="4828334"/>
                  <a:pt x="0" y="4537241"/>
                </a:cubicBezTo>
                <a:cubicBezTo>
                  <a:pt x="-45467" y="4246148"/>
                  <a:pt x="61308" y="4034246"/>
                  <a:pt x="0" y="3880613"/>
                </a:cubicBezTo>
                <a:cubicBezTo>
                  <a:pt x="-61308" y="3726980"/>
                  <a:pt x="34030" y="3322956"/>
                  <a:pt x="0" y="3158913"/>
                </a:cubicBezTo>
                <a:cubicBezTo>
                  <a:pt x="-34030" y="2994870"/>
                  <a:pt x="80763" y="2717371"/>
                  <a:pt x="0" y="2437214"/>
                </a:cubicBezTo>
                <a:cubicBezTo>
                  <a:pt x="-80763" y="2157057"/>
                  <a:pt x="74414" y="2065681"/>
                  <a:pt x="0" y="1715515"/>
                </a:cubicBezTo>
                <a:cubicBezTo>
                  <a:pt x="-74414" y="1365349"/>
                  <a:pt x="34380" y="1412605"/>
                  <a:pt x="0" y="1319172"/>
                </a:cubicBezTo>
                <a:cubicBezTo>
                  <a:pt x="-34380" y="1225739"/>
                  <a:pt x="32469" y="795736"/>
                  <a:pt x="0" y="662544"/>
                </a:cubicBezTo>
                <a:cubicBezTo>
                  <a:pt x="-32469" y="529352"/>
                  <a:pt x="3735" y="263522"/>
                  <a:pt x="0" y="0"/>
                </a:cubicBezTo>
                <a:close/>
              </a:path>
              <a:path w="11738344" h="6507125" stroke="0" extrusionOk="0">
                <a:moveTo>
                  <a:pt x="0" y="0"/>
                </a:moveTo>
                <a:cubicBezTo>
                  <a:pt x="173958" y="-35120"/>
                  <a:pt x="364388" y="21400"/>
                  <a:pt x="586917" y="0"/>
                </a:cubicBezTo>
                <a:cubicBezTo>
                  <a:pt x="809446" y="-21400"/>
                  <a:pt x="772431" y="40444"/>
                  <a:pt x="939068" y="0"/>
                </a:cubicBezTo>
                <a:cubicBezTo>
                  <a:pt x="1105705" y="-40444"/>
                  <a:pt x="1060336" y="17590"/>
                  <a:pt x="1173834" y="0"/>
                </a:cubicBezTo>
                <a:cubicBezTo>
                  <a:pt x="1287332" y="-17590"/>
                  <a:pt x="1318549" y="16589"/>
                  <a:pt x="1408601" y="0"/>
                </a:cubicBezTo>
                <a:cubicBezTo>
                  <a:pt x="1498653" y="-16589"/>
                  <a:pt x="1785989" y="60612"/>
                  <a:pt x="1995518" y="0"/>
                </a:cubicBezTo>
                <a:cubicBezTo>
                  <a:pt x="2205047" y="-60612"/>
                  <a:pt x="2296353" y="59266"/>
                  <a:pt x="2582436" y="0"/>
                </a:cubicBezTo>
                <a:cubicBezTo>
                  <a:pt x="2868519" y="-59266"/>
                  <a:pt x="2862706" y="48799"/>
                  <a:pt x="3051969" y="0"/>
                </a:cubicBezTo>
                <a:cubicBezTo>
                  <a:pt x="3241232" y="-48799"/>
                  <a:pt x="3512635" y="60599"/>
                  <a:pt x="3638887" y="0"/>
                </a:cubicBezTo>
                <a:cubicBezTo>
                  <a:pt x="3765139" y="-60599"/>
                  <a:pt x="3923707" y="15178"/>
                  <a:pt x="4108420" y="0"/>
                </a:cubicBezTo>
                <a:cubicBezTo>
                  <a:pt x="4293133" y="-15178"/>
                  <a:pt x="4277880" y="17966"/>
                  <a:pt x="4343187" y="0"/>
                </a:cubicBezTo>
                <a:cubicBezTo>
                  <a:pt x="4408494" y="-17966"/>
                  <a:pt x="4582634" y="22799"/>
                  <a:pt x="4695338" y="0"/>
                </a:cubicBezTo>
                <a:cubicBezTo>
                  <a:pt x="4808042" y="-22799"/>
                  <a:pt x="5335945" y="38821"/>
                  <a:pt x="5517022" y="0"/>
                </a:cubicBezTo>
                <a:cubicBezTo>
                  <a:pt x="5698099" y="-38821"/>
                  <a:pt x="5766610" y="35566"/>
                  <a:pt x="5986555" y="0"/>
                </a:cubicBezTo>
                <a:cubicBezTo>
                  <a:pt x="6206500" y="-35566"/>
                  <a:pt x="6203895" y="19904"/>
                  <a:pt x="6338706" y="0"/>
                </a:cubicBezTo>
                <a:cubicBezTo>
                  <a:pt x="6473517" y="-19904"/>
                  <a:pt x="6653113" y="68070"/>
                  <a:pt x="6925623" y="0"/>
                </a:cubicBezTo>
                <a:cubicBezTo>
                  <a:pt x="7198133" y="-68070"/>
                  <a:pt x="7197960" y="16182"/>
                  <a:pt x="7277773" y="0"/>
                </a:cubicBezTo>
                <a:cubicBezTo>
                  <a:pt x="7357586" y="-16182"/>
                  <a:pt x="7733864" y="5492"/>
                  <a:pt x="7982074" y="0"/>
                </a:cubicBezTo>
                <a:cubicBezTo>
                  <a:pt x="8230284" y="-5492"/>
                  <a:pt x="8115232" y="12010"/>
                  <a:pt x="8216841" y="0"/>
                </a:cubicBezTo>
                <a:cubicBezTo>
                  <a:pt x="8318450" y="-12010"/>
                  <a:pt x="8383617" y="13899"/>
                  <a:pt x="8451608" y="0"/>
                </a:cubicBezTo>
                <a:cubicBezTo>
                  <a:pt x="8519599" y="-13899"/>
                  <a:pt x="8868654" y="41846"/>
                  <a:pt x="9155908" y="0"/>
                </a:cubicBezTo>
                <a:cubicBezTo>
                  <a:pt x="9443162" y="-41846"/>
                  <a:pt x="9583439" y="13929"/>
                  <a:pt x="9860209" y="0"/>
                </a:cubicBezTo>
                <a:cubicBezTo>
                  <a:pt x="10136979" y="-13929"/>
                  <a:pt x="9993296" y="22162"/>
                  <a:pt x="10094976" y="0"/>
                </a:cubicBezTo>
                <a:cubicBezTo>
                  <a:pt x="10196656" y="-22162"/>
                  <a:pt x="10442256" y="29850"/>
                  <a:pt x="10681893" y="0"/>
                </a:cubicBezTo>
                <a:cubicBezTo>
                  <a:pt x="10921530" y="-29850"/>
                  <a:pt x="10815120" y="25327"/>
                  <a:pt x="10916660" y="0"/>
                </a:cubicBezTo>
                <a:cubicBezTo>
                  <a:pt x="11018200" y="-25327"/>
                  <a:pt x="11478417" y="95792"/>
                  <a:pt x="11738344" y="0"/>
                </a:cubicBezTo>
                <a:cubicBezTo>
                  <a:pt x="11764798" y="249704"/>
                  <a:pt x="11736494" y="384548"/>
                  <a:pt x="11738344" y="591557"/>
                </a:cubicBezTo>
                <a:cubicBezTo>
                  <a:pt x="11740194" y="798566"/>
                  <a:pt x="11722809" y="866102"/>
                  <a:pt x="11738344" y="987900"/>
                </a:cubicBezTo>
                <a:cubicBezTo>
                  <a:pt x="11753879" y="1109698"/>
                  <a:pt x="11685233" y="1344087"/>
                  <a:pt x="11738344" y="1514385"/>
                </a:cubicBezTo>
                <a:cubicBezTo>
                  <a:pt x="11791455" y="1684683"/>
                  <a:pt x="11711044" y="1762913"/>
                  <a:pt x="11738344" y="1975800"/>
                </a:cubicBezTo>
                <a:cubicBezTo>
                  <a:pt x="11765644" y="2188687"/>
                  <a:pt x="11699886" y="2274464"/>
                  <a:pt x="11738344" y="2502285"/>
                </a:cubicBezTo>
                <a:cubicBezTo>
                  <a:pt x="11776802" y="2730106"/>
                  <a:pt x="11695385" y="2995182"/>
                  <a:pt x="11738344" y="3223985"/>
                </a:cubicBezTo>
                <a:cubicBezTo>
                  <a:pt x="11781303" y="3452788"/>
                  <a:pt x="11700748" y="3463165"/>
                  <a:pt x="11738344" y="3620328"/>
                </a:cubicBezTo>
                <a:cubicBezTo>
                  <a:pt x="11775940" y="3777491"/>
                  <a:pt x="11707001" y="4043633"/>
                  <a:pt x="11738344" y="4342027"/>
                </a:cubicBezTo>
                <a:cubicBezTo>
                  <a:pt x="11769687" y="4640421"/>
                  <a:pt x="11729213" y="4583818"/>
                  <a:pt x="11738344" y="4738370"/>
                </a:cubicBezTo>
                <a:cubicBezTo>
                  <a:pt x="11747475" y="4892922"/>
                  <a:pt x="11733578" y="4965083"/>
                  <a:pt x="11738344" y="5134713"/>
                </a:cubicBezTo>
                <a:cubicBezTo>
                  <a:pt x="11743110" y="5304343"/>
                  <a:pt x="11662322" y="5553418"/>
                  <a:pt x="11738344" y="5791341"/>
                </a:cubicBezTo>
                <a:cubicBezTo>
                  <a:pt x="11814366" y="6029264"/>
                  <a:pt x="11713020" y="6176136"/>
                  <a:pt x="11738344" y="6507125"/>
                </a:cubicBezTo>
                <a:cubicBezTo>
                  <a:pt x="11547327" y="6548973"/>
                  <a:pt x="11498077" y="6493046"/>
                  <a:pt x="11268810" y="6507125"/>
                </a:cubicBezTo>
                <a:cubicBezTo>
                  <a:pt x="11039543" y="6521204"/>
                  <a:pt x="11107069" y="6502334"/>
                  <a:pt x="11034043" y="6507125"/>
                </a:cubicBezTo>
                <a:cubicBezTo>
                  <a:pt x="10961017" y="6511916"/>
                  <a:pt x="10683932" y="6506699"/>
                  <a:pt x="10564510" y="6507125"/>
                </a:cubicBezTo>
                <a:cubicBezTo>
                  <a:pt x="10445088" y="6507551"/>
                  <a:pt x="10108637" y="6458162"/>
                  <a:pt x="9742826" y="6507125"/>
                </a:cubicBezTo>
                <a:cubicBezTo>
                  <a:pt x="9377015" y="6556088"/>
                  <a:pt x="9349509" y="6439682"/>
                  <a:pt x="9038525" y="6507125"/>
                </a:cubicBezTo>
                <a:cubicBezTo>
                  <a:pt x="8727541" y="6574568"/>
                  <a:pt x="8794847" y="6477168"/>
                  <a:pt x="8686375" y="6507125"/>
                </a:cubicBezTo>
                <a:cubicBezTo>
                  <a:pt x="8577903" y="6537082"/>
                  <a:pt x="8357039" y="6497360"/>
                  <a:pt x="8099457" y="6507125"/>
                </a:cubicBezTo>
                <a:cubicBezTo>
                  <a:pt x="7841875" y="6516890"/>
                  <a:pt x="7839028" y="6470904"/>
                  <a:pt x="7747307" y="6507125"/>
                </a:cubicBezTo>
                <a:cubicBezTo>
                  <a:pt x="7655586" y="6543346"/>
                  <a:pt x="7266710" y="6462145"/>
                  <a:pt x="7043006" y="6507125"/>
                </a:cubicBezTo>
                <a:cubicBezTo>
                  <a:pt x="6819302" y="6552105"/>
                  <a:pt x="6503498" y="6464456"/>
                  <a:pt x="6338706" y="6507125"/>
                </a:cubicBezTo>
                <a:cubicBezTo>
                  <a:pt x="6173914" y="6549794"/>
                  <a:pt x="6184575" y="6483218"/>
                  <a:pt x="6103939" y="6507125"/>
                </a:cubicBezTo>
                <a:cubicBezTo>
                  <a:pt x="6023303" y="6531032"/>
                  <a:pt x="5677300" y="6424778"/>
                  <a:pt x="5399638" y="6507125"/>
                </a:cubicBezTo>
                <a:cubicBezTo>
                  <a:pt x="5121976" y="6589472"/>
                  <a:pt x="5064059" y="6456168"/>
                  <a:pt x="4930104" y="6507125"/>
                </a:cubicBezTo>
                <a:cubicBezTo>
                  <a:pt x="4796149" y="6558082"/>
                  <a:pt x="4287006" y="6419485"/>
                  <a:pt x="4108420" y="6507125"/>
                </a:cubicBezTo>
                <a:cubicBezTo>
                  <a:pt x="3929834" y="6594765"/>
                  <a:pt x="3851012" y="6506127"/>
                  <a:pt x="3756270" y="6507125"/>
                </a:cubicBezTo>
                <a:cubicBezTo>
                  <a:pt x="3661528" y="6508123"/>
                  <a:pt x="3178681" y="6505194"/>
                  <a:pt x="2934586" y="6507125"/>
                </a:cubicBezTo>
                <a:cubicBezTo>
                  <a:pt x="2690491" y="6509056"/>
                  <a:pt x="2804760" y="6481921"/>
                  <a:pt x="2699819" y="6507125"/>
                </a:cubicBezTo>
                <a:cubicBezTo>
                  <a:pt x="2594878" y="6532329"/>
                  <a:pt x="2131310" y="6492863"/>
                  <a:pt x="1878135" y="6507125"/>
                </a:cubicBezTo>
                <a:cubicBezTo>
                  <a:pt x="1624960" y="6521387"/>
                  <a:pt x="1497787" y="6488583"/>
                  <a:pt x="1173834" y="6507125"/>
                </a:cubicBezTo>
                <a:cubicBezTo>
                  <a:pt x="849881" y="6525667"/>
                  <a:pt x="834993" y="6490955"/>
                  <a:pt x="704301" y="6507125"/>
                </a:cubicBezTo>
                <a:cubicBezTo>
                  <a:pt x="573609" y="6523295"/>
                  <a:pt x="308132" y="6478693"/>
                  <a:pt x="0" y="6507125"/>
                </a:cubicBezTo>
                <a:cubicBezTo>
                  <a:pt x="-29938" y="6329998"/>
                  <a:pt x="56135" y="6044585"/>
                  <a:pt x="0" y="5785426"/>
                </a:cubicBezTo>
                <a:cubicBezTo>
                  <a:pt x="-56135" y="5526267"/>
                  <a:pt x="39316" y="5376750"/>
                  <a:pt x="0" y="5193869"/>
                </a:cubicBezTo>
                <a:cubicBezTo>
                  <a:pt x="-39316" y="5010988"/>
                  <a:pt x="32117" y="4985215"/>
                  <a:pt x="0" y="4797526"/>
                </a:cubicBezTo>
                <a:cubicBezTo>
                  <a:pt x="-32117" y="4609837"/>
                  <a:pt x="57743" y="4276268"/>
                  <a:pt x="0" y="4075826"/>
                </a:cubicBezTo>
                <a:cubicBezTo>
                  <a:pt x="-57743" y="3875384"/>
                  <a:pt x="207" y="3518980"/>
                  <a:pt x="0" y="3354127"/>
                </a:cubicBezTo>
                <a:cubicBezTo>
                  <a:pt x="-207" y="3189274"/>
                  <a:pt x="26299" y="3135377"/>
                  <a:pt x="0" y="2957784"/>
                </a:cubicBezTo>
                <a:cubicBezTo>
                  <a:pt x="-26299" y="2780191"/>
                  <a:pt x="43986" y="2618936"/>
                  <a:pt x="0" y="2431299"/>
                </a:cubicBezTo>
                <a:cubicBezTo>
                  <a:pt x="-43986" y="2243663"/>
                  <a:pt x="78778" y="1984613"/>
                  <a:pt x="0" y="1709599"/>
                </a:cubicBezTo>
                <a:cubicBezTo>
                  <a:pt x="-78778" y="1434585"/>
                  <a:pt x="22960" y="1238508"/>
                  <a:pt x="0" y="987900"/>
                </a:cubicBezTo>
                <a:cubicBezTo>
                  <a:pt x="-22960" y="737292"/>
                  <a:pt x="46601" y="44191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  <a:extLst>
              <a:ext uri="{C807C97D-BFC1-408E-A445-0C87EB9F89A2}">
                <ask:lineSketchStyleProps xmlns:ask="http://schemas.microsoft.com/office/drawing/2018/sketchyshapes" xmlns="" sd="4767772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13868546-2164-4C33-8F22-32B28A4FD9F0}"/>
              </a:ext>
            </a:extLst>
          </p:cNvPr>
          <p:cNvSpPr txBox="1"/>
          <p:nvPr userDrawn="1"/>
        </p:nvSpPr>
        <p:spPr>
          <a:xfrm>
            <a:off x="8942603" y="-31899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06983692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62479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5658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9104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4630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0513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31288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23615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937209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3231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7322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4014073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89248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22014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244573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162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87339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35944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28045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152919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9484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4976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115854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31998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14843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12850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502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314894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3422222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660637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77133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534195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99946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19722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29874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264801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29684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64825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067083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2907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0464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7504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995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8192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873525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8842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54955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27215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77503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076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4277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43715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19154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665199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1310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8328985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34028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2441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44349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468102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8075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07227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01786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72646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215065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621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00487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4469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723476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0CCC1F2-EC4C-438A-A626-EF38FEB19E62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F9B525D6-B33C-4B02-B16B-D7EC1E9A098D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xmlns="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xmlns="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xmlns="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xmlns="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xmlns="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xmlns="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xmlns="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xmlns="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xmlns="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xmlns="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xmlns="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xmlns="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xmlns="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xmlns="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xmlns="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xmlns="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xmlns="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xmlns="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xmlns="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xmlns="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403240080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909503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0145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171098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718201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072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3713">
        <p14:switch dir="r"/>
      </p:transition>
    </mc:Choice>
    <mc:Fallback xmlns="">
      <p:transition spd="slow" advClick="0" advTm="3713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/>
          <a:srcRect/>
          <a:stretch>
            <a:fillRect/>
          </a:stretch>
        </p:blipFill>
        <p:spPr>
          <a:xfrm>
            <a:off x="82505" y="108235"/>
            <a:ext cx="4097612" cy="103482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3" cstate="print"/>
          <a:srcRect/>
          <a:stretch>
            <a:fillRect/>
          </a:stretch>
        </p:blipFill>
        <p:spPr>
          <a:xfrm>
            <a:off x="19416" y="6502009"/>
            <a:ext cx="12192000" cy="353756"/>
          </a:xfrm>
          <a:prstGeom prst="rect">
            <a:avLst/>
          </a:prstGeom>
        </p:spPr>
      </p:pic>
      <p:sp>
        <p:nvSpPr>
          <p:cNvPr id="3" name="标题 2"/>
          <p:cNvSpPr>
            <a:spLocks noGrp="1"/>
          </p:cNvSpPr>
          <p:nvPr>
            <p:ph type="title" hasCustomPrompt="1"/>
          </p:nvPr>
        </p:nvSpPr>
        <p:spPr>
          <a:xfrm>
            <a:off x="2131309" y="131270"/>
            <a:ext cx="9552544" cy="757797"/>
          </a:xfrm>
          <a:prstGeom prst="rect">
            <a:avLst/>
          </a:prstGeom>
        </p:spPr>
        <p:txBody>
          <a:bodyPr/>
          <a:lstStyle>
            <a:lvl1pPr>
              <a:defRPr sz="4265" b="1">
                <a:solidFill>
                  <a:schemeClr val="accent1">
                    <a:lumMod val="50000"/>
                  </a:schemeClr>
                </a:solidFill>
                <a:latin typeface="Microsoft YaHei" panose="020B0503020204020204" charset="-122"/>
                <a:ea typeface="Microsoft YaHei" panose="020B0503020204020204" charset="-122"/>
              </a:defRPr>
            </a:lvl1pPr>
          </a:lstStyle>
          <a:p>
            <a:r>
              <a:rPr lang="zh-CN" altLang="en-US" dirty="0"/>
              <a:t>单击此处编辑母版标题</a:t>
            </a:r>
          </a:p>
        </p:txBody>
      </p:sp>
    </p:spTree>
    <p:extLst>
      <p:ext uri="{BB962C8B-B14F-4D97-AF65-F5344CB8AC3E}">
        <p14:creationId xmlns:p14="http://schemas.microsoft.com/office/powerpoint/2010/main" val="2172425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3713">
        <p14:switch dir="r"/>
      </p:transition>
    </mc:Choice>
    <mc:Fallback xmlns="">
      <p:transition spd="slow" advClick="0" advTm="3713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9497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9932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163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104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2">
            <a:extLst>
              <a:ext uri="{FF2B5EF4-FFF2-40B4-BE49-F238E27FC236}">
                <a16:creationId xmlns:a16="http://schemas.microsoft.com/office/drawing/2014/main" xmlns="" id="{AC79E82E-725A-4A5C-8870-87B87B2217D2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4">
            <a:extLst>
              <a:ext uri="{FF2B5EF4-FFF2-40B4-BE49-F238E27FC236}">
                <a16:creationId xmlns:a16="http://schemas.microsoft.com/office/drawing/2014/main" xmlns="" id="{7704643A-27F9-4F01-AE4B-E1CF77BBF78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任意形状 6">
            <a:extLst>
              <a:ext uri="{FF2B5EF4-FFF2-40B4-BE49-F238E27FC236}">
                <a16:creationId xmlns:a16="http://schemas.microsoft.com/office/drawing/2014/main" xmlns="" id="{52809BF3-EAF2-418A-8FE2-3182C056114E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椭圆 7">
            <a:extLst>
              <a:ext uri="{FF2B5EF4-FFF2-40B4-BE49-F238E27FC236}">
                <a16:creationId xmlns:a16="http://schemas.microsoft.com/office/drawing/2014/main" xmlns="" id="{FFF22FB9-6783-415D-BC60-2669AA680D3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3" name="图片 8">
            <a:extLst>
              <a:ext uri="{FF2B5EF4-FFF2-40B4-BE49-F238E27FC236}">
                <a16:creationId xmlns:a16="http://schemas.microsoft.com/office/drawing/2014/main" xmlns="" id="{B600497A-4A7B-4AA5-AFC0-36CD65FDAE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4" name="椭圆 9">
            <a:extLst>
              <a:ext uri="{FF2B5EF4-FFF2-40B4-BE49-F238E27FC236}">
                <a16:creationId xmlns:a16="http://schemas.microsoft.com/office/drawing/2014/main" xmlns="" id="{E108BAEE-4A24-4598-AEF4-3244CF1E929F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0268FBC2-A039-41A8-B368-926DE1556C72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5214851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5160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117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288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97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996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291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51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86487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66405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93067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84B79D43-DAE6-0F47-A9C1-04982654FBFB}" type="datetimeFigureOut">
              <a:rPr kumimoji="1" lang="zh-CN" altLang="en-US" smtClean="0"/>
              <a:t>2023/11/8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xmlns="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xmlns="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xmlns="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xmlns="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xmlns="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931" y="1223058"/>
            <a:ext cx="7924136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xmlns="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xmlns="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xmlns="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xmlns="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xmlns="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xmlns="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xmlns="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xmlns="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B56D77B1-C2AC-4E51-885D-2E687FD792DE}"/>
              </a:ext>
            </a:extLst>
          </p:cNvPr>
          <p:cNvSpPr txBox="1"/>
          <p:nvPr userDrawn="1"/>
        </p:nvSpPr>
        <p:spPr>
          <a:xfrm>
            <a:off x="9201992" y="-18115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94281012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79938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912907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698588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354643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525154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4000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211861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551064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488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867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>
            <a:extLst>
              <a:ext uri="{FF2B5EF4-FFF2-40B4-BE49-F238E27FC236}">
                <a16:creationId xmlns:a16="http://schemas.microsoft.com/office/drawing/2014/main" xmlns="" id="{D7E4988E-D4F8-4DC0-B9CC-BB4B7F36BEB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626" t="832" r="626" b="1028"/>
          <a:stretch>
            <a:fillRect/>
          </a:stretch>
        </p:blipFill>
        <p:spPr>
          <a:xfrm>
            <a:off x="0" y="1"/>
            <a:ext cx="12219444" cy="6857999"/>
          </a:xfrm>
          <a:prstGeom prst="rect">
            <a:avLst/>
          </a:prstGeom>
        </p:spPr>
      </p:pic>
      <p:pic>
        <p:nvPicPr>
          <p:cNvPr id="9" name="图形 1">
            <a:extLst>
              <a:ext uri="{FF2B5EF4-FFF2-40B4-BE49-F238E27FC236}">
                <a16:creationId xmlns:a16="http://schemas.microsoft.com/office/drawing/2014/main" xmlns="" id="{4147D270-CA58-46E3-A687-87D81398E68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0" y="5212224"/>
            <a:ext cx="3308946" cy="164577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C69D82C2-117E-4A35-95BF-D458B26D688D}"/>
              </a:ext>
            </a:extLst>
          </p:cNvPr>
          <p:cNvSpPr txBox="1"/>
          <p:nvPr userDrawn="1"/>
        </p:nvSpPr>
        <p:spPr>
          <a:xfrm>
            <a:off x="8011749" y="0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236505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005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0741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8088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448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374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395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65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676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714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0112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101">
            <a:extLst>
              <a:ext uri="{FF2B5EF4-FFF2-40B4-BE49-F238E27FC236}">
                <a16:creationId xmlns:a16="http://schemas.microsoft.com/office/drawing/2014/main" xmlns="" id="{D514E436-AC77-4C62-A470-F269B07625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2" name="矩形 2">
            <a:extLst>
              <a:ext uri="{FF2B5EF4-FFF2-40B4-BE49-F238E27FC236}">
                <a16:creationId xmlns:a16="http://schemas.microsoft.com/office/drawing/2014/main" xmlns="" id="{85267853-B155-4C5A-B17D-13C99003FA45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4">
            <a:extLst>
              <a:ext uri="{FF2B5EF4-FFF2-40B4-BE49-F238E27FC236}">
                <a16:creationId xmlns:a16="http://schemas.microsoft.com/office/drawing/2014/main" xmlns="" id="{EAE8A449-7A3F-40C5-B305-E2A28C9FD942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任意形状 6">
            <a:extLst>
              <a:ext uri="{FF2B5EF4-FFF2-40B4-BE49-F238E27FC236}">
                <a16:creationId xmlns:a16="http://schemas.microsoft.com/office/drawing/2014/main" xmlns="" id="{61A8C16D-6509-4108-98A5-625CBDF5F070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椭圆 7">
            <a:extLst>
              <a:ext uri="{FF2B5EF4-FFF2-40B4-BE49-F238E27FC236}">
                <a16:creationId xmlns:a16="http://schemas.microsoft.com/office/drawing/2014/main" xmlns="" id="{F3B873EF-BA25-43F8-B507-68795F3111ED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6" name="图片 8">
            <a:extLst>
              <a:ext uri="{FF2B5EF4-FFF2-40B4-BE49-F238E27FC236}">
                <a16:creationId xmlns:a16="http://schemas.microsoft.com/office/drawing/2014/main" xmlns="" id="{1F61594D-16F0-4C27-A22F-50D3F141404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7" name="椭圆 9">
            <a:extLst>
              <a:ext uri="{FF2B5EF4-FFF2-40B4-BE49-F238E27FC236}">
                <a16:creationId xmlns:a16="http://schemas.microsoft.com/office/drawing/2014/main" xmlns="" id="{B20D4855-2AE0-48EF-9542-73C2EC19F99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35733CB7-2EEC-42DC-9103-2D109DD1CFEE}"/>
              </a:ext>
            </a:extLst>
          </p:cNvPr>
          <p:cNvSpPr txBox="1"/>
          <p:nvPr userDrawn="1"/>
        </p:nvSpPr>
        <p:spPr>
          <a:xfrm>
            <a:off x="7320632" y="6524284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45717459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49038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5010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0047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4920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1401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08448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98239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88850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9273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45700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101">
            <a:extLst>
              <a:ext uri="{FF2B5EF4-FFF2-40B4-BE49-F238E27FC236}">
                <a16:creationId xmlns:a16="http://schemas.microsoft.com/office/drawing/2014/main" xmlns="" id="{1094CE54-B4B3-4C76-B9C9-971ECB34C2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矩形 2">
            <a:extLst>
              <a:ext uri="{FF2B5EF4-FFF2-40B4-BE49-F238E27FC236}">
                <a16:creationId xmlns:a16="http://schemas.microsoft.com/office/drawing/2014/main" xmlns="" id="{05B45BC2-AFD2-4521-86C7-28EA6A142BF8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椭圆 4">
            <a:extLst>
              <a:ext uri="{FF2B5EF4-FFF2-40B4-BE49-F238E27FC236}">
                <a16:creationId xmlns:a16="http://schemas.microsoft.com/office/drawing/2014/main" xmlns="" id="{73E6612B-E6CF-431F-83A1-B242A79A465C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任意形状 6">
            <a:extLst>
              <a:ext uri="{FF2B5EF4-FFF2-40B4-BE49-F238E27FC236}">
                <a16:creationId xmlns:a16="http://schemas.microsoft.com/office/drawing/2014/main" xmlns="" id="{9B231B91-9FD3-46F5-8DB9-BCC8C6F58B0F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7">
            <a:extLst>
              <a:ext uri="{FF2B5EF4-FFF2-40B4-BE49-F238E27FC236}">
                <a16:creationId xmlns:a16="http://schemas.microsoft.com/office/drawing/2014/main" xmlns="" id="{75059DDB-9C2F-46FF-9EF1-50E22BC24E2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8">
            <a:extLst>
              <a:ext uri="{FF2B5EF4-FFF2-40B4-BE49-F238E27FC236}">
                <a16:creationId xmlns:a16="http://schemas.microsoft.com/office/drawing/2014/main" xmlns="" id="{A8997046-CAE6-4B59-8DDF-0EFAE5413AF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3" name="椭圆 9">
            <a:extLst>
              <a:ext uri="{FF2B5EF4-FFF2-40B4-BE49-F238E27FC236}">
                <a16:creationId xmlns:a16="http://schemas.microsoft.com/office/drawing/2014/main" xmlns="" id="{BE790CA5-EC6C-4F0B-B555-50D8033BE031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8D193922-661E-4324-B921-1DB8F942A2A9}"/>
              </a:ext>
            </a:extLst>
          </p:cNvPr>
          <p:cNvSpPr/>
          <p:nvPr userDrawn="1"/>
        </p:nvSpPr>
        <p:spPr>
          <a:xfrm rot="219724">
            <a:off x="4477184" y="1157469"/>
            <a:ext cx="6008783" cy="4661425"/>
          </a:xfrm>
          <a:prstGeom prst="rect">
            <a:avLst/>
          </a:prstGeom>
          <a:solidFill>
            <a:srgbClr val="7030A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0FE6874E-118B-4078-BE60-91865D019286}"/>
              </a:ext>
            </a:extLst>
          </p:cNvPr>
          <p:cNvSpPr/>
          <p:nvPr userDrawn="1"/>
        </p:nvSpPr>
        <p:spPr>
          <a:xfrm rot="2471267">
            <a:off x="9030857" y="1477608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8E6DDB6A-D1EC-44AC-A42F-3D5C776DEBE6}"/>
              </a:ext>
            </a:extLst>
          </p:cNvPr>
          <p:cNvSpPr/>
          <p:nvPr userDrawn="1"/>
        </p:nvSpPr>
        <p:spPr>
          <a:xfrm rot="20410169">
            <a:off x="4016052" y="1064033"/>
            <a:ext cx="2397502" cy="4953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83A11163-4540-4661-A7E2-7E02DE00886F}"/>
              </a:ext>
            </a:extLst>
          </p:cNvPr>
          <p:cNvSpPr txBox="1"/>
          <p:nvPr userDrawn="1"/>
        </p:nvSpPr>
        <p:spPr>
          <a:xfrm>
            <a:off x="5353380" y="198271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rgbClr val="7030A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LUYỆN TẬP</a:t>
            </a:r>
          </a:p>
        </p:txBody>
      </p:sp>
      <p:pic>
        <p:nvPicPr>
          <p:cNvPr id="18" name="Picture 17" descr="A close-up of a map&#10;&#10;Description automatically generated with low confidence">
            <a:extLst>
              <a:ext uri="{FF2B5EF4-FFF2-40B4-BE49-F238E27FC236}">
                <a16:creationId xmlns:a16="http://schemas.microsoft.com/office/drawing/2014/main" xmlns="" id="{EC3B8C2B-5D7C-48F2-8FC7-FE45F136AC3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337" y="1150962"/>
            <a:ext cx="1481296" cy="490473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4D616774-3438-47D7-81AB-B40EEBD5818D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68334165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49032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83005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642955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356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1489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43138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57861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4200610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6494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83123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101">
            <a:extLst>
              <a:ext uri="{FF2B5EF4-FFF2-40B4-BE49-F238E27FC236}">
                <a16:creationId xmlns:a16="http://schemas.microsoft.com/office/drawing/2014/main" xmlns="" id="{431122EC-FBF2-4C68-B7F9-E67ABB594A4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7" name="矩形 2">
            <a:extLst>
              <a:ext uri="{FF2B5EF4-FFF2-40B4-BE49-F238E27FC236}">
                <a16:creationId xmlns:a16="http://schemas.microsoft.com/office/drawing/2014/main" xmlns="" id="{26859808-0E4C-4601-BFD5-C6BA5BCC44FE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椭圆 4">
            <a:extLst>
              <a:ext uri="{FF2B5EF4-FFF2-40B4-BE49-F238E27FC236}">
                <a16:creationId xmlns:a16="http://schemas.microsoft.com/office/drawing/2014/main" xmlns="" id="{C20B859B-7433-488D-AD26-C313806026F3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任意形状 6">
            <a:extLst>
              <a:ext uri="{FF2B5EF4-FFF2-40B4-BE49-F238E27FC236}">
                <a16:creationId xmlns:a16="http://schemas.microsoft.com/office/drawing/2014/main" xmlns="" id="{26C76A02-5C8B-42AD-8662-686E30606D34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7">
            <a:extLst>
              <a:ext uri="{FF2B5EF4-FFF2-40B4-BE49-F238E27FC236}">
                <a16:creationId xmlns:a16="http://schemas.microsoft.com/office/drawing/2014/main" xmlns="" id="{C6F4EA04-890C-4306-9211-FB1733E0C647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1" name="图片 8">
            <a:extLst>
              <a:ext uri="{FF2B5EF4-FFF2-40B4-BE49-F238E27FC236}">
                <a16:creationId xmlns:a16="http://schemas.microsoft.com/office/drawing/2014/main" xmlns="" id="{A97A903A-09E9-4691-B496-37BE5D102D5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2" name="椭圆 9">
            <a:extLst>
              <a:ext uri="{FF2B5EF4-FFF2-40B4-BE49-F238E27FC236}">
                <a16:creationId xmlns:a16="http://schemas.microsoft.com/office/drawing/2014/main" xmlns="" id="{0A2B951D-F19F-475D-B457-B86EF8DC984B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B509803A-0360-4D33-9AB5-ED47ED9135D1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7E0D0665-6999-4651-BD19-C7C402D30EEB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0A77F017-DFC1-4D5F-8272-B3E76D6DA324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4D542502-B1BA-4EEE-B113-19E670FE5796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chemeClr val="accent5">
                    <a:lumMod val="75000"/>
                  </a:schemeClr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HOẠT ĐỘNG</a:t>
            </a:r>
          </a:p>
        </p:txBody>
      </p:sp>
      <p:pic>
        <p:nvPicPr>
          <p:cNvPr id="18" name="图片 9">
            <a:extLst>
              <a:ext uri="{FF2B5EF4-FFF2-40B4-BE49-F238E27FC236}">
                <a16:creationId xmlns:a16="http://schemas.microsoft.com/office/drawing/2014/main" xmlns="" id="{9E265F87-F072-4C1C-809B-60B65BA79A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707" y="2622107"/>
            <a:ext cx="3028932" cy="384743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1C8F1E24-5B7F-481A-86BE-BC8D3CC99D79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61585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4530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01378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612789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667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6008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6577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4401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4668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583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00723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xmlns="" id="{0E1D8535-7268-4559-A162-57863C850A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xmlns="" id="{3599D6A8-8376-4469-B1C4-0D0AB8B9FCB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xmlns="" id="{F6108594-A8DF-4763-BAD6-AFEBB0C3196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xmlns="" id="{B8502FED-250A-4CBC-8EE4-50D3D012EADA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xmlns="" id="{4B97A2AD-D2A2-4C3E-AA45-DF5B9EE1314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xmlns="" id="{1D1F51E3-6E1F-4794-92D5-63FB01D635F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xmlns="" id="{ECDDE16C-0075-42EB-A3AA-DDD1D96A76E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EFB12868-D957-45A4-B5D8-783DBD98F2C6}"/>
              </a:ext>
            </a:extLst>
          </p:cNvPr>
          <p:cNvSpPr/>
          <p:nvPr userDrawn="1"/>
        </p:nvSpPr>
        <p:spPr>
          <a:xfrm>
            <a:off x="3667342" y="983093"/>
            <a:ext cx="6008783" cy="4661425"/>
          </a:xfrm>
          <a:prstGeom prst="rect">
            <a:avLst/>
          </a:prstGeom>
          <a:solidFill>
            <a:srgbClr val="00CC66">
              <a:alpha val="49804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CFA12B3A-07B6-44F1-A01E-33FD73C34EBA}"/>
              </a:ext>
            </a:extLst>
          </p:cNvPr>
          <p:cNvSpPr/>
          <p:nvPr userDrawn="1"/>
        </p:nvSpPr>
        <p:spPr>
          <a:xfrm rot="2109175">
            <a:off x="8040873" y="1261475"/>
            <a:ext cx="221102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4A2EDEA0-7184-436C-992C-8D667AA8EB7F}"/>
              </a:ext>
            </a:extLst>
          </p:cNvPr>
          <p:cNvSpPr/>
          <p:nvPr userDrawn="1"/>
        </p:nvSpPr>
        <p:spPr>
          <a:xfrm rot="20048077">
            <a:off x="2977240" y="1148481"/>
            <a:ext cx="2397502" cy="4953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1F28E606-F052-4F98-9FBC-30FFA9B82FDA}"/>
              </a:ext>
            </a:extLst>
          </p:cNvPr>
          <p:cNvSpPr txBox="1"/>
          <p:nvPr userDrawn="1"/>
        </p:nvSpPr>
        <p:spPr>
          <a:xfrm>
            <a:off x="4557819" y="191342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KHÁM PHÁ</a:t>
            </a:r>
          </a:p>
        </p:txBody>
      </p:sp>
      <p:pic>
        <p:nvPicPr>
          <p:cNvPr id="21" name="图形 1">
            <a:extLst>
              <a:ext uri="{FF2B5EF4-FFF2-40B4-BE49-F238E27FC236}">
                <a16:creationId xmlns:a16="http://schemas.microsoft.com/office/drawing/2014/main" xmlns="" id="{E7242FD6-D5A6-4563-A793-692CAF20691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416645" y="3997564"/>
            <a:ext cx="3980370" cy="197972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215E454A-B08C-4576-8333-920008E55294}"/>
              </a:ext>
            </a:extLst>
          </p:cNvPr>
          <p:cNvSpPr txBox="1"/>
          <p:nvPr userDrawn="1"/>
        </p:nvSpPr>
        <p:spPr>
          <a:xfrm>
            <a:off x="7668010" y="6560136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126300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97813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66804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882384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7820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66752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98218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94841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948145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48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50157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13" Type="http://schemas.openxmlformats.org/officeDocument/2006/relationships/slideLayout" Target="../slideLayouts/slideLayout157.xml"/><Relationship Id="rId18" Type="http://schemas.openxmlformats.org/officeDocument/2006/relationships/slideLayout" Target="../slideLayouts/slideLayout162.xml"/><Relationship Id="rId26" Type="http://schemas.openxmlformats.org/officeDocument/2006/relationships/theme" Target="../theme/theme10.xml"/><Relationship Id="rId3" Type="http://schemas.openxmlformats.org/officeDocument/2006/relationships/slideLayout" Target="../slideLayouts/slideLayout147.xml"/><Relationship Id="rId21" Type="http://schemas.openxmlformats.org/officeDocument/2006/relationships/slideLayout" Target="../slideLayouts/slideLayout165.xml"/><Relationship Id="rId7" Type="http://schemas.openxmlformats.org/officeDocument/2006/relationships/slideLayout" Target="../slideLayouts/slideLayout151.xml"/><Relationship Id="rId12" Type="http://schemas.openxmlformats.org/officeDocument/2006/relationships/slideLayout" Target="../slideLayouts/slideLayout156.xml"/><Relationship Id="rId17" Type="http://schemas.openxmlformats.org/officeDocument/2006/relationships/slideLayout" Target="../slideLayouts/slideLayout161.xml"/><Relationship Id="rId25" Type="http://schemas.openxmlformats.org/officeDocument/2006/relationships/slideLayout" Target="../slideLayouts/slideLayout169.xml"/><Relationship Id="rId2" Type="http://schemas.openxmlformats.org/officeDocument/2006/relationships/slideLayout" Target="../slideLayouts/slideLayout146.xml"/><Relationship Id="rId16" Type="http://schemas.openxmlformats.org/officeDocument/2006/relationships/slideLayout" Target="../slideLayouts/slideLayout160.xml"/><Relationship Id="rId20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24" Type="http://schemas.openxmlformats.org/officeDocument/2006/relationships/slideLayout" Target="../slideLayouts/slideLayout168.xml"/><Relationship Id="rId5" Type="http://schemas.openxmlformats.org/officeDocument/2006/relationships/slideLayout" Target="../slideLayouts/slideLayout149.xml"/><Relationship Id="rId15" Type="http://schemas.openxmlformats.org/officeDocument/2006/relationships/slideLayout" Target="../slideLayouts/slideLayout159.xml"/><Relationship Id="rId23" Type="http://schemas.openxmlformats.org/officeDocument/2006/relationships/slideLayout" Target="../slideLayouts/slideLayout167.xml"/><Relationship Id="rId10" Type="http://schemas.openxmlformats.org/officeDocument/2006/relationships/slideLayout" Target="../slideLayouts/slideLayout154.xml"/><Relationship Id="rId19" Type="http://schemas.openxmlformats.org/officeDocument/2006/relationships/slideLayout" Target="../slideLayouts/slideLayout163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Relationship Id="rId14" Type="http://schemas.openxmlformats.org/officeDocument/2006/relationships/slideLayout" Target="../slideLayouts/slideLayout158.xml"/><Relationship Id="rId22" Type="http://schemas.openxmlformats.org/officeDocument/2006/relationships/slideLayout" Target="../slideLayouts/slideLayout166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79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13" Type="http://schemas.openxmlformats.org/officeDocument/2006/relationships/slideLayout" Target="../slideLayouts/slideLayout96.xml"/><Relationship Id="rId18" Type="http://schemas.openxmlformats.org/officeDocument/2006/relationships/slideLayout" Target="../slideLayouts/slideLayout101.xml"/><Relationship Id="rId26" Type="http://schemas.openxmlformats.org/officeDocument/2006/relationships/theme" Target="../theme/theme7.xml"/><Relationship Id="rId3" Type="http://schemas.openxmlformats.org/officeDocument/2006/relationships/slideLayout" Target="../slideLayouts/slideLayout86.xml"/><Relationship Id="rId21" Type="http://schemas.openxmlformats.org/officeDocument/2006/relationships/slideLayout" Target="../slideLayouts/slideLayout104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17" Type="http://schemas.openxmlformats.org/officeDocument/2006/relationships/slideLayout" Target="../slideLayouts/slideLayout100.xml"/><Relationship Id="rId25" Type="http://schemas.openxmlformats.org/officeDocument/2006/relationships/slideLayout" Target="../slideLayouts/slideLayout108.xml"/><Relationship Id="rId2" Type="http://schemas.openxmlformats.org/officeDocument/2006/relationships/slideLayout" Target="../slideLayouts/slideLayout85.xml"/><Relationship Id="rId16" Type="http://schemas.openxmlformats.org/officeDocument/2006/relationships/slideLayout" Target="../slideLayouts/slideLayout99.xml"/><Relationship Id="rId20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24" Type="http://schemas.openxmlformats.org/officeDocument/2006/relationships/slideLayout" Target="../slideLayouts/slideLayout107.xml"/><Relationship Id="rId5" Type="http://schemas.openxmlformats.org/officeDocument/2006/relationships/slideLayout" Target="../slideLayouts/slideLayout88.xml"/><Relationship Id="rId15" Type="http://schemas.openxmlformats.org/officeDocument/2006/relationships/slideLayout" Target="../slideLayouts/slideLayout98.xml"/><Relationship Id="rId23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93.xml"/><Relationship Id="rId19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Relationship Id="rId14" Type="http://schemas.openxmlformats.org/officeDocument/2006/relationships/slideLayout" Target="../slideLayouts/slideLayout97.xml"/><Relationship Id="rId22" Type="http://schemas.openxmlformats.org/officeDocument/2006/relationships/slideLayout" Target="../slideLayouts/slideLayout10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slideLayout" Target="../slideLayouts/slideLayout121.xml"/><Relationship Id="rId18" Type="http://schemas.openxmlformats.org/officeDocument/2006/relationships/slideLayout" Target="../slideLayouts/slideLayout126.xml"/><Relationship Id="rId26" Type="http://schemas.openxmlformats.org/officeDocument/2006/relationships/theme" Target="../theme/theme8.xml"/><Relationship Id="rId3" Type="http://schemas.openxmlformats.org/officeDocument/2006/relationships/slideLayout" Target="../slideLayouts/slideLayout111.xml"/><Relationship Id="rId21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17" Type="http://schemas.openxmlformats.org/officeDocument/2006/relationships/slideLayout" Target="../slideLayouts/slideLayout125.xml"/><Relationship Id="rId25" Type="http://schemas.openxmlformats.org/officeDocument/2006/relationships/slideLayout" Target="../slideLayouts/slideLayout133.xml"/><Relationship Id="rId2" Type="http://schemas.openxmlformats.org/officeDocument/2006/relationships/slideLayout" Target="../slideLayouts/slideLayout110.xml"/><Relationship Id="rId16" Type="http://schemas.openxmlformats.org/officeDocument/2006/relationships/slideLayout" Target="../slideLayouts/slideLayout124.xml"/><Relationship Id="rId20" Type="http://schemas.openxmlformats.org/officeDocument/2006/relationships/slideLayout" Target="../slideLayouts/slideLayout128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24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13.xml"/><Relationship Id="rId15" Type="http://schemas.openxmlformats.org/officeDocument/2006/relationships/slideLayout" Target="../slideLayouts/slideLayout123.xml"/><Relationship Id="rId23" Type="http://schemas.openxmlformats.org/officeDocument/2006/relationships/slideLayout" Target="../slideLayouts/slideLayout131.xml"/><Relationship Id="rId10" Type="http://schemas.openxmlformats.org/officeDocument/2006/relationships/slideLayout" Target="../slideLayouts/slideLayout118.xml"/><Relationship Id="rId19" Type="http://schemas.openxmlformats.org/officeDocument/2006/relationships/slideLayout" Target="../slideLayouts/slideLayout127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Relationship Id="rId14" Type="http://schemas.openxmlformats.org/officeDocument/2006/relationships/slideLayout" Target="../slideLayouts/slideLayout122.xml"/><Relationship Id="rId22" Type="http://schemas.openxmlformats.org/officeDocument/2006/relationships/slideLayout" Target="../slideLayouts/slideLayout130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40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278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60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6909663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4" r:id="rId1"/>
    <p:sldLayoutId id="2147483875" r:id="rId2"/>
    <p:sldLayoutId id="2147483876" r:id="rId3"/>
    <p:sldLayoutId id="2147483877" r:id="rId4"/>
    <p:sldLayoutId id="2147483878" r:id="rId5"/>
    <p:sldLayoutId id="2147483879" r:id="rId6"/>
    <p:sldLayoutId id="2147483880" r:id="rId7"/>
    <p:sldLayoutId id="2147483881" r:id="rId8"/>
    <p:sldLayoutId id="2147483882" r:id="rId9"/>
    <p:sldLayoutId id="2147483883" r:id="rId10"/>
    <p:sldLayoutId id="2147483884" r:id="rId11"/>
    <p:sldLayoutId id="2147483885" r:id="rId12"/>
    <p:sldLayoutId id="2147483886" r:id="rId13"/>
    <p:sldLayoutId id="2147483887" r:id="rId14"/>
    <p:sldLayoutId id="2147483888" r:id="rId15"/>
    <p:sldLayoutId id="2147483889" r:id="rId16"/>
    <p:sldLayoutId id="2147483890" r:id="rId17"/>
    <p:sldLayoutId id="2147483891" r:id="rId18"/>
    <p:sldLayoutId id="2147483892" r:id="rId19"/>
    <p:sldLayoutId id="2147483893" r:id="rId20"/>
    <p:sldLayoutId id="2147483894" r:id="rId21"/>
    <p:sldLayoutId id="2147483895" r:id="rId22"/>
    <p:sldLayoutId id="2147483896" r:id="rId23"/>
    <p:sldLayoutId id="2147483897" r:id="rId24"/>
    <p:sldLayoutId id="2147483898" r:id="rId25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983328-5D9C-4CDA-A4B0-8F0932BA2C1A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98642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3A1C593-65D0-4073-BCC9-577B9352EA9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618960-8005-486C-9A75-10CB2AAC16F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58787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8FB1C5A-CB58-4DD1-90B1-7052941874B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D37797-F2D5-4D76-8220-41DF9AD2BB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79706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37690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6918679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  <p:sldLayoutId id="2147483783" r:id="rId12"/>
    <p:sldLayoutId id="2147483784" r:id="rId13"/>
    <p:sldLayoutId id="2147483785" r:id="rId14"/>
    <p:sldLayoutId id="2147483786" r:id="rId15"/>
    <p:sldLayoutId id="2147483787" r:id="rId16"/>
    <p:sldLayoutId id="2147483788" r:id="rId17"/>
    <p:sldLayoutId id="2147483789" r:id="rId18"/>
    <p:sldLayoutId id="2147483790" r:id="rId19"/>
    <p:sldLayoutId id="2147483791" r:id="rId20"/>
    <p:sldLayoutId id="2147483792" r:id="rId21"/>
    <p:sldLayoutId id="2147483793" r:id="rId22"/>
    <p:sldLayoutId id="2147483794" r:id="rId23"/>
    <p:sldLayoutId id="2147483795" r:id="rId24"/>
    <p:sldLayoutId id="2147483796" r:id="rId25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0291626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8" r:id="rId1"/>
    <p:sldLayoutId id="2147483799" r:id="rId2"/>
    <p:sldLayoutId id="2147483800" r:id="rId3"/>
    <p:sldLayoutId id="2147483801" r:id="rId4"/>
    <p:sldLayoutId id="2147483802" r:id="rId5"/>
    <p:sldLayoutId id="2147483803" r:id="rId6"/>
    <p:sldLayoutId id="2147483804" r:id="rId7"/>
    <p:sldLayoutId id="2147483805" r:id="rId8"/>
    <p:sldLayoutId id="2147483806" r:id="rId9"/>
    <p:sldLayoutId id="2147483807" r:id="rId10"/>
    <p:sldLayoutId id="2147483808" r:id="rId11"/>
    <p:sldLayoutId id="2147483809" r:id="rId12"/>
    <p:sldLayoutId id="2147483810" r:id="rId13"/>
    <p:sldLayoutId id="2147483811" r:id="rId14"/>
    <p:sldLayoutId id="2147483812" r:id="rId15"/>
    <p:sldLayoutId id="2147483813" r:id="rId16"/>
    <p:sldLayoutId id="2147483814" r:id="rId17"/>
    <p:sldLayoutId id="2147483815" r:id="rId18"/>
    <p:sldLayoutId id="2147483816" r:id="rId19"/>
    <p:sldLayoutId id="2147483817" r:id="rId20"/>
    <p:sldLayoutId id="2147483818" r:id="rId21"/>
    <p:sldLayoutId id="2147483819" r:id="rId22"/>
    <p:sldLayoutId id="2147483820" r:id="rId23"/>
    <p:sldLayoutId id="2147483821" r:id="rId24"/>
    <p:sldLayoutId id="2147483822" r:id="rId25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247663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4" r:id="rId1"/>
    <p:sldLayoutId id="2147483825" r:id="rId2"/>
    <p:sldLayoutId id="2147483826" r:id="rId3"/>
    <p:sldLayoutId id="2147483827" r:id="rId4"/>
    <p:sldLayoutId id="2147483828" r:id="rId5"/>
    <p:sldLayoutId id="2147483829" r:id="rId6"/>
    <p:sldLayoutId id="2147483830" r:id="rId7"/>
    <p:sldLayoutId id="2147483831" r:id="rId8"/>
    <p:sldLayoutId id="2147483832" r:id="rId9"/>
    <p:sldLayoutId id="2147483833" r:id="rId10"/>
    <p:sldLayoutId id="2147483834" r:id="rId11"/>
    <p:sldLayoutId id="2147483835" r:id="rId12"/>
    <p:sldLayoutId id="2147483836" r:id="rId13"/>
    <p:sldLayoutId id="2147483837" r:id="rId14"/>
    <p:sldLayoutId id="2147483838" r:id="rId15"/>
    <p:sldLayoutId id="2147483839" r:id="rId16"/>
    <p:sldLayoutId id="2147483840" r:id="rId17"/>
    <p:sldLayoutId id="2147483841" r:id="rId18"/>
    <p:sldLayoutId id="2147483842" r:id="rId19"/>
    <p:sldLayoutId id="2147483843" r:id="rId20"/>
    <p:sldLayoutId id="2147483844" r:id="rId21"/>
    <p:sldLayoutId id="2147483845" r:id="rId22"/>
    <p:sldLayoutId id="2147483846" r:id="rId23"/>
    <p:sldLayoutId id="2147483847" r:id="rId24"/>
    <p:sldLayoutId id="2147483848" r:id="rId25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ED661AD-BBDC-4ADA-B05C-B659BFE3F0D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06CD37-EEE5-4491-A3DB-16A7EEC6B95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62926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2" r:id="rId1"/>
    <p:sldLayoutId id="2147483863" r:id="rId2"/>
    <p:sldLayoutId id="2147483864" r:id="rId3"/>
    <p:sldLayoutId id="2147483865" r:id="rId4"/>
    <p:sldLayoutId id="2147483866" r:id="rId5"/>
    <p:sldLayoutId id="2147483867" r:id="rId6"/>
    <p:sldLayoutId id="2147483868" r:id="rId7"/>
    <p:sldLayoutId id="2147483869" r:id="rId8"/>
    <p:sldLayoutId id="2147483870" r:id="rId9"/>
    <p:sldLayoutId id="2147483871" r:id="rId10"/>
    <p:sldLayoutId id="214748387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8.xml"/><Relationship Id="rId5" Type="http://schemas.microsoft.com/office/2007/relationships/hdphoto" Target="../media/hdphoto1.wdp"/><Relationship Id="rId4" Type="http://schemas.openxmlformats.org/officeDocument/2006/relationships/image" Target="../media/image31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46.png"/><Relationship Id="rId7" Type="http://schemas.openxmlformats.org/officeDocument/2006/relationships/slide" Target="slide5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63.gif"/><Relationship Id="rId5" Type="http://schemas.openxmlformats.org/officeDocument/2006/relationships/image" Target="../media/image62.jpeg"/><Relationship Id="rId4" Type="http://schemas.openxmlformats.org/officeDocument/2006/relationships/slide" Target="slide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66.png"/><Relationship Id="rId5" Type="http://schemas.microsoft.com/office/2007/relationships/hdphoto" Target="../media/hdphoto4.wdp"/><Relationship Id="rId4" Type="http://schemas.openxmlformats.org/officeDocument/2006/relationships/image" Target="../media/image65.png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113.xml"/><Relationship Id="rId4" Type="http://schemas.openxmlformats.org/officeDocument/2006/relationships/image" Target="../media/image66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149.xml"/><Relationship Id="rId4" Type="http://schemas.openxmlformats.org/officeDocument/2006/relationships/image" Target="../media/image6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image" Target="../media/image42.png"/><Relationship Id="rId3" Type="http://schemas.openxmlformats.org/officeDocument/2006/relationships/image" Target="../media/image32.png"/><Relationship Id="rId7" Type="http://schemas.openxmlformats.org/officeDocument/2006/relationships/image" Target="../media/image36.png"/><Relationship Id="rId12" Type="http://schemas.openxmlformats.org/officeDocument/2006/relationships/image" Target="../media/image41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45.pn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35.png"/><Relationship Id="rId11" Type="http://schemas.openxmlformats.org/officeDocument/2006/relationships/image" Target="../media/image40.png"/><Relationship Id="rId5" Type="http://schemas.openxmlformats.org/officeDocument/2006/relationships/image" Target="../media/image34.png"/><Relationship Id="rId15" Type="http://schemas.openxmlformats.org/officeDocument/2006/relationships/image" Target="../media/image44.png"/><Relationship Id="rId10" Type="http://schemas.openxmlformats.org/officeDocument/2006/relationships/image" Target="../media/image39.png"/><Relationship Id="rId4" Type="http://schemas.openxmlformats.org/officeDocument/2006/relationships/image" Target="../media/image33.png"/><Relationship Id="rId9" Type="http://schemas.openxmlformats.org/officeDocument/2006/relationships/image" Target="../media/image38.png"/><Relationship Id="rId14" Type="http://schemas.openxmlformats.org/officeDocument/2006/relationships/image" Target="../media/image43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gif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4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gif"/><Relationship Id="rId13" Type="http://schemas.openxmlformats.org/officeDocument/2006/relationships/slide" Target="slide7.xml"/><Relationship Id="rId3" Type="http://schemas.openxmlformats.org/officeDocument/2006/relationships/image" Target="../media/image46.png"/><Relationship Id="rId7" Type="http://schemas.openxmlformats.org/officeDocument/2006/relationships/image" Target="../media/image52.png"/><Relationship Id="rId12" Type="http://schemas.openxmlformats.org/officeDocument/2006/relationships/image" Target="../media/image47.gif"/><Relationship Id="rId17" Type="http://schemas.openxmlformats.org/officeDocument/2006/relationships/slide" Target="slide11.xml"/><Relationship Id="rId2" Type="http://schemas.openxmlformats.org/officeDocument/2006/relationships/audio" Target="../media/audio1.wav"/><Relationship Id="rId16" Type="http://schemas.openxmlformats.org/officeDocument/2006/relationships/slide" Target="slide10.xml"/><Relationship Id="rId1" Type="http://schemas.openxmlformats.org/officeDocument/2006/relationships/slideLayout" Target="../slideLayouts/slideLayout26.xml"/><Relationship Id="rId6" Type="http://schemas.openxmlformats.org/officeDocument/2006/relationships/hyperlink" Target="https://www.facebook.com/nkpowerskills" TargetMode="External"/><Relationship Id="rId11" Type="http://schemas.openxmlformats.org/officeDocument/2006/relationships/image" Target="../media/image56.gif"/><Relationship Id="rId5" Type="http://schemas.openxmlformats.org/officeDocument/2006/relationships/image" Target="../media/image51.png"/><Relationship Id="rId15" Type="http://schemas.openxmlformats.org/officeDocument/2006/relationships/slide" Target="slide9.xml"/><Relationship Id="rId10" Type="http://schemas.openxmlformats.org/officeDocument/2006/relationships/image" Target="../media/image55.gif"/><Relationship Id="rId4" Type="http://schemas.openxmlformats.org/officeDocument/2006/relationships/image" Target="../media/image50.gif"/><Relationship Id="rId9" Type="http://schemas.openxmlformats.org/officeDocument/2006/relationships/image" Target="../media/image54.gif"/><Relationship Id="rId14" Type="http://schemas.openxmlformats.org/officeDocument/2006/relationships/slide" Target="slide8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image" Target="../media/image46.png"/><Relationship Id="rId7" Type="http://schemas.openxmlformats.org/officeDocument/2006/relationships/image" Target="../media/image60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59.gif"/><Relationship Id="rId5" Type="http://schemas.openxmlformats.org/officeDocument/2006/relationships/image" Target="../media/image58.gif"/><Relationship Id="rId4" Type="http://schemas.openxmlformats.org/officeDocument/2006/relationships/image" Target="../media/image57.gif"/><Relationship Id="rId9" Type="http://schemas.openxmlformats.org/officeDocument/2006/relationships/image" Target="../media/image6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46.png"/><Relationship Id="rId7" Type="http://schemas.openxmlformats.org/officeDocument/2006/relationships/slide" Target="slide5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63.gif"/><Relationship Id="rId5" Type="http://schemas.openxmlformats.org/officeDocument/2006/relationships/image" Target="../media/image62.jpeg"/><Relationship Id="rId4" Type="http://schemas.openxmlformats.org/officeDocument/2006/relationships/slide" Target="slide6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46.png"/><Relationship Id="rId7" Type="http://schemas.openxmlformats.org/officeDocument/2006/relationships/slide" Target="slide5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63.gif"/><Relationship Id="rId5" Type="http://schemas.openxmlformats.org/officeDocument/2006/relationships/image" Target="../media/image62.jpeg"/><Relationship Id="rId4" Type="http://schemas.openxmlformats.org/officeDocument/2006/relationships/slide" Target="slide6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46.png"/><Relationship Id="rId7" Type="http://schemas.openxmlformats.org/officeDocument/2006/relationships/slide" Target="slide5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34.xml"/><Relationship Id="rId6" Type="http://schemas.openxmlformats.org/officeDocument/2006/relationships/image" Target="../media/image63.gif"/><Relationship Id="rId5" Type="http://schemas.openxmlformats.org/officeDocument/2006/relationships/image" Target="../media/image62.jpeg"/><Relationship Id="rId4" Type="http://schemas.openxmlformats.org/officeDocument/2006/relationships/slide" Target="slide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692" b="96000" l="9963" r="89851">
                        <a14:foregroundMark x1="35196" y1="28154" x2="39385" y2="29231"/>
                        <a14:foregroundMark x1="55121" y1="30615" x2="58845" y2="32692"/>
                        <a14:foregroundMark x1="69088" y1="20077" x2="69088" y2="23923"/>
                        <a14:foregroundMark x1="35196" y1="13462" x2="35196" y2="1730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4800" y="4489938"/>
            <a:ext cx="2357489" cy="2419350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138246" y="298938"/>
            <a:ext cx="12759582" cy="3925853"/>
            <a:chOff x="138246" y="298938"/>
            <a:chExt cx="12759582" cy="3925853"/>
          </a:xfrm>
        </p:grpSpPr>
        <p:sp>
          <p:nvSpPr>
            <p:cNvPr id="3" name="TextBox 2"/>
            <p:cNvSpPr txBox="1"/>
            <p:nvPr/>
          </p:nvSpPr>
          <p:spPr>
            <a:xfrm>
              <a:off x="2567357" y="298938"/>
              <a:ext cx="6945923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ctr"/>
              <a:r>
                <a:rPr lang="en-US" sz="2800" b="1" u="sng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TRƯỜNG TIỂU HỌC PHÚ HỘ 2</a:t>
              </a:r>
              <a:endParaRPr lang="en-US" sz="28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138246" y="2176030"/>
              <a:ext cx="12759582" cy="1349685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Button">
                <a:avLst/>
              </a:prstTxWarp>
              <a:spAutoFit/>
            </a:bodyPr>
            <a:lstStyle/>
            <a:p>
              <a:pPr algn="ctr"/>
              <a:r>
                <a:rPr lang="en-US" sz="4000" b="1" dirty="0" smtClean="0">
                  <a:ln w="22225">
                    <a:solidFill>
                      <a:srgbClr val="C0504D"/>
                    </a:solidFill>
                    <a:prstDash val="solid"/>
                  </a:ln>
                  <a:solidFill>
                    <a:srgbClr val="C0504D">
                      <a:lumMod val="40000"/>
                      <a:lumOff val="6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NHIỆT LIỆT CHÀO MỪNG QUÝ THẦY</a:t>
              </a:r>
            </a:p>
            <a:p>
              <a:pPr algn="ctr"/>
              <a:r>
                <a:rPr lang="en-US" sz="4000" b="1" dirty="0" smtClean="0">
                  <a:ln w="22225">
                    <a:solidFill>
                      <a:srgbClr val="C0504D"/>
                    </a:solidFill>
                    <a:prstDash val="solid"/>
                  </a:ln>
                  <a:solidFill>
                    <a:srgbClr val="C0504D">
                      <a:lumMod val="40000"/>
                      <a:lumOff val="6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CÔ VỀ DỰ GIỜ, THĂM LỚP 2B</a:t>
              </a:r>
              <a:endParaRPr lang="en-US" sz="4000" b="1" dirty="0" smtClean="0">
                <a:ln w="22225">
                  <a:solidFill>
                    <a:srgbClr val="C0504D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509818" y="3640016"/>
              <a:ext cx="66317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i="1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Giáo</a:t>
              </a:r>
              <a:r>
                <a:rPr lang="en-US" sz="3200" b="1" i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i="1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viên</a:t>
              </a:r>
              <a:r>
                <a:rPr lang="en-US" sz="3200" b="1" i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  <a:r>
                <a:rPr lang="en-US" sz="3200" b="1" i="1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Nguyễn</a:t>
              </a:r>
              <a:r>
                <a:rPr lang="en-US" sz="3200" b="1" i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i="1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Thị</a:t>
              </a:r>
              <a:r>
                <a:rPr lang="en-US" sz="3200" b="1" i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i="1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Thanh</a:t>
              </a:r>
              <a:r>
                <a:rPr lang="en-US" sz="3200" b="1" i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i="1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Hoa</a:t>
              </a:r>
              <a:endParaRPr lang="en-US" sz="3200" b="1" i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2341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-104" t="2618" r="104" b="96"/>
          <a:stretch/>
        </p:blipFill>
        <p:spPr>
          <a:xfrm>
            <a:off x="0" y="0"/>
            <a:ext cx="12190576" cy="6857199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defRPr/>
            </a:pPr>
            <a:r>
              <a:rPr lang="en-US" sz="24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CÂU HỎI:</a:t>
            </a:r>
          </a:p>
          <a:p>
            <a:pPr algn="ctr">
              <a:defRPr/>
            </a:pPr>
            <a:r>
              <a:rPr lang="en-US" sz="4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44 + 5 </a:t>
            </a:r>
            <a:r>
              <a:rPr lang="en-US" sz="4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= ?</a:t>
            </a:r>
          </a:p>
        </p:txBody>
      </p:sp>
      <p:sp>
        <p:nvSpPr>
          <p:cNvPr id="18" name="Rectangle 17">
            <a:hlinkClick r:id="rId4" action="ppaction://hlinksldjump"/>
          </p:cNvPr>
          <p:cNvSpPr/>
          <p:nvPr/>
        </p:nvSpPr>
        <p:spPr>
          <a:xfrm>
            <a:off x="6671600" y="4108095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B.49</a:t>
            </a:r>
            <a:endParaRPr lang="en-US" sz="2800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876773" y="519100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C.50</a:t>
            </a:r>
            <a:endParaRPr lang="en-US" sz="2800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671600" y="5191008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D. 42</a:t>
            </a:r>
            <a:endParaRPr lang="en-US" sz="2800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854552" y="415617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A.39</a:t>
            </a:r>
            <a:endParaRPr lang="en-US" sz="2800" dirty="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22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44308" y="385560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66901" y="4956059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931823" y="484978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004146" y="1078083"/>
            <a:ext cx="4431406" cy="44314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 descr="Káº¿t quáº£ hÃ¬nh áº£nh cho home icon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59800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33450" y="590550"/>
            <a:ext cx="10420350" cy="5586413"/>
          </a:xfrm>
        </p:spPr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25" y="0"/>
            <a:ext cx="12106275" cy="699134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781010" y="2900810"/>
            <a:ext cx="70485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chemeClr val="accent2"/>
                </a:solidFill>
              </a:rPr>
              <a:t>16 + 5 = ?               28 + 6 = ?</a:t>
            </a:r>
          </a:p>
          <a:p>
            <a:r>
              <a:rPr lang="en-US" sz="4000" dirty="0" smtClean="0">
                <a:solidFill>
                  <a:schemeClr val="accent2"/>
                </a:solidFill>
              </a:rPr>
              <a:t>33 + 9 = ?               44 + 5 = ?</a:t>
            </a:r>
          </a:p>
          <a:p>
            <a:endParaRPr lang="en-US" sz="4000" dirty="0" smtClean="0"/>
          </a:p>
          <a:p>
            <a:endParaRPr lang="en-US" sz="4000" dirty="0"/>
          </a:p>
        </p:txBody>
      </p:sp>
      <p:sp>
        <p:nvSpPr>
          <p:cNvPr id="5" name="TextBox 4"/>
          <p:cNvSpPr txBox="1"/>
          <p:nvPr/>
        </p:nvSpPr>
        <p:spPr>
          <a:xfrm>
            <a:off x="2233732" y="1263623"/>
            <a:ext cx="85695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10 </a:t>
            </a:r>
            <a:r>
              <a:rPr lang="en-US" sz="4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4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2023</a:t>
            </a:r>
          </a:p>
          <a:p>
            <a:pPr algn="ctr"/>
            <a:r>
              <a:rPr lang="en-US" sz="4000" u="sng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4000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4000" u="sng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2629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67259" y="477758"/>
            <a:ext cx="83682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40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40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40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10 </a:t>
            </a:r>
            <a:r>
              <a:rPr lang="en-US" sz="40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40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40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40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2023</a:t>
            </a:r>
            <a:endParaRPr lang="en-US" sz="40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858327" y="1062533"/>
            <a:ext cx="15264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u="sng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4000" b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722179" y="1964382"/>
            <a:ext cx="10555421" cy="112646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20: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>
              <a:lnSpc>
                <a:spcPct val="120000"/>
              </a:lnSpc>
            </a:pP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1)</a:t>
            </a:r>
          </a:p>
        </p:txBody>
      </p:sp>
    </p:spTree>
    <p:extLst>
      <p:ext uri="{BB962C8B-B14F-4D97-AF65-F5344CB8AC3E}">
        <p14:creationId xmlns:p14="http://schemas.microsoft.com/office/powerpoint/2010/main" val="21556079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811360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8E1A2683-EE9E-4BD7-B194-E1563DFF9159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031017" y="856716"/>
            <a:ext cx="3213258" cy="2317476"/>
          </a:xfrm>
          <a:prstGeom prst="rect">
            <a:avLst/>
          </a:prstGeom>
        </p:spPr>
      </p:pic>
      <p:pic>
        <p:nvPicPr>
          <p:cNvPr id="7" name="Picture 4" descr="Không có mô tả.">
            <a:extLst>
              <a:ext uri="{FF2B5EF4-FFF2-40B4-BE49-F238E27FC236}">
                <a16:creationId xmlns=""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6CADC9AD-2660-4623-A600-7D5C74FF5914}"/>
              </a:ext>
            </a:extLst>
          </p:cNvPr>
          <p:cNvGrpSpPr/>
          <p:nvPr/>
        </p:nvGrpSpPr>
        <p:grpSpPr>
          <a:xfrm>
            <a:off x="6767515" y="351309"/>
            <a:ext cx="1760984" cy="1167449"/>
            <a:chOff x="2793877" y="927419"/>
            <a:chExt cx="1760984" cy="1167449"/>
          </a:xfrm>
        </p:grpSpPr>
        <p:sp>
          <p:nvSpPr>
            <p:cNvPr id="4" name="Speech Bubble: Oval 3">
              <a:extLst>
                <a:ext uri="{FF2B5EF4-FFF2-40B4-BE49-F238E27FC236}">
                  <a16:creationId xmlns="" xmlns:a16="http://schemas.microsoft.com/office/drawing/2014/main" id="{980EC806-B11D-4F17-ACFD-B73E76C27F46}"/>
                </a:ext>
              </a:extLst>
            </p:cNvPr>
            <p:cNvSpPr/>
            <p:nvPr/>
          </p:nvSpPr>
          <p:spPr>
            <a:xfrm>
              <a:off x="2793877" y="1127778"/>
              <a:ext cx="1747057" cy="967090"/>
            </a:xfrm>
            <a:prstGeom prst="wedgeEllipseCallout">
              <a:avLst>
                <a:gd name="adj1" fmla="val 37276"/>
                <a:gd name="adj2" fmla="val 83504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000">
                <a:solidFill>
                  <a:prstClr val="white"/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E905874F-5CFF-44AE-AAC6-92A0E7C93348}"/>
                </a:ext>
              </a:extLst>
            </p:cNvPr>
            <p:cNvSpPr txBox="1"/>
            <p:nvPr/>
          </p:nvSpPr>
          <p:spPr>
            <a:xfrm>
              <a:off x="2807804" y="927419"/>
              <a:ext cx="174705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vi-VN" sz="2000" i="1" dirty="0">
                <a:solidFill>
                  <a:prstClr val="black"/>
                </a:solidFill>
                <a:cs typeface="Arial" panose="020B0604020202020204" pitchFamily="34" charset="0"/>
              </a:endParaRPr>
            </a:p>
            <a:p>
              <a:pPr algn="ctr"/>
              <a:r>
                <a:rPr lang="vi-VN" sz="2000" i="1" dirty="0">
                  <a:solidFill>
                    <a:prstClr val="black"/>
                  </a:solidFill>
                  <a:cs typeface="Arial" panose="020B0604020202020204" pitchFamily="34" charset="0"/>
                </a:rPr>
                <a:t>Cháu có </a:t>
              </a:r>
            </a:p>
            <a:p>
              <a:pPr algn="ctr"/>
              <a:r>
                <a:rPr lang="vi-VN" sz="2000" i="1" dirty="0">
                  <a:solidFill>
                    <a:prstClr val="black"/>
                  </a:solidFill>
                  <a:cs typeface="Arial" panose="020B0604020202020204" pitchFamily="34" charset="0"/>
                </a:rPr>
                <a:t>36 cục pin.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8B55B39B-1F0B-4A38-B311-854C6EEA1791}"/>
              </a:ext>
            </a:extLst>
          </p:cNvPr>
          <p:cNvGrpSpPr/>
          <p:nvPr/>
        </p:nvGrpSpPr>
        <p:grpSpPr>
          <a:xfrm>
            <a:off x="5501347" y="1564985"/>
            <a:ext cx="1867173" cy="1050323"/>
            <a:chOff x="3098395" y="2546599"/>
            <a:chExt cx="1867173" cy="1050323"/>
          </a:xfrm>
        </p:grpSpPr>
        <p:sp>
          <p:nvSpPr>
            <p:cNvPr id="9" name="Speech Bubble: Oval 8">
              <a:extLst>
                <a:ext uri="{FF2B5EF4-FFF2-40B4-BE49-F238E27FC236}">
                  <a16:creationId xmlns="" xmlns:a16="http://schemas.microsoft.com/office/drawing/2014/main" id="{B9BECE7A-AB68-43E1-995F-240C9167DBD4}"/>
                </a:ext>
              </a:extLst>
            </p:cNvPr>
            <p:cNvSpPr/>
            <p:nvPr/>
          </p:nvSpPr>
          <p:spPr>
            <a:xfrm>
              <a:off x="3236907" y="2546599"/>
              <a:ext cx="1580338" cy="1050323"/>
            </a:xfrm>
            <a:prstGeom prst="wedgeEllipseCallout">
              <a:avLst>
                <a:gd name="adj1" fmla="val 63969"/>
                <a:gd name="adj2" fmla="val 29836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solidFill>
                  <a:prstClr val="white"/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="" xmlns:a16="http://schemas.microsoft.com/office/drawing/2014/main" id="{A65D034F-D271-4A35-B8CE-CD008D8BDBE8}"/>
                </a:ext>
              </a:extLst>
            </p:cNvPr>
            <p:cNvSpPr txBox="1"/>
            <p:nvPr/>
          </p:nvSpPr>
          <p:spPr>
            <a:xfrm>
              <a:off x="3098395" y="2698386"/>
              <a:ext cx="186717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000" i="1" dirty="0">
                  <a:solidFill>
                    <a:prstClr val="black"/>
                  </a:solidFill>
                  <a:cs typeface="Arial" panose="020B0604020202020204" pitchFamily="34" charset="0"/>
                </a:rPr>
                <a:t>Cháu có </a:t>
              </a:r>
            </a:p>
            <a:p>
              <a:pPr algn="ctr"/>
              <a:r>
                <a:rPr lang="vi-VN" sz="2000" i="1" dirty="0">
                  <a:solidFill>
                    <a:prstClr val="black"/>
                  </a:solidFill>
                  <a:cs typeface="Arial" panose="020B0604020202020204" pitchFamily="34" charset="0"/>
                </a:rPr>
                <a:t>17 cục pin.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B5181D80-3A37-489B-85CB-68324833AF46}"/>
              </a:ext>
            </a:extLst>
          </p:cNvPr>
          <p:cNvGrpSpPr/>
          <p:nvPr/>
        </p:nvGrpSpPr>
        <p:grpSpPr>
          <a:xfrm>
            <a:off x="9018347" y="401638"/>
            <a:ext cx="2393819" cy="1311002"/>
            <a:chOff x="4584831" y="394347"/>
            <a:chExt cx="2393819" cy="1221467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3" name="Speech Bubble: Oval 12">
              <a:extLst>
                <a:ext uri="{FF2B5EF4-FFF2-40B4-BE49-F238E27FC236}">
                  <a16:creationId xmlns="" xmlns:a16="http://schemas.microsoft.com/office/drawing/2014/main" id="{E33FA027-ABB4-4E49-9B87-93B71DE7A276}"/>
                </a:ext>
              </a:extLst>
            </p:cNvPr>
            <p:cNvSpPr/>
            <p:nvPr/>
          </p:nvSpPr>
          <p:spPr>
            <a:xfrm>
              <a:off x="4687057" y="394347"/>
              <a:ext cx="2175644" cy="1221467"/>
            </a:xfrm>
            <a:prstGeom prst="wedgeEllipseCallout">
              <a:avLst>
                <a:gd name="adj1" fmla="val -29865"/>
                <a:gd name="adj2" fmla="val 6975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000">
                <a:solidFill>
                  <a:prstClr val="white"/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3208A404-78BB-4F9F-B9F7-08F87051AEFE}"/>
                </a:ext>
              </a:extLst>
            </p:cNvPr>
            <p:cNvSpPr txBox="1"/>
            <p:nvPr/>
          </p:nvSpPr>
          <p:spPr>
            <a:xfrm>
              <a:off x="4584831" y="561512"/>
              <a:ext cx="2393819" cy="9462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000" b="1" i="1" dirty="0">
                  <a:solidFill>
                    <a:srgbClr val="FF0000"/>
                  </a:solidFill>
                  <a:cs typeface="Arial" panose="020B0604020202020204" pitchFamily="34" charset="0"/>
                </a:rPr>
                <a:t>Cả hai cháu </a:t>
              </a:r>
            </a:p>
            <a:p>
              <a:pPr algn="ctr"/>
              <a:r>
                <a:rPr lang="vi-VN" sz="2000" i="1" dirty="0">
                  <a:solidFill>
                    <a:prstClr val="black"/>
                  </a:solidFill>
                  <a:cs typeface="Arial" panose="020B0604020202020204" pitchFamily="34" charset="0"/>
                </a:rPr>
                <a:t>có bao nhiêu </a:t>
              </a:r>
            </a:p>
            <a:p>
              <a:pPr algn="ctr"/>
              <a:r>
                <a:rPr lang="vi-VN" sz="2000" i="1" dirty="0">
                  <a:solidFill>
                    <a:prstClr val="black"/>
                  </a:solidFill>
                  <a:cs typeface="Arial" panose="020B0604020202020204" pitchFamily="34" charset="0"/>
                </a:rPr>
                <a:t>cục pin?</a:t>
              </a:r>
            </a:p>
          </p:txBody>
        </p:sp>
      </p:grpSp>
      <p:sp>
        <p:nvSpPr>
          <p:cNvPr id="19" name="Rectangle: Rounded Corners 18">
            <a:extLst>
              <a:ext uri="{FF2B5EF4-FFF2-40B4-BE49-F238E27FC236}">
                <a16:creationId xmlns="" xmlns:a16="http://schemas.microsoft.com/office/drawing/2014/main" id="{345040EF-B037-4F34-B6EB-A1A7071FBBA5}"/>
              </a:ext>
            </a:extLst>
          </p:cNvPr>
          <p:cNvSpPr/>
          <p:nvPr/>
        </p:nvSpPr>
        <p:spPr>
          <a:xfrm>
            <a:off x="1891776" y="1364627"/>
            <a:ext cx="2400300" cy="635000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3">
                <a:lumMod val="75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prstClr val="black"/>
                </a:solidFill>
              </a:rPr>
              <a:t>36 + 17 = ?</a:t>
            </a:r>
          </a:p>
        </p:txBody>
      </p:sp>
      <p:graphicFrame>
        <p:nvGraphicFramePr>
          <p:cNvPr id="20" name="Table 20">
            <a:extLst>
              <a:ext uri="{FF2B5EF4-FFF2-40B4-BE49-F238E27FC236}">
                <a16:creationId xmlns="" xmlns:a16="http://schemas.microsoft.com/office/drawing/2014/main" id="{0E455B7D-CEF6-4BC1-823F-7474FD76955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844182" y="2213877"/>
          <a:ext cx="4455678" cy="4093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27839">
                  <a:extLst>
                    <a:ext uri="{9D8B030D-6E8A-4147-A177-3AD203B41FA5}">
                      <a16:colId xmlns="" xmlns:a16="http://schemas.microsoft.com/office/drawing/2014/main" val="2117713454"/>
                    </a:ext>
                  </a:extLst>
                </a:gridCol>
                <a:gridCol w="2227839">
                  <a:extLst>
                    <a:ext uri="{9D8B030D-6E8A-4147-A177-3AD203B41FA5}">
                      <a16:colId xmlns="" xmlns:a16="http://schemas.microsoft.com/office/drawing/2014/main" val="418095295"/>
                    </a:ext>
                  </a:extLst>
                </a:gridCol>
              </a:tblGrid>
              <a:tr h="441807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Chục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Đơn vị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4190242"/>
                  </a:ext>
                </a:extLst>
              </a:tr>
              <a:tr h="3635990"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256000331"/>
                  </a:ext>
                </a:extLst>
              </a:tr>
            </a:tbl>
          </a:graphicData>
        </a:graphic>
      </p:graphicFrame>
      <p:cxnSp>
        <p:nvCxnSpPr>
          <p:cNvPr id="23" name="Straight Connector 22">
            <a:extLst>
              <a:ext uri="{FF2B5EF4-FFF2-40B4-BE49-F238E27FC236}">
                <a16:creationId xmlns="" xmlns:a16="http://schemas.microsoft.com/office/drawing/2014/main" id="{689EC044-7D6C-49FA-B3F9-E9E3A6A5B102}"/>
              </a:ext>
            </a:extLst>
          </p:cNvPr>
          <p:cNvCxnSpPr/>
          <p:nvPr/>
        </p:nvCxnSpPr>
        <p:spPr>
          <a:xfrm>
            <a:off x="844182" y="4481388"/>
            <a:ext cx="4455678" cy="0"/>
          </a:xfrm>
          <a:prstGeom prst="line">
            <a:avLst/>
          </a:prstGeom>
          <a:ln w="28575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5">
            <a:extLst>
              <a:ext uri="{FF2B5EF4-FFF2-40B4-BE49-F238E27FC236}">
                <a16:creationId xmlns="" xmlns:a16="http://schemas.microsoft.com/office/drawing/2014/main" id="{15468967-77FB-4A2F-AA6B-955261EA019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97915" y="2834662"/>
            <a:ext cx="401802" cy="1171968"/>
          </a:xfrm>
          <a:prstGeom prst="rect">
            <a:avLst/>
          </a:prstGeom>
        </p:spPr>
      </p:pic>
      <p:sp>
        <p:nvSpPr>
          <p:cNvPr id="27" name="Can 33">
            <a:extLst>
              <a:ext uri="{FF2B5EF4-FFF2-40B4-BE49-F238E27FC236}">
                <a16:creationId xmlns="" xmlns:a16="http://schemas.microsoft.com/office/drawing/2014/main" id="{11139BE3-C2CC-4BE8-BBC9-F7F1CDD73822}"/>
              </a:ext>
            </a:extLst>
          </p:cNvPr>
          <p:cNvSpPr/>
          <p:nvPr/>
        </p:nvSpPr>
        <p:spPr>
          <a:xfrm>
            <a:off x="3886687" y="285433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28" name="Picture 27">
            <a:extLst>
              <a:ext uri="{FF2B5EF4-FFF2-40B4-BE49-F238E27FC236}">
                <a16:creationId xmlns="" xmlns:a16="http://schemas.microsoft.com/office/drawing/2014/main" id="{C79291CF-2F15-4AFB-A97A-1A262460D4D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76214" y="2854332"/>
            <a:ext cx="401802" cy="1171968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="" xmlns:a16="http://schemas.microsoft.com/office/drawing/2014/main" id="{868DEE5B-C203-4D23-AE5E-6B49B38393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19785" y="2854332"/>
            <a:ext cx="401802" cy="1171968"/>
          </a:xfrm>
          <a:prstGeom prst="rect">
            <a:avLst/>
          </a:prstGeom>
        </p:spPr>
      </p:pic>
      <p:sp>
        <p:nvSpPr>
          <p:cNvPr id="31" name="Can 33">
            <a:extLst>
              <a:ext uri="{FF2B5EF4-FFF2-40B4-BE49-F238E27FC236}">
                <a16:creationId xmlns="" xmlns:a16="http://schemas.microsoft.com/office/drawing/2014/main" id="{8C60C7F3-F3CE-4A52-8217-1353C71F2C93}"/>
              </a:ext>
            </a:extLst>
          </p:cNvPr>
          <p:cNvSpPr/>
          <p:nvPr/>
        </p:nvSpPr>
        <p:spPr>
          <a:xfrm>
            <a:off x="3680047" y="285371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" name="Can 33">
            <a:extLst>
              <a:ext uri="{FF2B5EF4-FFF2-40B4-BE49-F238E27FC236}">
                <a16:creationId xmlns="" xmlns:a16="http://schemas.microsoft.com/office/drawing/2014/main" id="{551D2A3A-9C54-442E-9D1A-DA0469D1C507}"/>
              </a:ext>
            </a:extLst>
          </p:cNvPr>
          <p:cNvSpPr/>
          <p:nvPr/>
        </p:nvSpPr>
        <p:spPr>
          <a:xfrm>
            <a:off x="3467231" y="285371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3" name="Can 33">
            <a:extLst>
              <a:ext uri="{FF2B5EF4-FFF2-40B4-BE49-F238E27FC236}">
                <a16:creationId xmlns="" xmlns:a16="http://schemas.microsoft.com/office/drawing/2014/main" id="{7E28B5CF-198D-40A7-B73C-08FDE694AACF}"/>
              </a:ext>
            </a:extLst>
          </p:cNvPr>
          <p:cNvSpPr/>
          <p:nvPr/>
        </p:nvSpPr>
        <p:spPr>
          <a:xfrm>
            <a:off x="4101725" y="285371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4" name="Can 33">
            <a:extLst>
              <a:ext uri="{FF2B5EF4-FFF2-40B4-BE49-F238E27FC236}">
                <a16:creationId xmlns="" xmlns:a16="http://schemas.microsoft.com/office/drawing/2014/main" id="{1F09E7CC-A0C3-4DC8-8608-FEE0D2EF1D10}"/>
              </a:ext>
            </a:extLst>
          </p:cNvPr>
          <p:cNvSpPr/>
          <p:nvPr/>
        </p:nvSpPr>
        <p:spPr>
          <a:xfrm>
            <a:off x="4316763" y="285371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="" xmlns:a16="http://schemas.microsoft.com/office/drawing/2014/main" id="{B71F99A0-3F06-43AD-8A26-3E7A2E4DC2E2}"/>
              </a:ext>
            </a:extLst>
          </p:cNvPr>
          <p:cNvSpPr/>
          <p:nvPr/>
        </p:nvSpPr>
        <p:spPr>
          <a:xfrm>
            <a:off x="3373454" y="2756009"/>
            <a:ext cx="1362891" cy="3372931"/>
          </a:xfrm>
          <a:custGeom>
            <a:avLst/>
            <a:gdLst>
              <a:gd name="connsiteX0" fmla="*/ 0 w 1053340"/>
              <a:gd name="connsiteY0" fmla="*/ 175560 h 3352793"/>
              <a:gd name="connsiteX1" fmla="*/ 175560 w 1053340"/>
              <a:gd name="connsiteY1" fmla="*/ 0 h 3352793"/>
              <a:gd name="connsiteX2" fmla="*/ 877780 w 1053340"/>
              <a:gd name="connsiteY2" fmla="*/ 0 h 3352793"/>
              <a:gd name="connsiteX3" fmla="*/ 1053340 w 1053340"/>
              <a:gd name="connsiteY3" fmla="*/ 175560 h 3352793"/>
              <a:gd name="connsiteX4" fmla="*/ 1053340 w 1053340"/>
              <a:gd name="connsiteY4" fmla="*/ 3177233 h 3352793"/>
              <a:gd name="connsiteX5" fmla="*/ 877780 w 1053340"/>
              <a:gd name="connsiteY5" fmla="*/ 3352793 h 3352793"/>
              <a:gd name="connsiteX6" fmla="*/ 175560 w 1053340"/>
              <a:gd name="connsiteY6" fmla="*/ 3352793 h 3352793"/>
              <a:gd name="connsiteX7" fmla="*/ 0 w 1053340"/>
              <a:gd name="connsiteY7" fmla="*/ 3177233 h 3352793"/>
              <a:gd name="connsiteX8" fmla="*/ 0 w 1053340"/>
              <a:gd name="connsiteY8" fmla="*/ 175560 h 3352793"/>
              <a:gd name="connsiteX0" fmla="*/ 0 w 1320040"/>
              <a:gd name="connsiteY0" fmla="*/ 190960 h 3368193"/>
              <a:gd name="connsiteX1" fmla="*/ 175560 w 1320040"/>
              <a:gd name="connsiteY1" fmla="*/ 15400 h 3368193"/>
              <a:gd name="connsiteX2" fmla="*/ 877780 w 1320040"/>
              <a:gd name="connsiteY2" fmla="*/ 15400 h 3368193"/>
              <a:gd name="connsiteX3" fmla="*/ 1320040 w 1320040"/>
              <a:gd name="connsiteY3" fmla="*/ 57610 h 3368193"/>
              <a:gd name="connsiteX4" fmla="*/ 1053340 w 1320040"/>
              <a:gd name="connsiteY4" fmla="*/ 3192633 h 3368193"/>
              <a:gd name="connsiteX5" fmla="*/ 877780 w 1320040"/>
              <a:gd name="connsiteY5" fmla="*/ 3368193 h 3368193"/>
              <a:gd name="connsiteX6" fmla="*/ 175560 w 1320040"/>
              <a:gd name="connsiteY6" fmla="*/ 3368193 h 3368193"/>
              <a:gd name="connsiteX7" fmla="*/ 0 w 1320040"/>
              <a:gd name="connsiteY7" fmla="*/ 3192633 h 3368193"/>
              <a:gd name="connsiteX8" fmla="*/ 0 w 1320040"/>
              <a:gd name="connsiteY8" fmla="*/ 190960 h 3368193"/>
              <a:gd name="connsiteX0" fmla="*/ 0 w 1350052"/>
              <a:gd name="connsiteY0" fmla="*/ 190960 h 3368193"/>
              <a:gd name="connsiteX1" fmla="*/ 175560 w 1350052"/>
              <a:gd name="connsiteY1" fmla="*/ 15400 h 3368193"/>
              <a:gd name="connsiteX2" fmla="*/ 877780 w 1350052"/>
              <a:gd name="connsiteY2" fmla="*/ 15400 h 3368193"/>
              <a:gd name="connsiteX3" fmla="*/ 1320040 w 1350052"/>
              <a:gd name="connsiteY3" fmla="*/ 57610 h 3368193"/>
              <a:gd name="connsiteX4" fmla="*/ 1303321 w 1350052"/>
              <a:gd name="connsiteY4" fmla="*/ 1477878 h 3368193"/>
              <a:gd name="connsiteX5" fmla="*/ 1053340 w 1350052"/>
              <a:gd name="connsiteY5" fmla="*/ 3192633 h 3368193"/>
              <a:gd name="connsiteX6" fmla="*/ 877780 w 1350052"/>
              <a:gd name="connsiteY6" fmla="*/ 3368193 h 3368193"/>
              <a:gd name="connsiteX7" fmla="*/ 175560 w 1350052"/>
              <a:gd name="connsiteY7" fmla="*/ 3368193 h 3368193"/>
              <a:gd name="connsiteX8" fmla="*/ 0 w 1350052"/>
              <a:gd name="connsiteY8" fmla="*/ 3192633 h 3368193"/>
              <a:gd name="connsiteX9" fmla="*/ 0 w 1350052"/>
              <a:gd name="connsiteY9" fmla="*/ 190960 h 3368193"/>
              <a:gd name="connsiteX0" fmla="*/ 0 w 1350052"/>
              <a:gd name="connsiteY0" fmla="*/ 190960 h 3368193"/>
              <a:gd name="connsiteX1" fmla="*/ 175560 w 1350052"/>
              <a:gd name="connsiteY1" fmla="*/ 15400 h 3368193"/>
              <a:gd name="connsiteX2" fmla="*/ 877780 w 1350052"/>
              <a:gd name="connsiteY2" fmla="*/ 15400 h 3368193"/>
              <a:gd name="connsiteX3" fmla="*/ 1320040 w 1350052"/>
              <a:gd name="connsiteY3" fmla="*/ 57610 h 3368193"/>
              <a:gd name="connsiteX4" fmla="*/ 1303321 w 1350052"/>
              <a:gd name="connsiteY4" fmla="*/ 1477878 h 3368193"/>
              <a:gd name="connsiteX5" fmla="*/ 1053340 w 1350052"/>
              <a:gd name="connsiteY5" fmla="*/ 3192633 h 3368193"/>
              <a:gd name="connsiteX6" fmla="*/ 877780 w 1350052"/>
              <a:gd name="connsiteY6" fmla="*/ 3368193 h 3368193"/>
              <a:gd name="connsiteX7" fmla="*/ 175560 w 1350052"/>
              <a:gd name="connsiteY7" fmla="*/ 3368193 h 3368193"/>
              <a:gd name="connsiteX8" fmla="*/ 0 w 1350052"/>
              <a:gd name="connsiteY8" fmla="*/ 3192633 h 3368193"/>
              <a:gd name="connsiteX9" fmla="*/ 0 w 1350052"/>
              <a:gd name="connsiteY9" fmla="*/ 190960 h 3368193"/>
              <a:gd name="connsiteX0" fmla="*/ 0 w 1350052"/>
              <a:gd name="connsiteY0" fmla="*/ 190960 h 3368193"/>
              <a:gd name="connsiteX1" fmla="*/ 175560 w 1350052"/>
              <a:gd name="connsiteY1" fmla="*/ 15400 h 3368193"/>
              <a:gd name="connsiteX2" fmla="*/ 877780 w 1350052"/>
              <a:gd name="connsiteY2" fmla="*/ 15400 h 3368193"/>
              <a:gd name="connsiteX3" fmla="*/ 1320040 w 1350052"/>
              <a:gd name="connsiteY3" fmla="*/ 57610 h 3368193"/>
              <a:gd name="connsiteX4" fmla="*/ 1303321 w 1350052"/>
              <a:gd name="connsiteY4" fmla="*/ 1477878 h 3368193"/>
              <a:gd name="connsiteX5" fmla="*/ 884221 w 1350052"/>
              <a:gd name="connsiteY5" fmla="*/ 2020803 h 3368193"/>
              <a:gd name="connsiteX6" fmla="*/ 1053340 w 1350052"/>
              <a:gd name="connsiteY6" fmla="*/ 3192633 h 3368193"/>
              <a:gd name="connsiteX7" fmla="*/ 877780 w 1350052"/>
              <a:gd name="connsiteY7" fmla="*/ 3368193 h 3368193"/>
              <a:gd name="connsiteX8" fmla="*/ 175560 w 1350052"/>
              <a:gd name="connsiteY8" fmla="*/ 3368193 h 3368193"/>
              <a:gd name="connsiteX9" fmla="*/ 0 w 1350052"/>
              <a:gd name="connsiteY9" fmla="*/ 3192633 h 3368193"/>
              <a:gd name="connsiteX10" fmla="*/ 0 w 1350052"/>
              <a:gd name="connsiteY10" fmla="*/ 190960 h 3368193"/>
              <a:gd name="connsiteX0" fmla="*/ 0 w 1350052"/>
              <a:gd name="connsiteY0" fmla="*/ 190960 h 3368193"/>
              <a:gd name="connsiteX1" fmla="*/ 175560 w 1350052"/>
              <a:gd name="connsiteY1" fmla="*/ 15400 h 3368193"/>
              <a:gd name="connsiteX2" fmla="*/ 877780 w 1350052"/>
              <a:gd name="connsiteY2" fmla="*/ 15400 h 3368193"/>
              <a:gd name="connsiteX3" fmla="*/ 1320040 w 1350052"/>
              <a:gd name="connsiteY3" fmla="*/ 57610 h 3368193"/>
              <a:gd name="connsiteX4" fmla="*/ 1303321 w 1350052"/>
              <a:gd name="connsiteY4" fmla="*/ 1477878 h 3368193"/>
              <a:gd name="connsiteX5" fmla="*/ 884221 w 1350052"/>
              <a:gd name="connsiteY5" fmla="*/ 2020803 h 3368193"/>
              <a:gd name="connsiteX6" fmla="*/ 872365 w 1350052"/>
              <a:gd name="connsiteY6" fmla="*/ 3202158 h 3368193"/>
              <a:gd name="connsiteX7" fmla="*/ 877780 w 1350052"/>
              <a:gd name="connsiteY7" fmla="*/ 3368193 h 3368193"/>
              <a:gd name="connsiteX8" fmla="*/ 175560 w 1350052"/>
              <a:gd name="connsiteY8" fmla="*/ 3368193 h 3368193"/>
              <a:gd name="connsiteX9" fmla="*/ 0 w 1350052"/>
              <a:gd name="connsiteY9" fmla="*/ 3192633 h 3368193"/>
              <a:gd name="connsiteX10" fmla="*/ 0 w 1350052"/>
              <a:gd name="connsiteY10" fmla="*/ 190960 h 3368193"/>
              <a:gd name="connsiteX0" fmla="*/ 0 w 1350052"/>
              <a:gd name="connsiteY0" fmla="*/ 190960 h 3368193"/>
              <a:gd name="connsiteX1" fmla="*/ 175560 w 1350052"/>
              <a:gd name="connsiteY1" fmla="*/ 15400 h 3368193"/>
              <a:gd name="connsiteX2" fmla="*/ 877780 w 1350052"/>
              <a:gd name="connsiteY2" fmla="*/ 15400 h 3368193"/>
              <a:gd name="connsiteX3" fmla="*/ 1320040 w 1350052"/>
              <a:gd name="connsiteY3" fmla="*/ 57610 h 3368193"/>
              <a:gd name="connsiteX4" fmla="*/ 1303321 w 1350052"/>
              <a:gd name="connsiteY4" fmla="*/ 1477878 h 3368193"/>
              <a:gd name="connsiteX5" fmla="*/ 884221 w 1350052"/>
              <a:gd name="connsiteY5" fmla="*/ 2020803 h 3368193"/>
              <a:gd name="connsiteX6" fmla="*/ 872365 w 1350052"/>
              <a:gd name="connsiteY6" fmla="*/ 3202158 h 3368193"/>
              <a:gd name="connsiteX7" fmla="*/ 877780 w 1350052"/>
              <a:gd name="connsiteY7" fmla="*/ 3368193 h 3368193"/>
              <a:gd name="connsiteX8" fmla="*/ 175560 w 1350052"/>
              <a:gd name="connsiteY8" fmla="*/ 3368193 h 3368193"/>
              <a:gd name="connsiteX9" fmla="*/ 0 w 1350052"/>
              <a:gd name="connsiteY9" fmla="*/ 3192633 h 3368193"/>
              <a:gd name="connsiteX10" fmla="*/ 0 w 1350052"/>
              <a:gd name="connsiteY10" fmla="*/ 190960 h 3368193"/>
              <a:gd name="connsiteX0" fmla="*/ 0 w 1350052"/>
              <a:gd name="connsiteY0" fmla="*/ 201030 h 3378263"/>
              <a:gd name="connsiteX1" fmla="*/ 175560 w 1350052"/>
              <a:gd name="connsiteY1" fmla="*/ 25470 h 3378263"/>
              <a:gd name="connsiteX2" fmla="*/ 877780 w 1350052"/>
              <a:gd name="connsiteY2" fmla="*/ 6420 h 3378263"/>
              <a:gd name="connsiteX3" fmla="*/ 1320040 w 1350052"/>
              <a:gd name="connsiteY3" fmla="*/ 67680 h 3378263"/>
              <a:gd name="connsiteX4" fmla="*/ 1303321 w 1350052"/>
              <a:gd name="connsiteY4" fmla="*/ 1487948 h 3378263"/>
              <a:gd name="connsiteX5" fmla="*/ 884221 w 1350052"/>
              <a:gd name="connsiteY5" fmla="*/ 2030873 h 3378263"/>
              <a:gd name="connsiteX6" fmla="*/ 872365 w 1350052"/>
              <a:gd name="connsiteY6" fmla="*/ 3212228 h 3378263"/>
              <a:gd name="connsiteX7" fmla="*/ 877780 w 1350052"/>
              <a:gd name="connsiteY7" fmla="*/ 3378263 h 3378263"/>
              <a:gd name="connsiteX8" fmla="*/ 175560 w 1350052"/>
              <a:gd name="connsiteY8" fmla="*/ 3378263 h 3378263"/>
              <a:gd name="connsiteX9" fmla="*/ 0 w 1350052"/>
              <a:gd name="connsiteY9" fmla="*/ 3202703 h 3378263"/>
              <a:gd name="connsiteX10" fmla="*/ 0 w 1350052"/>
              <a:gd name="connsiteY10" fmla="*/ 201030 h 3378263"/>
              <a:gd name="connsiteX0" fmla="*/ 0 w 1350052"/>
              <a:gd name="connsiteY0" fmla="*/ 201030 h 3378263"/>
              <a:gd name="connsiteX1" fmla="*/ 175560 w 1350052"/>
              <a:gd name="connsiteY1" fmla="*/ 25470 h 3378263"/>
              <a:gd name="connsiteX2" fmla="*/ 877780 w 1350052"/>
              <a:gd name="connsiteY2" fmla="*/ 6420 h 3378263"/>
              <a:gd name="connsiteX3" fmla="*/ 1320040 w 1350052"/>
              <a:gd name="connsiteY3" fmla="*/ 67680 h 3378263"/>
              <a:gd name="connsiteX4" fmla="*/ 1303321 w 1350052"/>
              <a:gd name="connsiteY4" fmla="*/ 1487948 h 3378263"/>
              <a:gd name="connsiteX5" fmla="*/ 884221 w 1350052"/>
              <a:gd name="connsiteY5" fmla="*/ 2030873 h 3378263"/>
              <a:gd name="connsiteX6" fmla="*/ 872365 w 1350052"/>
              <a:gd name="connsiteY6" fmla="*/ 3212228 h 3378263"/>
              <a:gd name="connsiteX7" fmla="*/ 753955 w 1350052"/>
              <a:gd name="connsiteY7" fmla="*/ 3378263 h 3378263"/>
              <a:gd name="connsiteX8" fmla="*/ 175560 w 1350052"/>
              <a:gd name="connsiteY8" fmla="*/ 3378263 h 3378263"/>
              <a:gd name="connsiteX9" fmla="*/ 0 w 1350052"/>
              <a:gd name="connsiteY9" fmla="*/ 3202703 h 3378263"/>
              <a:gd name="connsiteX10" fmla="*/ 0 w 1350052"/>
              <a:gd name="connsiteY10" fmla="*/ 201030 h 3378263"/>
              <a:gd name="connsiteX0" fmla="*/ 0 w 1350052"/>
              <a:gd name="connsiteY0" fmla="*/ 195698 h 3372931"/>
              <a:gd name="connsiteX1" fmla="*/ 175560 w 1350052"/>
              <a:gd name="connsiteY1" fmla="*/ 20138 h 3372931"/>
              <a:gd name="connsiteX2" fmla="*/ 877780 w 1350052"/>
              <a:gd name="connsiteY2" fmla="*/ 1088 h 3372931"/>
              <a:gd name="connsiteX3" fmla="*/ 1320040 w 1350052"/>
              <a:gd name="connsiteY3" fmla="*/ 81398 h 3372931"/>
              <a:gd name="connsiteX4" fmla="*/ 1303321 w 1350052"/>
              <a:gd name="connsiteY4" fmla="*/ 1482616 h 3372931"/>
              <a:gd name="connsiteX5" fmla="*/ 884221 w 1350052"/>
              <a:gd name="connsiteY5" fmla="*/ 2025541 h 3372931"/>
              <a:gd name="connsiteX6" fmla="*/ 872365 w 1350052"/>
              <a:gd name="connsiteY6" fmla="*/ 3206896 h 3372931"/>
              <a:gd name="connsiteX7" fmla="*/ 753955 w 1350052"/>
              <a:gd name="connsiteY7" fmla="*/ 3372931 h 3372931"/>
              <a:gd name="connsiteX8" fmla="*/ 175560 w 1350052"/>
              <a:gd name="connsiteY8" fmla="*/ 3372931 h 3372931"/>
              <a:gd name="connsiteX9" fmla="*/ 0 w 1350052"/>
              <a:gd name="connsiteY9" fmla="*/ 3197371 h 3372931"/>
              <a:gd name="connsiteX10" fmla="*/ 0 w 1350052"/>
              <a:gd name="connsiteY10" fmla="*/ 195698 h 3372931"/>
              <a:gd name="connsiteX0" fmla="*/ 0 w 1362891"/>
              <a:gd name="connsiteY0" fmla="*/ 195698 h 3372931"/>
              <a:gd name="connsiteX1" fmla="*/ 175560 w 1362891"/>
              <a:gd name="connsiteY1" fmla="*/ 20138 h 3372931"/>
              <a:gd name="connsiteX2" fmla="*/ 877780 w 1362891"/>
              <a:gd name="connsiteY2" fmla="*/ 1088 h 3372931"/>
              <a:gd name="connsiteX3" fmla="*/ 1320040 w 1362891"/>
              <a:gd name="connsiteY3" fmla="*/ 81398 h 3372931"/>
              <a:gd name="connsiteX4" fmla="*/ 1331896 w 1362891"/>
              <a:gd name="connsiteY4" fmla="*/ 1482616 h 3372931"/>
              <a:gd name="connsiteX5" fmla="*/ 884221 w 1362891"/>
              <a:gd name="connsiteY5" fmla="*/ 2025541 h 3372931"/>
              <a:gd name="connsiteX6" fmla="*/ 872365 w 1362891"/>
              <a:gd name="connsiteY6" fmla="*/ 3206896 h 3372931"/>
              <a:gd name="connsiteX7" fmla="*/ 753955 w 1362891"/>
              <a:gd name="connsiteY7" fmla="*/ 3372931 h 3372931"/>
              <a:gd name="connsiteX8" fmla="*/ 175560 w 1362891"/>
              <a:gd name="connsiteY8" fmla="*/ 3372931 h 3372931"/>
              <a:gd name="connsiteX9" fmla="*/ 0 w 1362891"/>
              <a:gd name="connsiteY9" fmla="*/ 3197371 h 3372931"/>
              <a:gd name="connsiteX10" fmla="*/ 0 w 1362891"/>
              <a:gd name="connsiteY10" fmla="*/ 195698 h 337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2891" h="3372931">
                <a:moveTo>
                  <a:pt x="0" y="195698"/>
                </a:moveTo>
                <a:cubicBezTo>
                  <a:pt x="0" y="98739"/>
                  <a:pt x="78601" y="20138"/>
                  <a:pt x="175560" y="20138"/>
                </a:cubicBezTo>
                <a:lnTo>
                  <a:pt x="877780" y="1088"/>
                </a:lnTo>
                <a:cubicBezTo>
                  <a:pt x="974739" y="1088"/>
                  <a:pt x="1320040" y="-15561"/>
                  <a:pt x="1320040" y="81398"/>
                </a:cubicBezTo>
                <a:cubicBezTo>
                  <a:pt x="1373501" y="321969"/>
                  <a:pt x="1376346" y="960112"/>
                  <a:pt x="1331896" y="1482616"/>
                </a:cubicBezTo>
                <a:cubicBezTo>
                  <a:pt x="1295772" y="1808227"/>
                  <a:pt x="925885" y="1739749"/>
                  <a:pt x="884221" y="2025541"/>
                </a:cubicBezTo>
                <a:cubicBezTo>
                  <a:pt x="842558" y="2311334"/>
                  <a:pt x="890901" y="2980744"/>
                  <a:pt x="872365" y="3206896"/>
                </a:cubicBezTo>
                <a:cubicBezTo>
                  <a:pt x="872365" y="3303855"/>
                  <a:pt x="850914" y="3372931"/>
                  <a:pt x="753955" y="3372931"/>
                </a:cubicBezTo>
                <a:lnTo>
                  <a:pt x="175560" y="3372931"/>
                </a:lnTo>
                <a:cubicBezTo>
                  <a:pt x="78601" y="3372931"/>
                  <a:pt x="0" y="3294330"/>
                  <a:pt x="0" y="3197371"/>
                </a:cubicBezTo>
                <a:lnTo>
                  <a:pt x="0" y="195698"/>
                </a:lnTo>
                <a:close/>
              </a:path>
            </a:pathLst>
          </a:custGeom>
          <a:noFill/>
          <a:ln w="28575">
            <a:solidFill>
              <a:srgbClr val="B40C6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43" name="Can 33">
            <a:extLst>
              <a:ext uri="{FF2B5EF4-FFF2-40B4-BE49-F238E27FC236}">
                <a16:creationId xmlns="" xmlns:a16="http://schemas.microsoft.com/office/drawing/2014/main" id="{E9593EC3-6412-49EC-8AC9-35285F065BBE}"/>
              </a:ext>
            </a:extLst>
          </p:cNvPr>
          <p:cNvSpPr/>
          <p:nvPr/>
        </p:nvSpPr>
        <p:spPr>
          <a:xfrm>
            <a:off x="3892475" y="491192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4" name="Can 33">
            <a:extLst>
              <a:ext uri="{FF2B5EF4-FFF2-40B4-BE49-F238E27FC236}">
                <a16:creationId xmlns="" xmlns:a16="http://schemas.microsoft.com/office/drawing/2014/main" id="{65774D72-B6C7-4180-A574-26FA939D3299}"/>
              </a:ext>
            </a:extLst>
          </p:cNvPr>
          <p:cNvSpPr/>
          <p:nvPr/>
        </p:nvSpPr>
        <p:spPr>
          <a:xfrm>
            <a:off x="3685835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5" name="Can 33">
            <a:extLst>
              <a:ext uri="{FF2B5EF4-FFF2-40B4-BE49-F238E27FC236}">
                <a16:creationId xmlns="" xmlns:a16="http://schemas.microsoft.com/office/drawing/2014/main" id="{D5FF9E27-AE9E-4DED-84FB-2C3F8ED799A0}"/>
              </a:ext>
            </a:extLst>
          </p:cNvPr>
          <p:cNvSpPr/>
          <p:nvPr/>
        </p:nvSpPr>
        <p:spPr>
          <a:xfrm>
            <a:off x="3473019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6" name="Can 33">
            <a:extLst>
              <a:ext uri="{FF2B5EF4-FFF2-40B4-BE49-F238E27FC236}">
                <a16:creationId xmlns="" xmlns:a16="http://schemas.microsoft.com/office/drawing/2014/main" id="{A4D85B2E-E095-4E3F-925C-3525490B4FC9}"/>
              </a:ext>
            </a:extLst>
          </p:cNvPr>
          <p:cNvSpPr/>
          <p:nvPr/>
        </p:nvSpPr>
        <p:spPr>
          <a:xfrm>
            <a:off x="4107513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7" name="Can 33">
            <a:extLst>
              <a:ext uri="{FF2B5EF4-FFF2-40B4-BE49-F238E27FC236}">
                <a16:creationId xmlns="" xmlns:a16="http://schemas.microsoft.com/office/drawing/2014/main" id="{0AC23DA1-4F75-4A90-80B8-D8E6B613ABBB}"/>
              </a:ext>
            </a:extLst>
          </p:cNvPr>
          <p:cNvSpPr/>
          <p:nvPr/>
        </p:nvSpPr>
        <p:spPr>
          <a:xfrm>
            <a:off x="4322551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8" name="Can 33">
            <a:extLst>
              <a:ext uri="{FF2B5EF4-FFF2-40B4-BE49-F238E27FC236}">
                <a16:creationId xmlns="" xmlns:a16="http://schemas.microsoft.com/office/drawing/2014/main" id="{C9934856-9BE7-4011-93CF-536EB3A872E2}"/>
              </a:ext>
            </a:extLst>
          </p:cNvPr>
          <p:cNvSpPr/>
          <p:nvPr/>
        </p:nvSpPr>
        <p:spPr>
          <a:xfrm>
            <a:off x="4537589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" name="Can 33">
            <a:extLst>
              <a:ext uri="{FF2B5EF4-FFF2-40B4-BE49-F238E27FC236}">
                <a16:creationId xmlns="" xmlns:a16="http://schemas.microsoft.com/office/drawing/2014/main" id="{76B3775C-800A-4ADA-9EF7-F515F35C1347}"/>
              </a:ext>
            </a:extLst>
          </p:cNvPr>
          <p:cNvSpPr/>
          <p:nvPr/>
        </p:nvSpPr>
        <p:spPr>
          <a:xfrm>
            <a:off x="4752627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="" xmlns:a16="http://schemas.microsoft.com/office/drawing/2014/main" id="{A8715415-7578-4013-A624-051C8E04E458}"/>
              </a:ext>
            </a:extLst>
          </p:cNvPr>
          <p:cNvCxnSpPr/>
          <p:nvPr/>
        </p:nvCxnSpPr>
        <p:spPr>
          <a:xfrm flipH="1" flipV="1">
            <a:off x="2948902" y="4026300"/>
            <a:ext cx="381000" cy="64585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" name="Group 56">
            <a:extLst>
              <a:ext uri="{FF2B5EF4-FFF2-40B4-BE49-F238E27FC236}">
                <a16:creationId xmlns="" xmlns:a16="http://schemas.microsoft.com/office/drawing/2014/main" id="{678E061D-18C4-4C1A-B240-9B4193AFE286}"/>
              </a:ext>
            </a:extLst>
          </p:cNvPr>
          <p:cNvGrpSpPr/>
          <p:nvPr/>
        </p:nvGrpSpPr>
        <p:grpSpPr>
          <a:xfrm>
            <a:off x="2394689" y="2796873"/>
            <a:ext cx="503059" cy="1328054"/>
            <a:chOff x="2394689" y="3072917"/>
            <a:chExt cx="503059" cy="1328054"/>
          </a:xfrm>
        </p:grpSpPr>
        <p:pic>
          <p:nvPicPr>
            <p:cNvPr id="30" name="Picture 29">
              <a:extLst>
                <a:ext uri="{FF2B5EF4-FFF2-40B4-BE49-F238E27FC236}">
                  <a16:creationId xmlns="" xmlns:a16="http://schemas.microsoft.com/office/drawing/2014/main" id="{10182837-723B-485C-95CA-A8E60299B48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439619" y="3151843"/>
              <a:ext cx="401802" cy="1171968"/>
            </a:xfrm>
            <a:prstGeom prst="rect">
              <a:avLst/>
            </a:prstGeom>
          </p:spPr>
        </p:pic>
        <p:sp>
          <p:nvSpPr>
            <p:cNvPr id="52" name="Rectangle: Rounded Corners 51">
              <a:extLst>
                <a:ext uri="{FF2B5EF4-FFF2-40B4-BE49-F238E27FC236}">
                  <a16:creationId xmlns="" xmlns:a16="http://schemas.microsoft.com/office/drawing/2014/main" id="{674D762F-027A-4D4E-AF22-B663ADF24924}"/>
                </a:ext>
              </a:extLst>
            </p:cNvPr>
            <p:cNvSpPr/>
            <p:nvPr/>
          </p:nvSpPr>
          <p:spPr>
            <a:xfrm>
              <a:off x="2394689" y="3072917"/>
              <a:ext cx="503059" cy="1328054"/>
            </a:xfrm>
            <a:prstGeom prst="roundRect">
              <a:avLst/>
            </a:prstGeom>
            <a:noFill/>
            <a:ln w="28575">
              <a:solidFill>
                <a:srgbClr val="B40C6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</p:grpSp>
      <p:sp>
        <p:nvSpPr>
          <p:cNvPr id="63" name="Rectangle: Rounded Corners 62">
            <a:extLst>
              <a:ext uri="{FF2B5EF4-FFF2-40B4-BE49-F238E27FC236}">
                <a16:creationId xmlns="" xmlns:a16="http://schemas.microsoft.com/office/drawing/2014/main" id="{79A95805-FFB4-458B-B079-1A0565445221}"/>
              </a:ext>
            </a:extLst>
          </p:cNvPr>
          <p:cNvSpPr/>
          <p:nvPr/>
        </p:nvSpPr>
        <p:spPr>
          <a:xfrm>
            <a:off x="7469493" y="5564791"/>
            <a:ext cx="2400300" cy="635000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3">
                <a:lumMod val="75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prstClr val="black"/>
                </a:solidFill>
              </a:rPr>
              <a:t>36 + 17 = </a:t>
            </a:r>
            <a:r>
              <a:rPr lang="vi-VN" sz="2800" dirty="0">
                <a:solidFill>
                  <a:srgbClr val="FF0000"/>
                </a:solidFill>
              </a:rPr>
              <a:t>53</a:t>
            </a:r>
            <a:endParaRPr lang="vi-VN" sz="2800" dirty="0">
              <a:solidFill>
                <a:prstClr val="black"/>
              </a:solidFill>
            </a:endParaRPr>
          </a:p>
        </p:txBody>
      </p:sp>
      <p:pic>
        <p:nvPicPr>
          <p:cNvPr id="58" name="Picture 57">
            <a:extLst>
              <a:ext uri="{FF2B5EF4-FFF2-40B4-BE49-F238E27FC236}">
                <a16:creationId xmlns="" xmlns:a16="http://schemas.microsoft.com/office/drawing/2014/main" id="{6DEE4911-50A4-4102-A465-19C2AF9051C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98912" y="4832760"/>
            <a:ext cx="401802" cy="1171968"/>
          </a:xfrm>
          <a:prstGeom prst="rect">
            <a:avLst/>
          </a:prstGeom>
        </p:spPr>
      </p:pic>
      <p:sp>
        <p:nvSpPr>
          <p:cNvPr id="61" name="Can 33">
            <a:extLst>
              <a:ext uri="{FF2B5EF4-FFF2-40B4-BE49-F238E27FC236}">
                <a16:creationId xmlns="" xmlns:a16="http://schemas.microsoft.com/office/drawing/2014/main" id="{03EE3DA1-225A-47C1-BC3A-66ECDFBF266D}"/>
              </a:ext>
            </a:extLst>
          </p:cNvPr>
          <p:cNvSpPr/>
          <p:nvPr/>
        </p:nvSpPr>
        <p:spPr>
          <a:xfrm>
            <a:off x="4537589" y="285371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7031017" y="1035170"/>
            <a:ext cx="337503" cy="337503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5787380" y="2083324"/>
            <a:ext cx="429501" cy="263950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083324" y="1518758"/>
            <a:ext cx="575035" cy="35717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931309" y="1518758"/>
            <a:ext cx="535922" cy="35717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334219" y="2756009"/>
            <a:ext cx="1588714" cy="3372931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4967926" y="2603771"/>
            <a:ext cx="862350" cy="429054"/>
            <a:chOff x="4967926" y="2603771"/>
            <a:chExt cx="862350" cy="429054"/>
          </a:xfrm>
        </p:grpSpPr>
        <p:sp>
          <p:nvSpPr>
            <p:cNvPr id="22" name="Cloud Callout 21"/>
            <p:cNvSpPr/>
            <p:nvPr/>
          </p:nvSpPr>
          <p:spPr>
            <a:xfrm>
              <a:off x="4967926" y="2603771"/>
              <a:ext cx="862350" cy="429054"/>
            </a:xfrm>
            <a:prstGeom prst="cloudCallout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5252727" y="2642885"/>
              <a:ext cx="4875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3174278" y="2756009"/>
            <a:ext cx="1874377" cy="3372931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5097293" y="4832760"/>
            <a:ext cx="1933723" cy="663368"/>
            <a:chOff x="5097293" y="4832760"/>
            <a:chExt cx="1933723" cy="663368"/>
          </a:xfrm>
        </p:grpSpPr>
        <p:sp>
          <p:nvSpPr>
            <p:cNvPr id="36" name="Cloud Callout 35"/>
            <p:cNvSpPr/>
            <p:nvPr/>
          </p:nvSpPr>
          <p:spPr>
            <a:xfrm>
              <a:off x="5097293" y="4832760"/>
              <a:ext cx="1933723" cy="663368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330551" y="4863824"/>
              <a:ext cx="164418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 </a:t>
              </a:r>
              <a:r>
                <a:rPr lang="en-US" sz="2800" b="1" dirty="0" err="1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đơn</a:t>
              </a:r>
              <a:r>
                <a:rPr lang="en-US" sz="2800" b="1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dirty="0" err="1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vị</a:t>
              </a:r>
              <a:endPara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924128" y="2756009"/>
            <a:ext cx="2024774" cy="3372931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1" name="Group 50"/>
          <p:cNvGrpSpPr/>
          <p:nvPr/>
        </p:nvGrpSpPr>
        <p:grpSpPr>
          <a:xfrm>
            <a:off x="1399717" y="4599685"/>
            <a:ext cx="1498031" cy="617611"/>
            <a:chOff x="1399717" y="4599685"/>
            <a:chExt cx="1498031" cy="617611"/>
          </a:xfrm>
        </p:grpSpPr>
        <p:sp>
          <p:nvSpPr>
            <p:cNvPr id="40" name="Cloud Callout 39"/>
            <p:cNvSpPr/>
            <p:nvPr/>
          </p:nvSpPr>
          <p:spPr>
            <a:xfrm>
              <a:off x="1399717" y="4599685"/>
              <a:ext cx="1498031" cy="617611"/>
            </a:xfrm>
            <a:prstGeom prst="cloudCallout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634247" y="4620996"/>
              <a:ext cx="102411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 </a:t>
              </a:r>
              <a:r>
                <a:rPr lang="en-US" sz="2400" b="1" dirty="0" err="1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chục</a:t>
              </a:r>
              <a:endPara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2772383" y="3891064"/>
            <a:ext cx="4697110" cy="979625"/>
            <a:chOff x="2772383" y="3891064"/>
            <a:chExt cx="4697110" cy="979625"/>
          </a:xfrm>
        </p:grpSpPr>
        <p:cxnSp>
          <p:nvCxnSpPr>
            <p:cNvPr id="65" name="Straight Connector 64"/>
            <p:cNvCxnSpPr/>
            <p:nvPr/>
          </p:nvCxnSpPr>
          <p:spPr>
            <a:xfrm flipV="1">
              <a:off x="2772383" y="3891064"/>
              <a:ext cx="4697110" cy="781089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>
              <a:endCxn id="36" idx="3"/>
            </p:cNvCxnSpPr>
            <p:nvPr/>
          </p:nvCxnSpPr>
          <p:spPr>
            <a:xfrm flipH="1">
              <a:off x="6064155" y="3909357"/>
              <a:ext cx="1405338" cy="961332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1" name="Group 70"/>
          <p:cNvGrpSpPr/>
          <p:nvPr/>
        </p:nvGrpSpPr>
        <p:grpSpPr>
          <a:xfrm>
            <a:off x="7752945" y="3599234"/>
            <a:ext cx="1225690" cy="525762"/>
            <a:chOff x="7752945" y="3599234"/>
            <a:chExt cx="1225690" cy="525762"/>
          </a:xfrm>
        </p:grpSpPr>
        <p:sp>
          <p:nvSpPr>
            <p:cNvPr id="69" name="Rectangle 68"/>
            <p:cNvSpPr/>
            <p:nvPr/>
          </p:nvSpPr>
          <p:spPr>
            <a:xfrm>
              <a:off x="7752945" y="3599234"/>
              <a:ext cx="1128408" cy="525693"/>
            </a:xfrm>
            <a:prstGeom prst="rect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8073962" y="3601776"/>
              <a:ext cx="90467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</a:t>
              </a:r>
              <a:endPara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0848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500"/>
                            </p:stCondLst>
                            <p:childTnLst>
                              <p:par>
                                <p:cTn id="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000"/>
                            </p:stCondLst>
                            <p:childTnLst>
                              <p:par>
                                <p:cTn id="9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500"/>
                            </p:stCondLst>
                            <p:childTnLst>
                              <p:par>
                                <p:cTn id="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4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"/>
                            </p:stCondLst>
                            <p:childTnLst>
                              <p:par>
                                <p:cTn id="1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500"/>
                            </p:stCondLst>
                            <p:childTnLst>
                              <p:par>
                                <p:cTn id="1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500"/>
                            </p:stCondLst>
                            <p:childTnLst>
                              <p:par>
                                <p:cTn id="1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3000"/>
                            </p:stCondLst>
                            <p:childTnLst>
                              <p:par>
                                <p:cTn id="1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2000"/>
                            </p:stCondLst>
                            <p:childTnLst>
                              <p:par>
                                <p:cTn id="16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500"/>
                            </p:stCondLst>
                            <p:childTnLst>
                              <p:par>
                                <p:cTn id="17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2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4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7" grpId="0" animBg="1"/>
      <p:bldP spid="27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24" grpId="0" animBg="1"/>
      <p:bldP spid="24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8" grpId="0" animBg="1"/>
      <p:bldP spid="49" grpId="0" animBg="1"/>
      <p:bldP spid="63" grpId="0" animBg="1"/>
      <p:bldP spid="61" grpId="0" animBg="1"/>
      <p:bldP spid="61" grpId="1" animBg="1"/>
      <p:bldP spid="2" grpId="0" animBg="1"/>
      <p:bldP spid="8" grpId="0" animBg="1"/>
      <p:bldP spid="10" grpId="0" animBg="1"/>
      <p:bldP spid="12" grpId="0" animBg="1"/>
      <p:bldP spid="21" grpId="0" animBg="1"/>
      <p:bldP spid="21" grpId="1" animBg="1"/>
      <p:bldP spid="21" grpId="2" animBg="1"/>
      <p:bldP spid="6" grpId="0" animBg="1"/>
      <p:bldP spid="3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Không có mô tả.">
            <a:extLst>
              <a:ext uri="{FF2B5EF4-FFF2-40B4-BE49-F238E27FC236}">
                <a16:creationId xmlns=""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ectangle: Rounded Corners 18">
            <a:extLst>
              <a:ext uri="{FF2B5EF4-FFF2-40B4-BE49-F238E27FC236}">
                <a16:creationId xmlns="" xmlns:a16="http://schemas.microsoft.com/office/drawing/2014/main" id="{345040EF-B037-4F34-B6EB-A1A7071FBBA5}"/>
              </a:ext>
            </a:extLst>
          </p:cNvPr>
          <p:cNvSpPr/>
          <p:nvPr/>
        </p:nvSpPr>
        <p:spPr>
          <a:xfrm>
            <a:off x="1891776" y="1364627"/>
            <a:ext cx="2400300" cy="635000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3">
                <a:lumMod val="75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prstClr val="black"/>
                </a:solidFill>
              </a:rPr>
              <a:t>36 + 17 = ?</a:t>
            </a:r>
          </a:p>
        </p:txBody>
      </p:sp>
      <p:graphicFrame>
        <p:nvGraphicFramePr>
          <p:cNvPr id="20" name="Table 20">
            <a:extLst>
              <a:ext uri="{FF2B5EF4-FFF2-40B4-BE49-F238E27FC236}">
                <a16:creationId xmlns="" xmlns:a16="http://schemas.microsoft.com/office/drawing/2014/main" id="{0E455B7D-CEF6-4BC1-823F-7474FD76955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844182" y="2213877"/>
          <a:ext cx="4455678" cy="4093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27839">
                  <a:extLst>
                    <a:ext uri="{9D8B030D-6E8A-4147-A177-3AD203B41FA5}">
                      <a16:colId xmlns="" xmlns:a16="http://schemas.microsoft.com/office/drawing/2014/main" val="2117713454"/>
                    </a:ext>
                  </a:extLst>
                </a:gridCol>
                <a:gridCol w="2227839">
                  <a:extLst>
                    <a:ext uri="{9D8B030D-6E8A-4147-A177-3AD203B41FA5}">
                      <a16:colId xmlns="" xmlns:a16="http://schemas.microsoft.com/office/drawing/2014/main" val="418095295"/>
                    </a:ext>
                  </a:extLst>
                </a:gridCol>
              </a:tblGrid>
              <a:tr h="441807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Chục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Đơn vị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4190242"/>
                  </a:ext>
                </a:extLst>
              </a:tr>
              <a:tr h="3635990"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256000331"/>
                  </a:ext>
                </a:extLst>
              </a:tr>
            </a:tbl>
          </a:graphicData>
        </a:graphic>
      </p:graphicFrame>
      <p:cxnSp>
        <p:nvCxnSpPr>
          <p:cNvPr id="23" name="Straight Connector 22">
            <a:extLst>
              <a:ext uri="{FF2B5EF4-FFF2-40B4-BE49-F238E27FC236}">
                <a16:creationId xmlns="" xmlns:a16="http://schemas.microsoft.com/office/drawing/2014/main" id="{689EC044-7D6C-49FA-B3F9-E9E3A6A5B102}"/>
              </a:ext>
            </a:extLst>
          </p:cNvPr>
          <p:cNvCxnSpPr/>
          <p:nvPr/>
        </p:nvCxnSpPr>
        <p:spPr>
          <a:xfrm>
            <a:off x="844182" y="4481388"/>
            <a:ext cx="4455678" cy="0"/>
          </a:xfrm>
          <a:prstGeom prst="line">
            <a:avLst/>
          </a:prstGeom>
          <a:ln w="28575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5">
            <a:extLst>
              <a:ext uri="{FF2B5EF4-FFF2-40B4-BE49-F238E27FC236}">
                <a16:creationId xmlns="" xmlns:a16="http://schemas.microsoft.com/office/drawing/2014/main" id="{15468967-77FB-4A2F-AA6B-955261EA019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7915" y="2834662"/>
            <a:ext cx="401802" cy="1171968"/>
          </a:xfrm>
          <a:prstGeom prst="rect">
            <a:avLst/>
          </a:prstGeom>
        </p:spPr>
      </p:pic>
      <p:sp>
        <p:nvSpPr>
          <p:cNvPr id="27" name="Can 33">
            <a:extLst>
              <a:ext uri="{FF2B5EF4-FFF2-40B4-BE49-F238E27FC236}">
                <a16:creationId xmlns="" xmlns:a16="http://schemas.microsoft.com/office/drawing/2014/main" id="{11139BE3-C2CC-4BE8-BBC9-F7F1CDD73822}"/>
              </a:ext>
            </a:extLst>
          </p:cNvPr>
          <p:cNvSpPr/>
          <p:nvPr/>
        </p:nvSpPr>
        <p:spPr>
          <a:xfrm>
            <a:off x="3886687" y="285433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28" name="Picture 27">
            <a:extLst>
              <a:ext uri="{FF2B5EF4-FFF2-40B4-BE49-F238E27FC236}">
                <a16:creationId xmlns="" xmlns:a16="http://schemas.microsoft.com/office/drawing/2014/main" id="{C79291CF-2F15-4AFB-A97A-1A262460D4D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76214" y="2854332"/>
            <a:ext cx="401802" cy="1171968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="" xmlns:a16="http://schemas.microsoft.com/office/drawing/2014/main" id="{868DEE5B-C203-4D23-AE5E-6B49B38393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19785" y="2854332"/>
            <a:ext cx="401802" cy="1171968"/>
          </a:xfrm>
          <a:prstGeom prst="rect">
            <a:avLst/>
          </a:prstGeom>
        </p:spPr>
      </p:pic>
      <p:sp>
        <p:nvSpPr>
          <p:cNvPr id="31" name="Can 33">
            <a:extLst>
              <a:ext uri="{FF2B5EF4-FFF2-40B4-BE49-F238E27FC236}">
                <a16:creationId xmlns="" xmlns:a16="http://schemas.microsoft.com/office/drawing/2014/main" id="{8C60C7F3-F3CE-4A52-8217-1353C71F2C93}"/>
              </a:ext>
            </a:extLst>
          </p:cNvPr>
          <p:cNvSpPr/>
          <p:nvPr/>
        </p:nvSpPr>
        <p:spPr>
          <a:xfrm>
            <a:off x="3680047" y="285371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" name="Can 33">
            <a:extLst>
              <a:ext uri="{FF2B5EF4-FFF2-40B4-BE49-F238E27FC236}">
                <a16:creationId xmlns="" xmlns:a16="http://schemas.microsoft.com/office/drawing/2014/main" id="{551D2A3A-9C54-442E-9D1A-DA0469D1C507}"/>
              </a:ext>
            </a:extLst>
          </p:cNvPr>
          <p:cNvSpPr/>
          <p:nvPr/>
        </p:nvSpPr>
        <p:spPr>
          <a:xfrm>
            <a:off x="3467231" y="285371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3" name="Can 33">
            <a:extLst>
              <a:ext uri="{FF2B5EF4-FFF2-40B4-BE49-F238E27FC236}">
                <a16:creationId xmlns="" xmlns:a16="http://schemas.microsoft.com/office/drawing/2014/main" id="{7E28B5CF-198D-40A7-B73C-08FDE694AACF}"/>
              </a:ext>
            </a:extLst>
          </p:cNvPr>
          <p:cNvSpPr/>
          <p:nvPr/>
        </p:nvSpPr>
        <p:spPr>
          <a:xfrm>
            <a:off x="4101725" y="285371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4" name="Can 33">
            <a:extLst>
              <a:ext uri="{FF2B5EF4-FFF2-40B4-BE49-F238E27FC236}">
                <a16:creationId xmlns="" xmlns:a16="http://schemas.microsoft.com/office/drawing/2014/main" id="{1F09E7CC-A0C3-4DC8-8608-FEE0D2EF1D10}"/>
              </a:ext>
            </a:extLst>
          </p:cNvPr>
          <p:cNvSpPr/>
          <p:nvPr/>
        </p:nvSpPr>
        <p:spPr>
          <a:xfrm>
            <a:off x="4316763" y="285371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="" xmlns:a16="http://schemas.microsoft.com/office/drawing/2014/main" id="{B71F99A0-3F06-43AD-8A26-3E7A2E4DC2E2}"/>
              </a:ext>
            </a:extLst>
          </p:cNvPr>
          <p:cNvSpPr/>
          <p:nvPr/>
        </p:nvSpPr>
        <p:spPr>
          <a:xfrm>
            <a:off x="3373454" y="2756009"/>
            <a:ext cx="1362891" cy="3372931"/>
          </a:xfrm>
          <a:custGeom>
            <a:avLst/>
            <a:gdLst>
              <a:gd name="connsiteX0" fmla="*/ 0 w 1053340"/>
              <a:gd name="connsiteY0" fmla="*/ 175560 h 3352793"/>
              <a:gd name="connsiteX1" fmla="*/ 175560 w 1053340"/>
              <a:gd name="connsiteY1" fmla="*/ 0 h 3352793"/>
              <a:gd name="connsiteX2" fmla="*/ 877780 w 1053340"/>
              <a:gd name="connsiteY2" fmla="*/ 0 h 3352793"/>
              <a:gd name="connsiteX3" fmla="*/ 1053340 w 1053340"/>
              <a:gd name="connsiteY3" fmla="*/ 175560 h 3352793"/>
              <a:gd name="connsiteX4" fmla="*/ 1053340 w 1053340"/>
              <a:gd name="connsiteY4" fmla="*/ 3177233 h 3352793"/>
              <a:gd name="connsiteX5" fmla="*/ 877780 w 1053340"/>
              <a:gd name="connsiteY5" fmla="*/ 3352793 h 3352793"/>
              <a:gd name="connsiteX6" fmla="*/ 175560 w 1053340"/>
              <a:gd name="connsiteY6" fmla="*/ 3352793 h 3352793"/>
              <a:gd name="connsiteX7" fmla="*/ 0 w 1053340"/>
              <a:gd name="connsiteY7" fmla="*/ 3177233 h 3352793"/>
              <a:gd name="connsiteX8" fmla="*/ 0 w 1053340"/>
              <a:gd name="connsiteY8" fmla="*/ 175560 h 3352793"/>
              <a:gd name="connsiteX0" fmla="*/ 0 w 1320040"/>
              <a:gd name="connsiteY0" fmla="*/ 190960 h 3368193"/>
              <a:gd name="connsiteX1" fmla="*/ 175560 w 1320040"/>
              <a:gd name="connsiteY1" fmla="*/ 15400 h 3368193"/>
              <a:gd name="connsiteX2" fmla="*/ 877780 w 1320040"/>
              <a:gd name="connsiteY2" fmla="*/ 15400 h 3368193"/>
              <a:gd name="connsiteX3" fmla="*/ 1320040 w 1320040"/>
              <a:gd name="connsiteY3" fmla="*/ 57610 h 3368193"/>
              <a:gd name="connsiteX4" fmla="*/ 1053340 w 1320040"/>
              <a:gd name="connsiteY4" fmla="*/ 3192633 h 3368193"/>
              <a:gd name="connsiteX5" fmla="*/ 877780 w 1320040"/>
              <a:gd name="connsiteY5" fmla="*/ 3368193 h 3368193"/>
              <a:gd name="connsiteX6" fmla="*/ 175560 w 1320040"/>
              <a:gd name="connsiteY6" fmla="*/ 3368193 h 3368193"/>
              <a:gd name="connsiteX7" fmla="*/ 0 w 1320040"/>
              <a:gd name="connsiteY7" fmla="*/ 3192633 h 3368193"/>
              <a:gd name="connsiteX8" fmla="*/ 0 w 1320040"/>
              <a:gd name="connsiteY8" fmla="*/ 190960 h 3368193"/>
              <a:gd name="connsiteX0" fmla="*/ 0 w 1350052"/>
              <a:gd name="connsiteY0" fmla="*/ 190960 h 3368193"/>
              <a:gd name="connsiteX1" fmla="*/ 175560 w 1350052"/>
              <a:gd name="connsiteY1" fmla="*/ 15400 h 3368193"/>
              <a:gd name="connsiteX2" fmla="*/ 877780 w 1350052"/>
              <a:gd name="connsiteY2" fmla="*/ 15400 h 3368193"/>
              <a:gd name="connsiteX3" fmla="*/ 1320040 w 1350052"/>
              <a:gd name="connsiteY3" fmla="*/ 57610 h 3368193"/>
              <a:gd name="connsiteX4" fmla="*/ 1303321 w 1350052"/>
              <a:gd name="connsiteY4" fmla="*/ 1477878 h 3368193"/>
              <a:gd name="connsiteX5" fmla="*/ 1053340 w 1350052"/>
              <a:gd name="connsiteY5" fmla="*/ 3192633 h 3368193"/>
              <a:gd name="connsiteX6" fmla="*/ 877780 w 1350052"/>
              <a:gd name="connsiteY6" fmla="*/ 3368193 h 3368193"/>
              <a:gd name="connsiteX7" fmla="*/ 175560 w 1350052"/>
              <a:gd name="connsiteY7" fmla="*/ 3368193 h 3368193"/>
              <a:gd name="connsiteX8" fmla="*/ 0 w 1350052"/>
              <a:gd name="connsiteY8" fmla="*/ 3192633 h 3368193"/>
              <a:gd name="connsiteX9" fmla="*/ 0 w 1350052"/>
              <a:gd name="connsiteY9" fmla="*/ 190960 h 3368193"/>
              <a:gd name="connsiteX0" fmla="*/ 0 w 1350052"/>
              <a:gd name="connsiteY0" fmla="*/ 190960 h 3368193"/>
              <a:gd name="connsiteX1" fmla="*/ 175560 w 1350052"/>
              <a:gd name="connsiteY1" fmla="*/ 15400 h 3368193"/>
              <a:gd name="connsiteX2" fmla="*/ 877780 w 1350052"/>
              <a:gd name="connsiteY2" fmla="*/ 15400 h 3368193"/>
              <a:gd name="connsiteX3" fmla="*/ 1320040 w 1350052"/>
              <a:gd name="connsiteY3" fmla="*/ 57610 h 3368193"/>
              <a:gd name="connsiteX4" fmla="*/ 1303321 w 1350052"/>
              <a:gd name="connsiteY4" fmla="*/ 1477878 h 3368193"/>
              <a:gd name="connsiteX5" fmla="*/ 1053340 w 1350052"/>
              <a:gd name="connsiteY5" fmla="*/ 3192633 h 3368193"/>
              <a:gd name="connsiteX6" fmla="*/ 877780 w 1350052"/>
              <a:gd name="connsiteY6" fmla="*/ 3368193 h 3368193"/>
              <a:gd name="connsiteX7" fmla="*/ 175560 w 1350052"/>
              <a:gd name="connsiteY7" fmla="*/ 3368193 h 3368193"/>
              <a:gd name="connsiteX8" fmla="*/ 0 w 1350052"/>
              <a:gd name="connsiteY8" fmla="*/ 3192633 h 3368193"/>
              <a:gd name="connsiteX9" fmla="*/ 0 w 1350052"/>
              <a:gd name="connsiteY9" fmla="*/ 190960 h 3368193"/>
              <a:gd name="connsiteX0" fmla="*/ 0 w 1350052"/>
              <a:gd name="connsiteY0" fmla="*/ 190960 h 3368193"/>
              <a:gd name="connsiteX1" fmla="*/ 175560 w 1350052"/>
              <a:gd name="connsiteY1" fmla="*/ 15400 h 3368193"/>
              <a:gd name="connsiteX2" fmla="*/ 877780 w 1350052"/>
              <a:gd name="connsiteY2" fmla="*/ 15400 h 3368193"/>
              <a:gd name="connsiteX3" fmla="*/ 1320040 w 1350052"/>
              <a:gd name="connsiteY3" fmla="*/ 57610 h 3368193"/>
              <a:gd name="connsiteX4" fmla="*/ 1303321 w 1350052"/>
              <a:gd name="connsiteY4" fmla="*/ 1477878 h 3368193"/>
              <a:gd name="connsiteX5" fmla="*/ 884221 w 1350052"/>
              <a:gd name="connsiteY5" fmla="*/ 2020803 h 3368193"/>
              <a:gd name="connsiteX6" fmla="*/ 1053340 w 1350052"/>
              <a:gd name="connsiteY6" fmla="*/ 3192633 h 3368193"/>
              <a:gd name="connsiteX7" fmla="*/ 877780 w 1350052"/>
              <a:gd name="connsiteY7" fmla="*/ 3368193 h 3368193"/>
              <a:gd name="connsiteX8" fmla="*/ 175560 w 1350052"/>
              <a:gd name="connsiteY8" fmla="*/ 3368193 h 3368193"/>
              <a:gd name="connsiteX9" fmla="*/ 0 w 1350052"/>
              <a:gd name="connsiteY9" fmla="*/ 3192633 h 3368193"/>
              <a:gd name="connsiteX10" fmla="*/ 0 w 1350052"/>
              <a:gd name="connsiteY10" fmla="*/ 190960 h 3368193"/>
              <a:gd name="connsiteX0" fmla="*/ 0 w 1350052"/>
              <a:gd name="connsiteY0" fmla="*/ 190960 h 3368193"/>
              <a:gd name="connsiteX1" fmla="*/ 175560 w 1350052"/>
              <a:gd name="connsiteY1" fmla="*/ 15400 h 3368193"/>
              <a:gd name="connsiteX2" fmla="*/ 877780 w 1350052"/>
              <a:gd name="connsiteY2" fmla="*/ 15400 h 3368193"/>
              <a:gd name="connsiteX3" fmla="*/ 1320040 w 1350052"/>
              <a:gd name="connsiteY3" fmla="*/ 57610 h 3368193"/>
              <a:gd name="connsiteX4" fmla="*/ 1303321 w 1350052"/>
              <a:gd name="connsiteY4" fmla="*/ 1477878 h 3368193"/>
              <a:gd name="connsiteX5" fmla="*/ 884221 w 1350052"/>
              <a:gd name="connsiteY5" fmla="*/ 2020803 h 3368193"/>
              <a:gd name="connsiteX6" fmla="*/ 872365 w 1350052"/>
              <a:gd name="connsiteY6" fmla="*/ 3202158 h 3368193"/>
              <a:gd name="connsiteX7" fmla="*/ 877780 w 1350052"/>
              <a:gd name="connsiteY7" fmla="*/ 3368193 h 3368193"/>
              <a:gd name="connsiteX8" fmla="*/ 175560 w 1350052"/>
              <a:gd name="connsiteY8" fmla="*/ 3368193 h 3368193"/>
              <a:gd name="connsiteX9" fmla="*/ 0 w 1350052"/>
              <a:gd name="connsiteY9" fmla="*/ 3192633 h 3368193"/>
              <a:gd name="connsiteX10" fmla="*/ 0 w 1350052"/>
              <a:gd name="connsiteY10" fmla="*/ 190960 h 3368193"/>
              <a:gd name="connsiteX0" fmla="*/ 0 w 1350052"/>
              <a:gd name="connsiteY0" fmla="*/ 190960 h 3368193"/>
              <a:gd name="connsiteX1" fmla="*/ 175560 w 1350052"/>
              <a:gd name="connsiteY1" fmla="*/ 15400 h 3368193"/>
              <a:gd name="connsiteX2" fmla="*/ 877780 w 1350052"/>
              <a:gd name="connsiteY2" fmla="*/ 15400 h 3368193"/>
              <a:gd name="connsiteX3" fmla="*/ 1320040 w 1350052"/>
              <a:gd name="connsiteY3" fmla="*/ 57610 h 3368193"/>
              <a:gd name="connsiteX4" fmla="*/ 1303321 w 1350052"/>
              <a:gd name="connsiteY4" fmla="*/ 1477878 h 3368193"/>
              <a:gd name="connsiteX5" fmla="*/ 884221 w 1350052"/>
              <a:gd name="connsiteY5" fmla="*/ 2020803 h 3368193"/>
              <a:gd name="connsiteX6" fmla="*/ 872365 w 1350052"/>
              <a:gd name="connsiteY6" fmla="*/ 3202158 h 3368193"/>
              <a:gd name="connsiteX7" fmla="*/ 877780 w 1350052"/>
              <a:gd name="connsiteY7" fmla="*/ 3368193 h 3368193"/>
              <a:gd name="connsiteX8" fmla="*/ 175560 w 1350052"/>
              <a:gd name="connsiteY8" fmla="*/ 3368193 h 3368193"/>
              <a:gd name="connsiteX9" fmla="*/ 0 w 1350052"/>
              <a:gd name="connsiteY9" fmla="*/ 3192633 h 3368193"/>
              <a:gd name="connsiteX10" fmla="*/ 0 w 1350052"/>
              <a:gd name="connsiteY10" fmla="*/ 190960 h 3368193"/>
              <a:gd name="connsiteX0" fmla="*/ 0 w 1350052"/>
              <a:gd name="connsiteY0" fmla="*/ 201030 h 3378263"/>
              <a:gd name="connsiteX1" fmla="*/ 175560 w 1350052"/>
              <a:gd name="connsiteY1" fmla="*/ 25470 h 3378263"/>
              <a:gd name="connsiteX2" fmla="*/ 877780 w 1350052"/>
              <a:gd name="connsiteY2" fmla="*/ 6420 h 3378263"/>
              <a:gd name="connsiteX3" fmla="*/ 1320040 w 1350052"/>
              <a:gd name="connsiteY3" fmla="*/ 67680 h 3378263"/>
              <a:gd name="connsiteX4" fmla="*/ 1303321 w 1350052"/>
              <a:gd name="connsiteY4" fmla="*/ 1487948 h 3378263"/>
              <a:gd name="connsiteX5" fmla="*/ 884221 w 1350052"/>
              <a:gd name="connsiteY5" fmla="*/ 2030873 h 3378263"/>
              <a:gd name="connsiteX6" fmla="*/ 872365 w 1350052"/>
              <a:gd name="connsiteY6" fmla="*/ 3212228 h 3378263"/>
              <a:gd name="connsiteX7" fmla="*/ 877780 w 1350052"/>
              <a:gd name="connsiteY7" fmla="*/ 3378263 h 3378263"/>
              <a:gd name="connsiteX8" fmla="*/ 175560 w 1350052"/>
              <a:gd name="connsiteY8" fmla="*/ 3378263 h 3378263"/>
              <a:gd name="connsiteX9" fmla="*/ 0 w 1350052"/>
              <a:gd name="connsiteY9" fmla="*/ 3202703 h 3378263"/>
              <a:gd name="connsiteX10" fmla="*/ 0 w 1350052"/>
              <a:gd name="connsiteY10" fmla="*/ 201030 h 3378263"/>
              <a:gd name="connsiteX0" fmla="*/ 0 w 1350052"/>
              <a:gd name="connsiteY0" fmla="*/ 201030 h 3378263"/>
              <a:gd name="connsiteX1" fmla="*/ 175560 w 1350052"/>
              <a:gd name="connsiteY1" fmla="*/ 25470 h 3378263"/>
              <a:gd name="connsiteX2" fmla="*/ 877780 w 1350052"/>
              <a:gd name="connsiteY2" fmla="*/ 6420 h 3378263"/>
              <a:gd name="connsiteX3" fmla="*/ 1320040 w 1350052"/>
              <a:gd name="connsiteY3" fmla="*/ 67680 h 3378263"/>
              <a:gd name="connsiteX4" fmla="*/ 1303321 w 1350052"/>
              <a:gd name="connsiteY4" fmla="*/ 1487948 h 3378263"/>
              <a:gd name="connsiteX5" fmla="*/ 884221 w 1350052"/>
              <a:gd name="connsiteY5" fmla="*/ 2030873 h 3378263"/>
              <a:gd name="connsiteX6" fmla="*/ 872365 w 1350052"/>
              <a:gd name="connsiteY6" fmla="*/ 3212228 h 3378263"/>
              <a:gd name="connsiteX7" fmla="*/ 753955 w 1350052"/>
              <a:gd name="connsiteY7" fmla="*/ 3378263 h 3378263"/>
              <a:gd name="connsiteX8" fmla="*/ 175560 w 1350052"/>
              <a:gd name="connsiteY8" fmla="*/ 3378263 h 3378263"/>
              <a:gd name="connsiteX9" fmla="*/ 0 w 1350052"/>
              <a:gd name="connsiteY9" fmla="*/ 3202703 h 3378263"/>
              <a:gd name="connsiteX10" fmla="*/ 0 w 1350052"/>
              <a:gd name="connsiteY10" fmla="*/ 201030 h 3378263"/>
              <a:gd name="connsiteX0" fmla="*/ 0 w 1350052"/>
              <a:gd name="connsiteY0" fmla="*/ 195698 h 3372931"/>
              <a:gd name="connsiteX1" fmla="*/ 175560 w 1350052"/>
              <a:gd name="connsiteY1" fmla="*/ 20138 h 3372931"/>
              <a:gd name="connsiteX2" fmla="*/ 877780 w 1350052"/>
              <a:gd name="connsiteY2" fmla="*/ 1088 h 3372931"/>
              <a:gd name="connsiteX3" fmla="*/ 1320040 w 1350052"/>
              <a:gd name="connsiteY3" fmla="*/ 81398 h 3372931"/>
              <a:gd name="connsiteX4" fmla="*/ 1303321 w 1350052"/>
              <a:gd name="connsiteY4" fmla="*/ 1482616 h 3372931"/>
              <a:gd name="connsiteX5" fmla="*/ 884221 w 1350052"/>
              <a:gd name="connsiteY5" fmla="*/ 2025541 h 3372931"/>
              <a:gd name="connsiteX6" fmla="*/ 872365 w 1350052"/>
              <a:gd name="connsiteY6" fmla="*/ 3206896 h 3372931"/>
              <a:gd name="connsiteX7" fmla="*/ 753955 w 1350052"/>
              <a:gd name="connsiteY7" fmla="*/ 3372931 h 3372931"/>
              <a:gd name="connsiteX8" fmla="*/ 175560 w 1350052"/>
              <a:gd name="connsiteY8" fmla="*/ 3372931 h 3372931"/>
              <a:gd name="connsiteX9" fmla="*/ 0 w 1350052"/>
              <a:gd name="connsiteY9" fmla="*/ 3197371 h 3372931"/>
              <a:gd name="connsiteX10" fmla="*/ 0 w 1350052"/>
              <a:gd name="connsiteY10" fmla="*/ 195698 h 3372931"/>
              <a:gd name="connsiteX0" fmla="*/ 0 w 1362891"/>
              <a:gd name="connsiteY0" fmla="*/ 195698 h 3372931"/>
              <a:gd name="connsiteX1" fmla="*/ 175560 w 1362891"/>
              <a:gd name="connsiteY1" fmla="*/ 20138 h 3372931"/>
              <a:gd name="connsiteX2" fmla="*/ 877780 w 1362891"/>
              <a:gd name="connsiteY2" fmla="*/ 1088 h 3372931"/>
              <a:gd name="connsiteX3" fmla="*/ 1320040 w 1362891"/>
              <a:gd name="connsiteY3" fmla="*/ 81398 h 3372931"/>
              <a:gd name="connsiteX4" fmla="*/ 1331896 w 1362891"/>
              <a:gd name="connsiteY4" fmla="*/ 1482616 h 3372931"/>
              <a:gd name="connsiteX5" fmla="*/ 884221 w 1362891"/>
              <a:gd name="connsiteY5" fmla="*/ 2025541 h 3372931"/>
              <a:gd name="connsiteX6" fmla="*/ 872365 w 1362891"/>
              <a:gd name="connsiteY6" fmla="*/ 3206896 h 3372931"/>
              <a:gd name="connsiteX7" fmla="*/ 753955 w 1362891"/>
              <a:gd name="connsiteY7" fmla="*/ 3372931 h 3372931"/>
              <a:gd name="connsiteX8" fmla="*/ 175560 w 1362891"/>
              <a:gd name="connsiteY8" fmla="*/ 3372931 h 3372931"/>
              <a:gd name="connsiteX9" fmla="*/ 0 w 1362891"/>
              <a:gd name="connsiteY9" fmla="*/ 3197371 h 3372931"/>
              <a:gd name="connsiteX10" fmla="*/ 0 w 1362891"/>
              <a:gd name="connsiteY10" fmla="*/ 195698 h 337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2891" h="3372931">
                <a:moveTo>
                  <a:pt x="0" y="195698"/>
                </a:moveTo>
                <a:cubicBezTo>
                  <a:pt x="0" y="98739"/>
                  <a:pt x="78601" y="20138"/>
                  <a:pt x="175560" y="20138"/>
                </a:cubicBezTo>
                <a:lnTo>
                  <a:pt x="877780" y="1088"/>
                </a:lnTo>
                <a:cubicBezTo>
                  <a:pt x="974739" y="1088"/>
                  <a:pt x="1320040" y="-15561"/>
                  <a:pt x="1320040" y="81398"/>
                </a:cubicBezTo>
                <a:cubicBezTo>
                  <a:pt x="1373501" y="321969"/>
                  <a:pt x="1376346" y="960112"/>
                  <a:pt x="1331896" y="1482616"/>
                </a:cubicBezTo>
                <a:cubicBezTo>
                  <a:pt x="1295772" y="1808227"/>
                  <a:pt x="925885" y="1739749"/>
                  <a:pt x="884221" y="2025541"/>
                </a:cubicBezTo>
                <a:cubicBezTo>
                  <a:pt x="842558" y="2311334"/>
                  <a:pt x="890901" y="2980744"/>
                  <a:pt x="872365" y="3206896"/>
                </a:cubicBezTo>
                <a:cubicBezTo>
                  <a:pt x="872365" y="3303855"/>
                  <a:pt x="850914" y="3372931"/>
                  <a:pt x="753955" y="3372931"/>
                </a:cubicBezTo>
                <a:lnTo>
                  <a:pt x="175560" y="3372931"/>
                </a:lnTo>
                <a:cubicBezTo>
                  <a:pt x="78601" y="3372931"/>
                  <a:pt x="0" y="3294330"/>
                  <a:pt x="0" y="3197371"/>
                </a:cubicBezTo>
                <a:lnTo>
                  <a:pt x="0" y="195698"/>
                </a:lnTo>
                <a:close/>
              </a:path>
            </a:pathLst>
          </a:custGeom>
          <a:noFill/>
          <a:ln w="28575">
            <a:solidFill>
              <a:srgbClr val="B40C6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43" name="Can 33">
            <a:extLst>
              <a:ext uri="{FF2B5EF4-FFF2-40B4-BE49-F238E27FC236}">
                <a16:creationId xmlns="" xmlns:a16="http://schemas.microsoft.com/office/drawing/2014/main" id="{E9593EC3-6412-49EC-8AC9-35285F065BBE}"/>
              </a:ext>
            </a:extLst>
          </p:cNvPr>
          <p:cNvSpPr/>
          <p:nvPr/>
        </p:nvSpPr>
        <p:spPr>
          <a:xfrm>
            <a:off x="3892475" y="491192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4" name="Can 33">
            <a:extLst>
              <a:ext uri="{FF2B5EF4-FFF2-40B4-BE49-F238E27FC236}">
                <a16:creationId xmlns="" xmlns:a16="http://schemas.microsoft.com/office/drawing/2014/main" id="{65774D72-B6C7-4180-A574-26FA939D3299}"/>
              </a:ext>
            </a:extLst>
          </p:cNvPr>
          <p:cNvSpPr/>
          <p:nvPr/>
        </p:nvSpPr>
        <p:spPr>
          <a:xfrm>
            <a:off x="3685835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5" name="Can 33">
            <a:extLst>
              <a:ext uri="{FF2B5EF4-FFF2-40B4-BE49-F238E27FC236}">
                <a16:creationId xmlns="" xmlns:a16="http://schemas.microsoft.com/office/drawing/2014/main" id="{D5FF9E27-AE9E-4DED-84FB-2C3F8ED799A0}"/>
              </a:ext>
            </a:extLst>
          </p:cNvPr>
          <p:cNvSpPr/>
          <p:nvPr/>
        </p:nvSpPr>
        <p:spPr>
          <a:xfrm>
            <a:off x="3473019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6" name="Can 33">
            <a:extLst>
              <a:ext uri="{FF2B5EF4-FFF2-40B4-BE49-F238E27FC236}">
                <a16:creationId xmlns="" xmlns:a16="http://schemas.microsoft.com/office/drawing/2014/main" id="{A4D85B2E-E095-4E3F-925C-3525490B4FC9}"/>
              </a:ext>
            </a:extLst>
          </p:cNvPr>
          <p:cNvSpPr/>
          <p:nvPr/>
        </p:nvSpPr>
        <p:spPr>
          <a:xfrm>
            <a:off x="4107513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7" name="Can 33">
            <a:extLst>
              <a:ext uri="{FF2B5EF4-FFF2-40B4-BE49-F238E27FC236}">
                <a16:creationId xmlns="" xmlns:a16="http://schemas.microsoft.com/office/drawing/2014/main" id="{0AC23DA1-4F75-4A90-80B8-D8E6B613ABBB}"/>
              </a:ext>
            </a:extLst>
          </p:cNvPr>
          <p:cNvSpPr/>
          <p:nvPr/>
        </p:nvSpPr>
        <p:spPr>
          <a:xfrm>
            <a:off x="4322551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8" name="Can 33">
            <a:extLst>
              <a:ext uri="{FF2B5EF4-FFF2-40B4-BE49-F238E27FC236}">
                <a16:creationId xmlns="" xmlns:a16="http://schemas.microsoft.com/office/drawing/2014/main" id="{C9934856-9BE7-4011-93CF-536EB3A872E2}"/>
              </a:ext>
            </a:extLst>
          </p:cNvPr>
          <p:cNvSpPr/>
          <p:nvPr/>
        </p:nvSpPr>
        <p:spPr>
          <a:xfrm>
            <a:off x="4537589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" name="Can 33">
            <a:extLst>
              <a:ext uri="{FF2B5EF4-FFF2-40B4-BE49-F238E27FC236}">
                <a16:creationId xmlns="" xmlns:a16="http://schemas.microsoft.com/office/drawing/2014/main" id="{76B3775C-800A-4ADA-9EF7-F515F35C1347}"/>
              </a:ext>
            </a:extLst>
          </p:cNvPr>
          <p:cNvSpPr/>
          <p:nvPr/>
        </p:nvSpPr>
        <p:spPr>
          <a:xfrm>
            <a:off x="4752627" y="4911303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="" xmlns:a16="http://schemas.microsoft.com/office/drawing/2014/main" id="{A8715415-7578-4013-A624-051C8E04E458}"/>
              </a:ext>
            </a:extLst>
          </p:cNvPr>
          <p:cNvCxnSpPr/>
          <p:nvPr/>
        </p:nvCxnSpPr>
        <p:spPr>
          <a:xfrm flipH="1" flipV="1">
            <a:off x="2948902" y="4026300"/>
            <a:ext cx="381000" cy="64585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" name="Group 56">
            <a:extLst>
              <a:ext uri="{FF2B5EF4-FFF2-40B4-BE49-F238E27FC236}">
                <a16:creationId xmlns="" xmlns:a16="http://schemas.microsoft.com/office/drawing/2014/main" id="{678E061D-18C4-4C1A-B240-9B4193AFE286}"/>
              </a:ext>
            </a:extLst>
          </p:cNvPr>
          <p:cNvGrpSpPr/>
          <p:nvPr/>
        </p:nvGrpSpPr>
        <p:grpSpPr>
          <a:xfrm>
            <a:off x="2394689" y="2796873"/>
            <a:ext cx="503059" cy="1328054"/>
            <a:chOff x="2394689" y="3072917"/>
            <a:chExt cx="503059" cy="1328054"/>
          </a:xfrm>
        </p:grpSpPr>
        <p:pic>
          <p:nvPicPr>
            <p:cNvPr id="30" name="Picture 29">
              <a:extLst>
                <a:ext uri="{FF2B5EF4-FFF2-40B4-BE49-F238E27FC236}">
                  <a16:creationId xmlns="" xmlns:a16="http://schemas.microsoft.com/office/drawing/2014/main" id="{10182837-723B-485C-95CA-A8E60299B48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39619" y="3151843"/>
              <a:ext cx="401802" cy="1171968"/>
            </a:xfrm>
            <a:prstGeom prst="rect">
              <a:avLst/>
            </a:prstGeom>
          </p:spPr>
        </p:pic>
        <p:sp>
          <p:nvSpPr>
            <p:cNvPr id="52" name="Rectangle: Rounded Corners 51">
              <a:extLst>
                <a:ext uri="{FF2B5EF4-FFF2-40B4-BE49-F238E27FC236}">
                  <a16:creationId xmlns="" xmlns:a16="http://schemas.microsoft.com/office/drawing/2014/main" id="{674D762F-027A-4D4E-AF22-B663ADF24924}"/>
                </a:ext>
              </a:extLst>
            </p:cNvPr>
            <p:cNvSpPr/>
            <p:nvPr/>
          </p:nvSpPr>
          <p:spPr>
            <a:xfrm>
              <a:off x="2394689" y="3072917"/>
              <a:ext cx="503059" cy="1328054"/>
            </a:xfrm>
            <a:prstGeom prst="roundRect">
              <a:avLst/>
            </a:prstGeom>
            <a:noFill/>
            <a:ln w="28575">
              <a:solidFill>
                <a:srgbClr val="B40C6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</p:grpSp>
      <p:sp>
        <p:nvSpPr>
          <p:cNvPr id="53" name="Rectangle: Rounded Corners 52">
            <a:extLst>
              <a:ext uri="{FF2B5EF4-FFF2-40B4-BE49-F238E27FC236}">
                <a16:creationId xmlns="" xmlns:a16="http://schemas.microsoft.com/office/drawing/2014/main" id="{47D83DBD-11DB-4ECE-A86A-F415F2423F70}"/>
              </a:ext>
            </a:extLst>
          </p:cNvPr>
          <p:cNvSpPr/>
          <p:nvPr/>
        </p:nvSpPr>
        <p:spPr>
          <a:xfrm>
            <a:off x="8101593" y="597814"/>
            <a:ext cx="1339895" cy="2722572"/>
          </a:xfrm>
          <a:prstGeom prst="roundRect">
            <a:avLst>
              <a:gd name="adj" fmla="val 15808"/>
            </a:avLst>
          </a:prstGeom>
          <a:solidFill>
            <a:schemeClr val="bg1"/>
          </a:solidFill>
          <a:ln w="28575">
            <a:solidFill>
              <a:schemeClr val="accent3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800" dirty="0">
              <a:solidFill>
                <a:prstClr val="black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="" xmlns:a16="http://schemas.microsoft.com/office/drawing/2014/main" id="{A0609968-036B-44EA-9B5E-FDE19B399320}"/>
              </a:ext>
            </a:extLst>
          </p:cNvPr>
          <p:cNvSpPr/>
          <p:nvPr/>
        </p:nvSpPr>
        <p:spPr>
          <a:xfrm>
            <a:off x="8336164" y="687761"/>
            <a:ext cx="87075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>
                <a:solidFill>
                  <a:prstClr val="black"/>
                </a:solidFill>
              </a:rPr>
              <a:t>36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="" xmlns:a16="http://schemas.microsoft.com/office/drawing/2014/main" id="{09F9AE4A-A11A-4BEC-942F-E788804EC6EB}"/>
              </a:ext>
            </a:extLst>
          </p:cNvPr>
          <p:cNvSpPr/>
          <p:nvPr/>
        </p:nvSpPr>
        <p:spPr>
          <a:xfrm>
            <a:off x="8052777" y="1168629"/>
            <a:ext cx="54373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>
                <a:solidFill>
                  <a:prstClr val="black"/>
                </a:solidFill>
              </a:rPr>
              <a:t>+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="" xmlns:a16="http://schemas.microsoft.com/office/drawing/2014/main" id="{C358D2CC-F396-4560-BB7A-679F36F672B2}"/>
              </a:ext>
            </a:extLst>
          </p:cNvPr>
          <p:cNvSpPr/>
          <p:nvPr/>
        </p:nvSpPr>
        <p:spPr>
          <a:xfrm>
            <a:off x="8324647" y="1584128"/>
            <a:ext cx="87220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4800" dirty="0">
                <a:solidFill>
                  <a:prstClr val="black"/>
                </a:solidFill>
              </a:rPr>
              <a:t>17</a:t>
            </a:r>
          </a:p>
        </p:txBody>
      </p:sp>
      <p:cxnSp>
        <p:nvCxnSpPr>
          <p:cNvPr id="54" name="Straight Connector 53">
            <a:extLst>
              <a:ext uri="{FF2B5EF4-FFF2-40B4-BE49-F238E27FC236}">
                <a16:creationId xmlns="" xmlns:a16="http://schemas.microsoft.com/office/drawing/2014/main" id="{96E1EBC2-7334-4619-B7F8-DDABC2AEAE75}"/>
              </a:ext>
            </a:extLst>
          </p:cNvPr>
          <p:cNvCxnSpPr/>
          <p:nvPr/>
        </p:nvCxnSpPr>
        <p:spPr>
          <a:xfrm>
            <a:off x="8227966" y="2398727"/>
            <a:ext cx="1065568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>
            <a:extLst>
              <a:ext uri="{FF2B5EF4-FFF2-40B4-BE49-F238E27FC236}">
                <a16:creationId xmlns="" xmlns:a16="http://schemas.microsoft.com/office/drawing/2014/main" id="{9245C758-0B0E-4B2D-906A-E799846875CD}"/>
              </a:ext>
            </a:extLst>
          </p:cNvPr>
          <p:cNvSpPr/>
          <p:nvPr/>
        </p:nvSpPr>
        <p:spPr>
          <a:xfrm>
            <a:off x="8679206" y="2452257"/>
            <a:ext cx="5277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48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="" xmlns:a16="http://schemas.microsoft.com/office/drawing/2014/main" id="{2364D416-ECE2-4648-BC80-148BDB3AAD76}"/>
              </a:ext>
            </a:extLst>
          </p:cNvPr>
          <p:cNvSpPr/>
          <p:nvPr/>
        </p:nvSpPr>
        <p:spPr>
          <a:xfrm>
            <a:off x="8324646" y="2463765"/>
            <a:ext cx="5277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="" xmlns:a16="http://schemas.microsoft.com/office/drawing/2014/main" id="{F9AD5452-BC82-499F-96AE-036D80E96035}"/>
              </a:ext>
            </a:extLst>
          </p:cNvPr>
          <p:cNvSpPr txBox="1"/>
          <p:nvPr/>
        </p:nvSpPr>
        <p:spPr>
          <a:xfrm>
            <a:off x="6658940" y="3352531"/>
            <a:ext cx="394075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vi-VN" sz="2800" dirty="0">
                <a:solidFill>
                  <a:prstClr val="black"/>
                </a:solidFill>
                <a:cs typeface="Arial" panose="020B0604020202020204" pitchFamily="34" charset="0"/>
              </a:rPr>
              <a:t>6 cộng 7 bằng 13, viết 3 nhớ 1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vi-VN" sz="2800" dirty="0">
                <a:solidFill>
                  <a:prstClr val="black"/>
                </a:solidFill>
                <a:cs typeface="Arial" panose="020B0604020202020204" pitchFamily="34" charset="0"/>
              </a:rPr>
              <a:t>3 thêm 1 bằng 4, 4 cộng 1 bằng 5, viết 5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="" xmlns:a16="http://schemas.microsoft.com/office/drawing/2014/main" id="{79A95805-FFB4-458B-B079-1A0565445221}"/>
              </a:ext>
            </a:extLst>
          </p:cNvPr>
          <p:cNvSpPr/>
          <p:nvPr/>
        </p:nvSpPr>
        <p:spPr>
          <a:xfrm>
            <a:off x="7634871" y="5341063"/>
            <a:ext cx="2400300" cy="635000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3">
                <a:lumMod val="75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prstClr val="black"/>
                </a:solidFill>
              </a:rPr>
              <a:t>36 + 17 = </a:t>
            </a:r>
            <a:r>
              <a:rPr lang="vi-VN" sz="2800" dirty="0">
                <a:solidFill>
                  <a:srgbClr val="FF0000"/>
                </a:solidFill>
              </a:rPr>
              <a:t>53</a:t>
            </a:r>
            <a:endParaRPr lang="vi-VN" sz="2800" dirty="0">
              <a:solidFill>
                <a:prstClr val="black"/>
              </a:solidFill>
            </a:endParaRPr>
          </a:p>
        </p:txBody>
      </p:sp>
      <p:pic>
        <p:nvPicPr>
          <p:cNvPr id="58" name="Picture 57">
            <a:extLst>
              <a:ext uri="{FF2B5EF4-FFF2-40B4-BE49-F238E27FC236}">
                <a16:creationId xmlns="" xmlns:a16="http://schemas.microsoft.com/office/drawing/2014/main" id="{6DEE4911-50A4-4102-A465-19C2AF9051C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8912" y="4832760"/>
            <a:ext cx="401802" cy="1171968"/>
          </a:xfrm>
          <a:prstGeom prst="rect">
            <a:avLst/>
          </a:prstGeom>
        </p:spPr>
      </p:pic>
      <p:sp>
        <p:nvSpPr>
          <p:cNvPr id="61" name="Can 33">
            <a:extLst>
              <a:ext uri="{FF2B5EF4-FFF2-40B4-BE49-F238E27FC236}">
                <a16:creationId xmlns="" xmlns:a16="http://schemas.microsoft.com/office/drawing/2014/main" id="{03EE3DA1-225A-47C1-BC3A-66ECDFBF266D}"/>
              </a:ext>
            </a:extLst>
          </p:cNvPr>
          <p:cNvSpPr/>
          <p:nvPr/>
        </p:nvSpPr>
        <p:spPr>
          <a:xfrm>
            <a:off x="4537589" y="2853712"/>
            <a:ext cx="45719" cy="1152298"/>
          </a:xfrm>
          <a:prstGeom prst="can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083324" y="1518758"/>
            <a:ext cx="575035" cy="35717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931309" y="1518758"/>
            <a:ext cx="535922" cy="35717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4967926" y="2603771"/>
            <a:ext cx="862350" cy="429054"/>
            <a:chOff x="4967926" y="2603771"/>
            <a:chExt cx="862350" cy="429054"/>
          </a:xfrm>
        </p:grpSpPr>
        <p:sp>
          <p:nvSpPr>
            <p:cNvPr id="22" name="Cloud Callout 21"/>
            <p:cNvSpPr/>
            <p:nvPr/>
          </p:nvSpPr>
          <p:spPr>
            <a:xfrm>
              <a:off x="4967926" y="2603771"/>
              <a:ext cx="862350" cy="429054"/>
            </a:xfrm>
            <a:prstGeom prst="cloudCallout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5252727" y="2642885"/>
              <a:ext cx="4875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4155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0" grpId="0"/>
      <p:bldP spid="55" grpId="0"/>
      <p:bldP spid="56" grpId="0"/>
      <p:bldP spid="59" grpId="0"/>
      <p:bldP spid="60" grpId="0"/>
      <p:bldP spid="62" grpId="0" build="p"/>
      <p:bldP spid="6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08641" y="154485"/>
            <a:ext cx="83682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10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2023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876799" y="739260"/>
            <a:ext cx="15356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u="sng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4000" b="1" u="sng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777597" y="1447146"/>
            <a:ext cx="10092905" cy="112646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20: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>
              <a:lnSpc>
                <a:spcPct val="120000"/>
              </a:lnSpc>
            </a:pP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 </a:t>
            </a:r>
            <a:r>
              <a:rPr lang="en-US" sz="2800" b="1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77597" y="2573608"/>
            <a:ext cx="10546185" cy="397031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Lưu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r>
              <a:rPr lang="en-US" sz="2800" dirty="0" err="1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800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en-US" sz="2800" dirty="0" err="1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2800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hạng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hạng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800" dirty="0" err="1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800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US" sz="2800" dirty="0" err="1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endParaRPr lang="en-US" sz="2800" dirty="0" smtClean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trái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chục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chục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hạng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mới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chục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hạng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37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779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3BC8A446-66B4-4CE2-B712-7305E5782E9D}"/>
              </a:ext>
            </a:extLst>
          </p:cNvPr>
          <p:cNvGrpSpPr/>
          <p:nvPr/>
        </p:nvGrpSpPr>
        <p:grpSpPr>
          <a:xfrm>
            <a:off x="2478156" y="1422788"/>
            <a:ext cx="8229600" cy="2199588"/>
            <a:chOff x="2478157" y="1382506"/>
            <a:chExt cx="8229600" cy="2199588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xmlns="" id="{B62B1021-2131-4282-87F8-AF14A87E974A}"/>
                </a:ext>
              </a:extLst>
            </p:cNvPr>
            <p:cNvSpPr/>
            <p:nvPr/>
          </p:nvSpPr>
          <p:spPr>
            <a:xfrm>
              <a:off x="2478157" y="1382506"/>
              <a:ext cx="8229600" cy="2199588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5A8176CC-B6DA-4F77-8C20-4B7EDE7B7C4B}"/>
                </a:ext>
              </a:extLst>
            </p:cNvPr>
            <p:cNvGrpSpPr/>
            <p:nvPr/>
          </p:nvGrpSpPr>
          <p:grpSpPr>
            <a:xfrm>
              <a:off x="2633967" y="1421167"/>
              <a:ext cx="837249" cy="1312215"/>
              <a:chOff x="2567706" y="1602691"/>
              <a:chExt cx="837249" cy="1312215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xmlns="" id="{68BFB680-FFCF-4240-9B83-D5C3167CDC7D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585417" cy="1305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dirty="0"/>
                  <a:t>17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24</a:t>
                </a: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xmlns="" id="{655CFB20-6001-4DEE-B03F-DBB939E3DA45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9466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+</a:t>
                </a: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xmlns="" id="{F81BDFEC-F859-42DE-807B-F5A73077A73D}"/>
                  </a:ext>
                </a:extLst>
              </p:cNvPr>
              <p:cNvCxnSpPr/>
              <p:nvPr/>
            </p:nvCxnSpPr>
            <p:spPr>
              <a:xfrm>
                <a:off x="2658969" y="2914906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8BDFA997-555F-4F43-ADD7-9B4DC0D5848A}"/>
                </a:ext>
              </a:extLst>
            </p:cNvPr>
            <p:cNvGrpSpPr/>
            <p:nvPr/>
          </p:nvGrpSpPr>
          <p:grpSpPr>
            <a:xfrm>
              <a:off x="4853706" y="1421167"/>
              <a:ext cx="837249" cy="1312215"/>
              <a:chOff x="2567706" y="1602691"/>
              <a:chExt cx="837249" cy="1312215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xmlns="" id="{B5AC14FB-B3E2-4FEF-888B-714185AB67D4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585417" cy="1305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dirty="0"/>
                  <a:t>37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36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xmlns="" id="{40F35D20-A9FF-46DA-A37A-D1EE1FAA6038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9466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+</a:t>
                </a:r>
              </a:p>
            </p:txBody>
          </p: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xmlns="" id="{63A9D0C9-E331-4CA1-9930-8B72D0EB8D48}"/>
                  </a:ext>
                </a:extLst>
              </p:cNvPr>
              <p:cNvCxnSpPr/>
              <p:nvPr/>
            </p:nvCxnSpPr>
            <p:spPr>
              <a:xfrm>
                <a:off x="2658969" y="2914906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6CE6FFB0-C844-450A-AFAF-E624DE8B4BE7}"/>
                </a:ext>
              </a:extLst>
            </p:cNvPr>
            <p:cNvGrpSpPr/>
            <p:nvPr/>
          </p:nvGrpSpPr>
          <p:grpSpPr>
            <a:xfrm>
              <a:off x="7073445" y="1421167"/>
              <a:ext cx="837249" cy="1312215"/>
              <a:chOff x="2567706" y="1602691"/>
              <a:chExt cx="837249" cy="1312215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5694AADB-3239-4D35-B9F9-D171F5DA270E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585417" cy="1305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dirty="0"/>
                  <a:t>42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48</a:t>
                </a: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xmlns="" id="{6D382B7A-AA1A-4263-9D84-D3B82CD90BBF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9466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+</a:t>
                </a:r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xmlns="" id="{CD1A5AA2-C0DC-4369-8D73-37979971A58B}"/>
                  </a:ext>
                </a:extLst>
              </p:cNvPr>
              <p:cNvCxnSpPr/>
              <p:nvPr/>
            </p:nvCxnSpPr>
            <p:spPr>
              <a:xfrm>
                <a:off x="2658969" y="2914906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B44697ED-5EA6-4F45-9E63-31ECC4CBC8F5}"/>
                </a:ext>
              </a:extLst>
            </p:cNvPr>
            <p:cNvGrpSpPr/>
            <p:nvPr/>
          </p:nvGrpSpPr>
          <p:grpSpPr>
            <a:xfrm>
              <a:off x="9293184" y="1421167"/>
              <a:ext cx="837249" cy="1312215"/>
              <a:chOff x="2567706" y="1602691"/>
              <a:chExt cx="837249" cy="1312215"/>
            </a:xfrm>
          </p:grpSpPr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xmlns="" id="{C83180B7-0CAB-4D82-AC02-844F20738730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585417" cy="1305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dirty="0"/>
                  <a:t>59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25</a:t>
                </a: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xmlns="" id="{330E0236-101E-4864-B254-D76EE3816BEA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9466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+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xmlns="" id="{F2B1264B-7E28-4A59-AD8C-BF68A5662722}"/>
                  </a:ext>
                </a:extLst>
              </p:cNvPr>
              <p:cNvCxnSpPr/>
              <p:nvPr/>
            </p:nvCxnSpPr>
            <p:spPr>
              <a:xfrm>
                <a:off x="2658969" y="2914906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20" name="Picture 4" descr="Không có mô tả.">
            <a:extLst>
              <a:ext uri="{FF2B5EF4-FFF2-40B4-BE49-F238E27FC236}">
                <a16:creationId xmlns:a16="http://schemas.microsoft.com/office/drawing/2014/main" xmlns="" id="{52CF1517-5E59-4C13-B1FD-FBFDDDD5E3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466455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Oval 20">
            <a:extLst>
              <a:ext uri="{FF2B5EF4-FFF2-40B4-BE49-F238E27FC236}">
                <a16:creationId xmlns:a16="http://schemas.microsoft.com/office/drawing/2014/main" xmlns="" id="{292C79D3-939D-43B5-B20C-95A097FB3F4F}"/>
              </a:ext>
            </a:extLst>
          </p:cNvPr>
          <p:cNvSpPr/>
          <p:nvPr/>
        </p:nvSpPr>
        <p:spPr>
          <a:xfrm>
            <a:off x="974416" y="1571323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9C0D5519-6D99-4C44-AEB9-C5DD6E65F3B1}"/>
              </a:ext>
            </a:extLst>
          </p:cNvPr>
          <p:cNvSpPr txBox="1"/>
          <p:nvPr/>
        </p:nvSpPr>
        <p:spPr>
          <a:xfrm>
            <a:off x="1411738" y="1571323"/>
            <a:ext cx="8851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Tính.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7DA632F3-14E3-4EE3-8EF0-00263D2830C8}"/>
              </a:ext>
            </a:extLst>
          </p:cNvPr>
          <p:cNvSpPr txBox="1"/>
          <p:nvPr/>
        </p:nvSpPr>
        <p:spPr>
          <a:xfrm>
            <a:off x="2831296" y="2838264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41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FFB04092-1481-4948-BB7E-F53849AEAC44}"/>
              </a:ext>
            </a:extLst>
          </p:cNvPr>
          <p:cNvSpPr txBox="1"/>
          <p:nvPr/>
        </p:nvSpPr>
        <p:spPr>
          <a:xfrm>
            <a:off x="5051035" y="2838263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73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58D734C4-3E15-40E6-954B-0B6FB8E7FDCD}"/>
              </a:ext>
            </a:extLst>
          </p:cNvPr>
          <p:cNvSpPr txBox="1"/>
          <p:nvPr/>
        </p:nvSpPr>
        <p:spPr>
          <a:xfrm>
            <a:off x="7270774" y="2838262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90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C350E701-5452-47B1-AE7D-97490E9E14E9}"/>
              </a:ext>
            </a:extLst>
          </p:cNvPr>
          <p:cNvSpPr txBox="1"/>
          <p:nvPr/>
        </p:nvSpPr>
        <p:spPr>
          <a:xfrm>
            <a:off x="9490513" y="2838261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84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xmlns="" id="{ADAFD02D-3043-4A72-96CD-8B10B7523BE1}"/>
              </a:ext>
            </a:extLst>
          </p:cNvPr>
          <p:cNvSpPr/>
          <p:nvPr/>
        </p:nvSpPr>
        <p:spPr>
          <a:xfrm>
            <a:off x="964574" y="3647334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BABD0D0C-8F09-4E68-BB51-2CB84C31C845}"/>
              </a:ext>
            </a:extLst>
          </p:cNvPr>
          <p:cNvSpPr txBox="1"/>
          <p:nvPr/>
        </p:nvSpPr>
        <p:spPr>
          <a:xfrm>
            <a:off x="1401896" y="3647334"/>
            <a:ext cx="23727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Đặt tính rồi tính.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CC64079B-12B4-4421-BD00-78D4FB4EF386}"/>
              </a:ext>
            </a:extLst>
          </p:cNvPr>
          <p:cNvGrpSpPr/>
          <p:nvPr/>
        </p:nvGrpSpPr>
        <p:grpSpPr>
          <a:xfrm>
            <a:off x="1824226" y="4025149"/>
            <a:ext cx="7625667" cy="658838"/>
            <a:chOff x="1824226" y="3918823"/>
            <a:chExt cx="7625667" cy="65883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xmlns="" id="{91F376EC-EA8F-46C9-BF22-31C146875B27}"/>
                </a:ext>
              </a:extLst>
            </p:cNvPr>
            <p:cNvSpPr/>
            <p:nvPr/>
          </p:nvSpPr>
          <p:spPr>
            <a:xfrm>
              <a:off x="1824226" y="3918826"/>
              <a:ext cx="1394934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23 + 67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xmlns="" id="{89E6F3C6-9AC4-4CBA-98E8-D11D9C9CAD80}"/>
                </a:ext>
              </a:extLst>
            </p:cNvPr>
            <p:cNvSpPr/>
            <p:nvPr/>
          </p:nvSpPr>
          <p:spPr>
            <a:xfrm>
              <a:off x="3901137" y="3918825"/>
              <a:ext cx="1394934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46 + 18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xmlns="" id="{38711DA9-C59E-43B9-A3DF-0478215830E7}"/>
                </a:ext>
              </a:extLst>
            </p:cNvPr>
            <p:cNvSpPr/>
            <p:nvPr/>
          </p:nvSpPr>
          <p:spPr>
            <a:xfrm>
              <a:off x="5978048" y="3918824"/>
              <a:ext cx="1394934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59 + 21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xmlns="" id="{EB9D9BF9-91A7-43CB-AC57-55871172D6A5}"/>
                </a:ext>
              </a:extLst>
            </p:cNvPr>
            <p:cNvSpPr/>
            <p:nvPr/>
          </p:nvSpPr>
          <p:spPr>
            <a:xfrm>
              <a:off x="8054959" y="3918823"/>
              <a:ext cx="1394934" cy="65883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64 + 19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xmlns="" id="{798C39B3-4F72-4D7A-98BD-740E220D1FB9}"/>
              </a:ext>
            </a:extLst>
          </p:cNvPr>
          <p:cNvGrpSpPr/>
          <p:nvPr/>
        </p:nvGrpSpPr>
        <p:grpSpPr>
          <a:xfrm>
            <a:off x="1923773" y="4527792"/>
            <a:ext cx="837249" cy="1312215"/>
            <a:chOff x="1933616" y="4498692"/>
            <a:chExt cx="837249" cy="131221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614BD3CD-E2E3-4D4B-9C87-5C552FFCAB37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23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67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814F66DD-B760-408B-A93E-4CA17E4DA66B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+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xmlns="" id="{2D745A2C-E514-4AB2-8BB5-EA34D5F77171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3EFD3559-D3AB-4E40-BE3E-627C844B4073}"/>
              </a:ext>
            </a:extLst>
          </p:cNvPr>
          <p:cNvGrpSpPr/>
          <p:nvPr/>
        </p:nvGrpSpPr>
        <p:grpSpPr>
          <a:xfrm>
            <a:off x="4006614" y="4520742"/>
            <a:ext cx="837249" cy="1312215"/>
            <a:chOff x="1933616" y="4498692"/>
            <a:chExt cx="837249" cy="131221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3B02539C-4E95-4CCA-A911-4F78207B9089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46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18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B6A0D2C3-4BEC-4284-931E-7293A41C3676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+</a:t>
              </a:r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xmlns="" id="{18F62BF2-5572-47DD-9ABF-797723DD3C9B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E225E647-1B82-4B58-BCE7-577AFABDCCF2}"/>
              </a:ext>
            </a:extLst>
          </p:cNvPr>
          <p:cNvGrpSpPr/>
          <p:nvPr/>
        </p:nvGrpSpPr>
        <p:grpSpPr>
          <a:xfrm>
            <a:off x="6089455" y="4527792"/>
            <a:ext cx="837249" cy="1312215"/>
            <a:chOff x="1933616" y="4498692"/>
            <a:chExt cx="837249" cy="1312215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C633180D-8119-4C0F-827E-1B7CC8BFA48C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59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21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C0D44D87-95BA-49D7-94FB-635ECC4CEF2A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+</a:t>
              </a:r>
            </a:p>
          </p:txBody>
        </p: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xmlns="" id="{AEE76AF1-DDC1-43FC-940B-F6FA3697D943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38C0154C-9290-467E-9D96-47671B9443C0}"/>
              </a:ext>
            </a:extLst>
          </p:cNvPr>
          <p:cNvGrpSpPr/>
          <p:nvPr/>
        </p:nvGrpSpPr>
        <p:grpSpPr>
          <a:xfrm>
            <a:off x="8172296" y="4520742"/>
            <a:ext cx="837249" cy="1312215"/>
            <a:chOff x="1933616" y="4498692"/>
            <a:chExt cx="837249" cy="1312215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CD35D8D5-BB61-41F0-B0FE-8B2477C0BCEC}"/>
                </a:ext>
              </a:extLst>
            </p:cNvPr>
            <p:cNvSpPr txBox="1"/>
            <p:nvPr/>
          </p:nvSpPr>
          <p:spPr>
            <a:xfrm>
              <a:off x="2185448" y="4498692"/>
              <a:ext cx="585417" cy="1305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800" dirty="0"/>
                <a:t>64</a:t>
              </a:r>
            </a:p>
            <a:p>
              <a:pPr>
                <a:lnSpc>
                  <a:spcPct val="150000"/>
                </a:lnSpc>
              </a:pPr>
              <a:r>
                <a:rPr lang="vi-VN" sz="2800" dirty="0"/>
                <a:t>19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0ADD4A50-F612-4677-90A6-6F9E19F0076C}"/>
                </a:ext>
              </a:extLst>
            </p:cNvPr>
            <p:cNvSpPr txBox="1"/>
            <p:nvPr/>
          </p:nvSpPr>
          <p:spPr>
            <a:xfrm>
              <a:off x="193361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+</a:t>
              </a: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xmlns="" id="{D99F2E40-9368-4557-B39B-82A112945712}"/>
                </a:ext>
              </a:extLst>
            </p:cNvPr>
            <p:cNvCxnSpPr/>
            <p:nvPr/>
          </p:nvCxnSpPr>
          <p:spPr>
            <a:xfrm>
              <a:off x="2024879" y="5810907"/>
              <a:ext cx="745986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xmlns="" id="{CCC5A24D-2FF3-4BF4-9EC1-575EF014CFFC}"/>
              </a:ext>
            </a:extLst>
          </p:cNvPr>
          <p:cNvSpPr txBox="1"/>
          <p:nvPr/>
        </p:nvSpPr>
        <p:spPr>
          <a:xfrm>
            <a:off x="2121103" y="5868884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90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xmlns="" id="{F92F1B23-3990-4975-B314-C932B1526A44}"/>
              </a:ext>
            </a:extLst>
          </p:cNvPr>
          <p:cNvSpPr txBox="1"/>
          <p:nvPr/>
        </p:nvSpPr>
        <p:spPr>
          <a:xfrm>
            <a:off x="4203944" y="5838006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64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xmlns="" id="{D07CE488-08C8-477C-802C-9AE860283221}"/>
              </a:ext>
            </a:extLst>
          </p:cNvPr>
          <p:cNvSpPr txBox="1"/>
          <p:nvPr/>
        </p:nvSpPr>
        <p:spPr>
          <a:xfrm>
            <a:off x="6286785" y="5868882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80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xmlns="" id="{B0371F99-9F53-4AFC-AB97-BD4CDB9A3269}"/>
              </a:ext>
            </a:extLst>
          </p:cNvPr>
          <p:cNvSpPr txBox="1"/>
          <p:nvPr/>
        </p:nvSpPr>
        <p:spPr>
          <a:xfrm>
            <a:off x="8369626" y="5868883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FF0000"/>
                </a:solidFill>
              </a:rPr>
              <a:t>83</a:t>
            </a:r>
          </a:p>
        </p:txBody>
      </p:sp>
    </p:spTree>
    <p:extLst>
      <p:ext uri="{BB962C8B-B14F-4D97-AF65-F5344CB8AC3E}">
        <p14:creationId xmlns:p14="http://schemas.microsoft.com/office/powerpoint/2010/main" val="4119831107"/>
      </p:ext>
    </p:extLst>
  </p:cSld>
  <p:clrMapOvr>
    <a:masterClrMapping/>
  </p:clrMapOvr>
  <p:transition spd="slow">
    <p:cover dir="r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/>
      <p:bldP spid="23" grpId="0"/>
      <p:bldP spid="24" grpId="0"/>
      <p:bldP spid="25" grpId="0"/>
      <p:bldP spid="26" grpId="0"/>
      <p:bldP spid="27" grpId="0" animBg="1"/>
      <p:bldP spid="28" grpId="0"/>
      <p:bldP spid="50" grpId="0"/>
      <p:bldP spid="51" grpId="0"/>
      <p:bldP spid="52" grpId="0"/>
      <p:bldP spid="5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Không có mô tả.">
            <a:extLst>
              <a:ext uri="{FF2B5EF4-FFF2-40B4-BE49-F238E27FC236}">
                <a16:creationId xmlns=""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=""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974183" y="136339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prstClr val="white"/>
                </a:solidFill>
              </a:rPr>
              <a:t>3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411738" y="1363397"/>
            <a:ext cx="100255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>
                <a:solidFill>
                  <a:prstClr val="black"/>
                </a:solidFill>
              </a:rPr>
              <a:t>Mỗi hình có 1 que tính đặt sai vị trí. Em hãy đặt lại cho đúng. Biết rằng: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C9E776C8-3B66-4C64-B8FB-913A909D4F6A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EFFFE"/>
              </a:clrFrom>
              <a:clrTo>
                <a:srgbClr val="FEFFFE">
                  <a:alpha val="0"/>
                </a:srgbClr>
              </a:clrTo>
            </a:clrChange>
          </a:blip>
          <a:stretch>
            <a:fillRect/>
          </a:stretch>
        </p:blipFill>
        <p:spPr>
          <a:xfrm flipV="1">
            <a:off x="8665482" y="194081"/>
            <a:ext cx="2771775" cy="1285875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9799DDC1-950D-4175-8ED8-ADF907678EFE}"/>
              </a:ext>
            </a:extLst>
          </p:cNvPr>
          <p:cNvSpPr txBox="1"/>
          <p:nvPr/>
        </p:nvSpPr>
        <p:spPr>
          <a:xfrm>
            <a:off x="883750" y="1997218"/>
            <a:ext cx="45895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>
                <a:solidFill>
                  <a:prstClr val="black"/>
                </a:solidFill>
              </a:rPr>
              <a:t>a) Que tính ở kết quả đặt sai.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520CA2FA-5DB3-457C-9406-739EA78B2FB5}"/>
              </a:ext>
            </a:extLst>
          </p:cNvPr>
          <p:cNvGrpSpPr/>
          <p:nvPr/>
        </p:nvGrpSpPr>
        <p:grpSpPr>
          <a:xfrm>
            <a:off x="921323" y="2660374"/>
            <a:ext cx="4551941" cy="857526"/>
            <a:chOff x="921323" y="2660374"/>
            <a:chExt cx="4929420" cy="866696"/>
          </a:xfrm>
        </p:grpSpPr>
        <p:cxnSp>
          <p:nvCxnSpPr>
            <p:cNvPr id="10" name="Straight Connector 9">
              <a:extLst>
                <a:ext uri="{FF2B5EF4-FFF2-40B4-BE49-F238E27FC236}">
                  <a16:creationId xmlns="" xmlns:a16="http://schemas.microsoft.com/office/drawing/2014/main" id="{0A5A2B9D-3BA6-4152-B280-011B74230E5C}"/>
                </a:ext>
              </a:extLst>
            </p:cNvPr>
            <p:cNvCxnSpPr/>
            <p:nvPr/>
          </p:nvCxnSpPr>
          <p:spPr>
            <a:xfrm>
              <a:off x="921323" y="2663687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="" xmlns:a16="http://schemas.microsoft.com/office/drawing/2014/main" id="{9B5C068C-97B1-4DE2-813C-468713F07023}"/>
                </a:ext>
              </a:extLst>
            </p:cNvPr>
            <p:cNvCxnSpPr/>
            <p:nvPr/>
          </p:nvCxnSpPr>
          <p:spPr>
            <a:xfrm>
              <a:off x="921323" y="3093722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="" xmlns:a16="http://schemas.microsoft.com/office/drawing/2014/main" id="{468C6D20-E5FE-40C8-9A58-B274AA1CCD1C}"/>
                </a:ext>
              </a:extLst>
            </p:cNvPr>
            <p:cNvCxnSpPr/>
            <p:nvPr/>
          </p:nvCxnSpPr>
          <p:spPr>
            <a:xfrm>
              <a:off x="921323" y="3519172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="" xmlns:a16="http://schemas.microsoft.com/office/drawing/2014/main" id="{5D5BDD91-69EF-47B9-A82E-7C84CD9951E1}"/>
                </a:ext>
              </a:extLst>
            </p:cNvPr>
            <p:cNvCxnSpPr>
              <a:cxnSpLocks/>
            </p:cNvCxnSpPr>
            <p:nvPr/>
          </p:nvCxnSpPr>
          <p:spPr>
            <a:xfrm>
              <a:off x="1411505" y="2668272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="" xmlns:a16="http://schemas.microsoft.com/office/drawing/2014/main" id="{07F23761-7CF7-4F10-8214-A20A79A3A9E9}"/>
                </a:ext>
              </a:extLst>
            </p:cNvPr>
            <p:cNvCxnSpPr>
              <a:cxnSpLocks/>
            </p:cNvCxnSpPr>
            <p:nvPr/>
          </p:nvCxnSpPr>
          <p:spPr>
            <a:xfrm>
              <a:off x="1411505" y="3093722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="" xmlns:a16="http://schemas.microsoft.com/office/drawing/2014/main" id="{5F5C33C6-56A2-443F-AE19-ADDB376A6D30}"/>
                </a:ext>
              </a:extLst>
            </p:cNvPr>
            <p:cNvCxnSpPr/>
            <p:nvPr/>
          </p:nvCxnSpPr>
          <p:spPr>
            <a:xfrm>
              <a:off x="1602360" y="3093722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="" xmlns:a16="http://schemas.microsoft.com/office/drawing/2014/main" id="{6FA59603-84EB-479D-B8B0-E102E23CD342}"/>
                </a:ext>
              </a:extLst>
            </p:cNvPr>
            <p:cNvCxnSpPr/>
            <p:nvPr/>
          </p:nvCxnSpPr>
          <p:spPr>
            <a:xfrm>
              <a:off x="1602360" y="3519172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="" xmlns:a16="http://schemas.microsoft.com/office/drawing/2014/main" id="{3D84CBBB-85FA-4AF7-8E75-99449AA3BAFF}"/>
                </a:ext>
              </a:extLst>
            </p:cNvPr>
            <p:cNvCxnSpPr>
              <a:cxnSpLocks/>
            </p:cNvCxnSpPr>
            <p:nvPr/>
          </p:nvCxnSpPr>
          <p:spPr>
            <a:xfrm>
              <a:off x="2092542" y="3093722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="" xmlns:a16="http://schemas.microsoft.com/office/drawing/2014/main" id="{432A7F24-F824-49F6-8D8A-7DCC637C30F2}"/>
                </a:ext>
              </a:extLst>
            </p:cNvPr>
            <p:cNvCxnSpPr>
              <a:cxnSpLocks/>
            </p:cNvCxnSpPr>
            <p:nvPr/>
          </p:nvCxnSpPr>
          <p:spPr>
            <a:xfrm>
              <a:off x="1612447" y="3099756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="" xmlns:a16="http://schemas.microsoft.com/office/drawing/2014/main" id="{379BA809-0206-449D-A56E-E923A3BC3329}"/>
                </a:ext>
              </a:extLst>
            </p:cNvPr>
            <p:cNvCxnSpPr>
              <a:cxnSpLocks/>
            </p:cNvCxnSpPr>
            <p:nvPr/>
          </p:nvCxnSpPr>
          <p:spPr>
            <a:xfrm>
              <a:off x="1616853" y="2668272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="" xmlns:a16="http://schemas.microsoft.com/office/drawing/2014/main" id="{70713D76-7838-4423-AB40-D1217A7D4ABF}"/>
                </a:ext>
              </a:extLst>
            </p:cNvPr>
            <p:cNvCxnSpPr/>
            <p:nvPr/>
          </p:nvCxnSpPr>
          <p:spPr>
            <a:xfrm>
              <a:off x="1612447" y="2660374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="" xmlns:a16="http://schemas.microsoft.com/office/drawing/2014/main" id="{94B58BD1-74E4-420E-973D-E85B20E933EB}"/>
                </a:ext>
              </a:extLst>
            </p:cNvPr>
            <p:cNvCxnSpPr>
              <a:cxnSpLocks/>
            </p:cNvCxnSpPr>
            <p:nvPr/>
          </p:nvCxnSpPr>
          <p:spPr>
            <a:xfrm>
              <a:off x="2336347" y="3091858"/>
              <a:ext cx="2747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="" xmlns:a16="http://schemas.microsoft.com/office/drawing/2014/main" id="{82FE356B-9EDB-48A3-A1C1-5F39924A2E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73719" y="2971802"/>
              <a:ext cx="0" cy="24438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="" xmlns:a16="http://schemas.microsoft.com/office/drawing/2014/main" id="{9895DD97-D04D-43DB-9DD1-1D31383F7AAE}"/>
                </a:ext>
              </a:extLst>
            </p:cNvPr>
            <p:cNvCxnSpPr/>
            <p:nvPr/>
          </p:nvCxnSpPr>
          <p:spPr>
            <a:xfrm>
              <a:off x="2772061" y="3089955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="" xmlns:a16="http://schemas.microsoft.com/office/drawing/2014/main" id="{BC357557-7E01-4CF1-B7F9-7F16434D0BF6}"/>
                </a:ext>
              </a:extLst>
            </p:cNvPr>
            <p:cNvCxnSpPr>
              <a:cxnSpLocks/>
            </p:cNvCxnSpPr>
            <p:nvPr/>
          </p:nvCxnSpPr>
          <p:spPr>
            <a:xfrm>
              <a:off x="3262243" y="2664505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="" xmlns:a16="http://schemas.microsoft.com/office/drawing/2014/main" id="{928B2808-1735-497F-B7CE-2AB7AB955A0D}"/>
                </a:ext>
              </a:extLst>
            </p:cNvPr>
            <p:cNvCxnSpPr>
              <a:cxnSpLocks/>
            </p:cNvCxnSpPr>
            <p:nvPr/>
          </p:nvCxnSpPr>
          <p:spPr>
            <a:xfrm>
              <a:off x="3262243" y="3089955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="" xmlns:a16="http://schemas.microsoft.com/office/drawing/2014/main" id="{B2B1FF6B-6BD3-4395-AD09-231DA5C73A4A}"/>
                </a:ext>
              </a:extLst>
            </p:cNvPr>
            <p:cNvCxnSpPr>
              <a:cxnSpLocks/>
            </p:cNvCxnSpPr>
            <p:nvPr/>
          </p:nvCxnSpPr>
          <p:spPr>
            <a:xfrm>
              <a:off x="2774458" y="2660374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="" xmlns:a16="http://schemas.microsoft.com/office/drawing/2014/main" id="{99627AB4-D1D4-46B0-949B-8A03342AD84B}"/>
                </a:ext>
              </a:extLst>
            </p:cNvPr>
            <p:cNvCxnSpPr/>
            <p:nvPr/>
          </p:nvCxnSpPr>
          <p:spPr>
            <a:xfrm>
              <a:off x="3450210" y="3093722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="" xmlns:a16="http://schemas.microsoft.com/office/drawing/2014/main" id="{3DC2C2AE-DE21-4778-AC26-38562F3536D6}"/>
                </a:ext>
              </a:extLst>
            </p:cNvPr>
            <p:cNvCxnSpPr/>
            <p:nvPr/>
          </p:nvCxnSpPr>
          <p:spPr>
            <a:xfrm>
              <a:off x="3450210" y="3519172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="" xmlns:a16="http://schemas.microsoft.com/office/drawing/2014/main" id="{605EA8A7-5295-4FA0-ADB7-919CD02AB1C7}"/>
                </a:ext>
              </a:extLst>
            </p:cNvPr>
            <p:cNvCxnSpPr>
              <a:cxnSpLocks/>
            </p:cNvCxnSpPr>
            <p:nvPr/>
          </p:nvCxnSpPr>
          <p:spPr>
            <a:xfrm>
              <a:off x="3940392" y="3093722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="" xmlns:a16="http://schemas.microsoft.com/office/drawing/2014/main" id="{24F1474B-F9A7-4952-B61B-67511E2A1EEF}"/>
                </a:ext>
              </a:extLst>
            </p:cNvPr>
            <p:cNvCxnSpPr>
              <a:cxnSpLocks/>
            </p:cNvCxnSpPr>
            <p:nvPr/>
          </p:nvCxnSpPr>
          <p:spPr>
            <a:xfrm>
              <a:off x="3456452" y="2668272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="" xmlns:a16="http://schemas.microsoft.com/office/drawing/2014/main" id="{FCA639E4-ED7C-4C7B-B013-4CC86AC64B35}"/>
                </a:ext>
              </a:extLst>
            </p:cNvPr>
            <p:cNvCxnSpPr/>
            <p:nvPr/>
          </p:nvCxnSpPr>
          <p:spPr>
            <a:xfrm>
              <a:off x="3460297" y="2660374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="" xmlns:a16="http://schemas.microsoft.com/office/drawing/2014/main" id="{3EEDC38D-B617-4122-AACF-982322C3E438}"/>
                </a:ext>
              </a:extLst>
            </p:cNvPr>
            <p:cNvCxnSpPr>
              <a:cxnSpLocks/>
            </p:cNvCxnSpPr>
            <p:nvPr/>
          </p:nvCxnSpPr>
          <p:spPr>
            <a:xfrm>
              <a:off x="4179434" y="3025183"/>
              <a:ext cx="427146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="" xmlns:a16="http://schemas.microsoft.com/office/drawing/2014/main" id="{51837763-FDB4-4B6C-A447-FAE7AEB4A765}"/>
                </a:ext>
              </a:extLst>
            </p:cNvPr>
            <p:cNvCxnSpPr>
              <a:cxnSpLocks/>
            </p:cNvCxnSpPr>
            <p:nvPr/>
          </p:nvCxnSpPr>
          <p:spPr>
            <a:xfrm>
              <a:off x="4179434" y="3216182"/>
              <a:ext cx="427146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="" xmlns:a16="http://schemas.microsoft.com/office/drawing/2014/main" id="{DB240F70-FDE5-4A97-A4A9-2CEB840DE4BD}"/>
                </a:ext>
              </a:extLst>
            </p:cNvPr>
            <p:cNvCxnSpPr/>
            <p:nvPr/>
          </p:nvCxnSpPr>
          <p:spPr>
            <a:xfrm>
              <a:off x="4774212" y="3101620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="" xmlns:a16="http://schemas.microsoft.com/office/drawing/2014/main" id="{757B59E4-7D2B-4ED5-B9C4-1E1CFCF7161A}"/>
                </a:ext>
              </a:extLst>
            </p:cNvPr>
            <p:cNvCxnSpPr/>
            <p:nvPr/>
          </p:nvCxnSpPr>
          <p:spPr>
            <a:xfrm>
              <a:off x="4774212" y="3527070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="" xmlns:a16="http://schemas.microsoft.com/office/drawing/2014/main" id="{4DF14847-3C70-41FD-986A-D69DBA99C4A0}"/>
                </a:ext>
              </a:extLst>
            </p:cNvPr>
            <p:cNvCxnSpPr>
              <a:cxnSpLocks/>
            </p:cNvCxnSpPr>
            <p:nvPr/>
          </p:nvCxnSpPr>
          <p:spPr>
            <a:xfrm>
              <a:off x="5264394" y="3101620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="" xmlns:a16="http://schemas.microsoft.com/office/drawing/2014/main" id="{FDB0D8A4-E6BC-4DB3-B3F9-DDF383E8B30D}"/>
                </a:ext>
              </a:extLst>
            </p:cNvPr>
            <p:cNvCxnSpPr>
              <a:cxnSpLocks/>
            </p:cNvCxnSpPr>
            <p:nvPr/>
          </p:nvCxnSpPr>
          <p:spPr>
            <a:xfrm>
              <a:off x="4780454" y="2676170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="" xmlns:a16="http://schemas.microsoft.com/office/drawing/2014/main" id="{93C17A43-A6E4-4176-836D-1113204DE018}"/>
                </a:ext>
              </a:extLst>
            </p:cNvPr>
            <p:cNvCxnSpPr/>
            <p:nvPr/>
          </p:nvCxnSpPr>
          <p:spPr>
            <a:xfrm>
              <a:off x="4784299" y="2668272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="" xmlns:a16="http://schemas.microsoft.com/office/drawing/2014/main" id="{5BF058BE-422D-4F63-8A76-360BFF5CB971}"/>
                </a:ext>
              </a:extLst>
            </p:cNvPr>
            <p:cNvCxnSpPr>
              <a:cxnSpLocks/>
            </p:cNvCxnSpPr>
            <p:nvPr/>
          </p:nvCxnSpPr>
          <p:spPr>
            <a:xfrm>
              <a:off x="5265266" y="2668272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="" xmlns:a16="http://schemas.microsoft.com/office/drawing/2014/main" id="{5036ABC2-AAB5-4FAD-8F6D-22BAC9FE51AB}"/>
                </a:ext>
              </a:extLst>
            </p:cNvPr>
            <p:cNvCxnSpPr>
              <a:cxnSpLocks/>
            </p:cNvCxnSpPr>
            <p:nvPr/>
          </p:nvCxnSpPr>
          <p:spPr>
            <a:xfrm>
              <a:off x="5848405" y="3101620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="" xmlns:a16="http://schemas.microsoft.com/office/drawing/2014/main" id="{A0FB551E-7C4A-43F9-941C-D3A9A75BEEB2}"/>
                </a:ext>
              </a:extLst>
            </p:cNvPr>
            <p:cNvCxnSpPr/>
            <p:nvPr/>
          </p:nvCxnSpPr>
          <p:spPr>
            <a:xfrm>
              <a:off x="5360561" y="2668272"/>
              <a:ext cx="490182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="" xmlns:a16="http://schemas.microsoft.com/office/drawing/2014/main" id="{70E2EE4C-AA8A-4EB7-8DFA-93E62D4FEA2A}"/>
                </a:ext>
              </a:extLst>
            </p:cNvPr>
            <p:cNvCxnSpPr>
              <a:cxnSpLocks/>
            </p:cNvCxnSpPr>
            <p:nvPr/>
          </p:nvCxnSpPr>
          <p:spPr>
            <a:xfrm>
              <a:off x="5848405" y="2668272"/>
              <a:ext cx="0" cy="42545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Rectangle: Rounded Corners 69">
            <a:extLst>
              <a:ext uri="{FF2B5EF4-FFF2-40B4-BE49-F238E27FC236}">
                <a16:creationId xmlns="" xmlns:a16="http://schemas.microsoft.com/office/drawing/2014/main" id="{4EBAFABD-4391-41CB-9233-ED24B8C8C258}"/>
              </a:ext>
            </a:extLst>
          </p:cNvPr>
          <p:cNvSpPr/>
          <p:nvPr/>
        </p:nvSpPr>
        <p:spPr>
          <a:xfrm>
            <a:off x="1892231" y="3713580"/>
            <a:ext cx="2414592" cy="545510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b="1" dirty="0">
                <a:solidFill>
                  <a:srgbClr val="0070C0"/>
                </a:solidFill>
              </a:rPr>
              <a:t>36 + 45 = 81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69FC1DAC-2C9F-40D5-B009-2D4B1909CDEB}"/>
              </a:ext>
            </a:extLst>
          </p:cNvPr>
          <p:cNvGrpSpPr/>
          <p:nvPr/>
        </p:nvGrpSpPr>
        <p:grpSpPr>
          <a:xfrm>
            <a:off x="883750" y="4588905"/>
            <a:ext cx="3403052" cy="855682"/>
            <a:chOff x="883750" y="4588905"/>
            <a:chExt cx="3403052" cy="855682"/>
          </a:xfrm>
        </p:grpSpPr>
        <p:cxnSp>
          <p:nvCxnSpPr>
            <p:cNvPr id="72" name="Straight Connector 71">
              <a:extLst>
                <a:ext uri="{FF2B5EF4-FFF2-40B4-BE49-F238E27FC236}">
                  <a16:creationId xmlns="" xmlns:a16="http://schemas.microsoft.com/office/drawing/2014/main" id="{BFDBF9C1-7EC2-4CE5-8BAB-DB1291A6374B}"/>
                </a:ext>
              </a:extLst>
            </p:cNvPr>
            <p:cNvCxnSpPr/>
            <p:nvPr/>
          </p:nvCxnSpPr>
          <p:spPr>
            <a:xfrm>
              <a:off x="883750" y="4592183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="" xmlns:a16="http://schemas.microsoft.com/office/drawing/2014/main" id="{830D8494-FD3E-43D0-BF56-134BC7FC68BF}"/>
                </a:ext>
              </a:extLst>
            </p:cNvPr>
            <p:cNvCxnSpPr/>
            <p:nvPr/>
          </p:nvCxnSpPr>
          <p:spPr>
            <a:xfrm>
              <a:off x="883750" y="5017668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="" xmlns:a16="http://schemas.microsoft.com/office/drawing/2014/main" id="{83A9B0FE-18B3-4531-BA74-DEA859156436}"/>
                </a:ext>
              </a:extLst>
            </p:cNvPr>
            <p:cNvCxnSpPr/>
            <p:nvPr/>
          </p:nvCxnSpPr>
          <p:spPr>
            <a:xfrm>
              <a:off x="883750" y="5438617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="" xmlns:a16="http://schemas.microsoft.com/office/drawing/2014/main" id="{C450DB74-F949-4876-8252-1B1AE9575387}"/>
                </a:ext>
              </a:extLst>
            </p:cNvPr>
            <p:cNvCxnSpPr>
              <a:cxnSpLocks/>
            </p:cNvCxnSpPr>
            <p:nvPr/>
          </p:nvCxnSpPr>
          <p:spPr>
            <a:xfrm>
              <a:off x="1336395" y="4596719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="" xmlns:a16="http://schemas.microsoft.com/office/drawing/2014/main" id="{3DF652C2-1627-4001-B818-D940CEDE5665}"/>
                </a:ext>
              </a:extLst>
            </p:cNvPr>
            <p:cNvCxnSpPr>
              <a:cxnSpLocks/>
            </p:cNvCxnSpPr>
            <p:nvPr/>
          </p:nvCxnSpPr>
          <p:spPr>
            <a:xfrm>
              <a:off x="1336395" y="5017668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="" xmlns:a16="http://schemas.microsoft.com/office/drawing/2014/main" id="{F305FA0F-C99E-41A1-AD0C-46168A5C2AC5}"/>
                </a:ext>
              </a:extLst>
            </p:cNvPr>
            <p:cNvCxnSpPr/>
            <p:nvPr/>
          </p:nvCxnSpPr>
          <p:spPr>
            <a:xfrm>
              <a:off x="1512635" y="5017668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="" xmlns:a16="http://schemas.microsoft.com/office/drawing/2014/main" id="{2D8F681A-5D75-4C1E-8C19-126C4797D53B}"/>
                </a:ext>
              </a:extLst>
            </p:cNvPr>
            <p:cNvCxnSpPr/>
            <p:nvPr/>
          </p:nvCxnSpPr>
          <p:spPr>
            <a:xfrm>
              <a:off x="1512635" y="5438617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="" xmlns:a16="http://schemas.microsoft.com/office/drawing/2014/main" id="{95DBE23D-4516-48F4-BE6B-EAEA49012774}"/>
                </a:ext>
              </a:extLst>
            </p:cNvPr>
            <p:cNvCxnSpPr>
              <a:cxnSpLocks/>
            </p:cNvCxnSpPr>
            <p:nvPr/>
          </p:nvCxnSpPr>
          <p:spPr>
            <a:xfrm>
              <a:off x="1965281" y="5017668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="" xmlns:a16="http://schemas.microsoft.com/office/drawing/2014/main" id="{18D7D1B4-D232-45F0-AD1A-EFE51F254A91}"/>
                </a:ext>
              </a:extLst>
            </p:cNvPr>
            <p:cNvCxnSpPr>
              <a:cxnSpLocks/>
            </p:cNvCxnSpPr>
            <p:nvPr/>
          </p:nvCxnSpPr>
          <p:spPr>
            <a:xfrm>
              <a:off x="1521950" y="5023638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="" xmlns:a16="http://schemas.microsoft.com/office/drawing/2014/main" id="{C5F4C260-0F51-4BBB-A24A-6F35F37DBB5F}"/>
                </a:ext>
              </a:extLst>
            </p:cNvPr>
            <p:cNvCxnSpPr>
              <a:cxnSpLocks/>
            </p:cNvCxnSpPr>
            <p:nvPr/>
          </p:nvCxnSpPr>
          <p:spPr>
            <a:xfrm>
              <a:off x="1526019" y="4596719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="" xmlns:a16="http://schemas.microsoft.com/office/drawing/2014/main" id="{E44CFF3C-899C-4450-BFD0-B58F899C1052}"/>
                </a:ext>
              </a:extLst>
            </p:cNvPr>
            <p:cNvCxnSpPr/>
            <p:nvPr/>
          </p:nvCxnSpPr>
          <p:spPr>
            <a:xfrm>
              <a:off x="1521950" y="4588905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="" xmlns:a16="http://schemas.microsoft.com/office/drawing/2014/main" id="{5C8E7FE2-DA67-4817-8A84-BBE7633345E2}"/>
                </a:ext>
              </a:extLst>
            </p:cNvPr>
            <p:cNvCxnSpPr>
              <a:cxnSpLocks/>
            </p:cNvCxnSpPr>
            <p:nvPr/>
          </p:nvCxnSpPr>
          <p:spPr>
            <a:xfrm>
              <a:off x="2190416" y="5015824"/>
              <a:ext cx="253706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="" xmlns:a16="http://schemas.microsoft.com/office/drawing/2014/main" id="{D57BB87C-1EDD-4430-A2CB-C73BA7AEC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17269" y="4897038"/>
              <a:ext cx="0" cy="241794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="" xmlns:a16="http://schemas.microsoft.com/office/drawing/2014/main" id="{E654A41A-D826-4613-8904-47824AEA4145}"/>
                </a:ext>
              </a:extLst>
            </p:cNvPr>
            <p:cNvCxnSpPr/>
            <p:nvPr/>
          </p:nvCxnSpPr>
          <p:spPr>
            <a:xfrm>
              <a:off x="2592764" y="5013941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="" xmlns:a16="http://schemas.microsoft.com/office/drawing/2014/main" id="{3B2EF4FA-F1EA-44F5-85D3-F26EAAF6386E}"/>
                </a:ext>
              </a:extLst>
            </p:cNvPr>
            <p:cNvCxnSpPr>
              <a:cxnSpLocks/>
            </p:cNvCxnSpPr>
            <p:nvPr/>
          </p:nvCxnSpPr>
          <p:spPr>
            <a:xfrm>
              <a:off x="3045410" y="4592992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="" xmlns:a16="http://schemas.microsoft.com/office/drawing/2014/main" id="{CC232F09-DDEC-451F-846C-E46A66F25937}"/>
                </a:ext>
              </a:extLst>
            </p:cNvPr>
            <p:cNvCxnSpPr>
              <a:cxnSpLocks/>
            </p:cNvCxnSpPr>
            <p:nvPr/>
          </p:nvCxnSpPr>
          <p:spPr>
            <a:xfrm>
              <a:off x="3045410" y="5013941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="" xmlns:a16="http://schemas.microsoft.com/office/drawing/2014/main" id="{2C1ADEFC-5278-443E-8965-8F27F19A2255}"/>
                </a:ext>
              </a:extLst>
            </p:cNvPr>
            <p:cNvCxnSpPr>
              <a:cxnSpLocks/>
            </p:cNvCxnSpPr>
            <p:nvPr/>
          </p:nvCxnSpPr>
          <p:spPr>
            <a:xfrm>
              <a:off x="2594978" y="4588905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="" xmlns:a16="http://schemas.microsoft.com/office/drawing/2014/main" id="{5651B645-1D62-4459-8C42-3374773B4371}"/>
                </a:ext>
              </a:extLst>
            </p:cNvPr>
            <p:cNvCxnSpPr/>
            <p:nvPr/>
          </p:nvCxnSpPr>
          <p:spPr>
            <a:xfrm>
              <a:off x="3218983" y="5017668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="" xmlns:a16="http://schemas.microsoft.com/office/drawing/2014/main" id="{803F4F30-D2C1-4069-ADAF-714F9FD3AC4D}"/>
                </a:ext>
              </a:extLst>
            </p:cNvPr>
            <p:cNvCxnSpPr/>
            <p:nvPr/>
          </p:nvCxnSpPr>
          <p:spPr>
            <a:xfrm>
              <a:off x="3218983" y="5438617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="" xmlns:a16="http://schemas.microsoft.com/office/drawing/2014/main" id="{B9BF8D5D-F5F1-4B1E-AE65-28C422262A37}"/>
                </a:ext>
              </a:extLst>
            </p:cNvPr>
            <p:cNvCxnSpPr>
              <a:cxnSpLocks/>
            </p:cNvCxnSpPr>
            <p:nvPr/>
          </p:nvCxnSpPr>
          <p:spPr>
            <a:xfrm>
              <a:off x="3671628" y="5017668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="" xmlns:a16="http://schemas.microsoft.com/office/drawing/2014/main" id="{780221C9-C150-4362-A27A-5D1E287D2645}"/>
                </a:ext>
              </a:extLst>
            </p:cNvPr>
            <p:cNvCxnSpPr>
              <a:cxnSpLocks/>
            </p:cNvCxnSpPr>
            <p:nvPr/>
          </p:nvCxnSpPr>
          <p:spPr>
            <a:xfrm>
              <a:off x="3224747" y="4596719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="" xmlns:a16="http://schemas.microsoft.com/office/drawing/2014/main" id="{E1495358-529F-408A-8BA5-4C799CF1DE42}"/>
                </a:ext>
              </a:extLst>
            </p:cNvPr>
            <p:cNvCxnSpPr/>
            <p:nvPr/>
          </p:nvCxnSpPr>
          <p:spPr>
            <a:xfrm>
              <a:off x="3228298" y="4588905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="" xmlns:a16="http://schemas.microsoft.com/office/drawing/2014/main" id="{E5B16130-5BB8-4502-AF01-E4FD706856D5}"/>
                </a:ext>
              </a:extLst>
            </p:cNvPr>
            <p:cNvCxnSpPr>
              <a:cxnSpLocks/>
            </p:cNvCxnSpPr>
            <p:nvPr/>
          </p:nvCxnSpPr>
          <p:spPr>
            <a:xfrm>
              <a:off x="3892365" y="4949854"/>
              <a:ext cx="394437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="" xmlns:a16="http://schemas.microsoft.com/office/drawing/2014/main" id="{84750C96-09A9-41EA-ACB4-44E73D01817A}"/>
                </a:ext>
              </a:extLst>
            </p:cNvPr>
            <p:cNvCxnSpPr>
              <a:cxnSpLocks/>
            </p:cNvCxnSpPr>
            <p:nvPr/>
          </p:nvCxnSpPr>
          <p:spPr>
            <a:xfrm>
              <a:off x="3892365" y="5138832"/>
              <a:ext cx="394437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6" name="Straight Connector 95">
            <a:extLst>
              <a:ext uri="{FF2B5EF4-FFF2-40B4-BE49-F238E27FC236}">
                <a16:creationId xmlns="" xmlns:a16="http://schemas.microsoft.com/office/drawing/2014/main" id="{F5B9F236-38A2-4A6E-8D35-96D257B28E2E}"/>
              </a:ext>
            </a:extLst>
          </p:cNvPr>
          <p:cNvCxnSpPr/>
          <p:nvPr/>
        </p:nvCxnSpPr>
        <p:spPr>
          <a:xfrm>
            <a:off x="4441597" y="5025482"/>
            <a:ext cx="45264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="" xmlns:a16="http://schemas.microsoft.com/office/drawing/2014/main" id="{A9695CE4-D803-418B-A467-A50C2418DA4B}"/>
              </a:ext>
            </a:extLst>
          </p:cNvPr>
          <p:cNvCxnSpPr/>
          <p:nvPr/>
        </p:nvCxnSpPr>
        <p:spPr>
          <a:xfrm>
            <a:off x="4441597" y="5446431"/>
            <a:ext cx="45264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="" xmlns:a16="http://schemas.microsoft.com/office/drawing/2014/main" id="{C505B970-6D10-4982-A8E1-48D7E1A46AAE}"/>
              </a:ext>
            </a:extLst>
          </p:cNvPr>
          <p:cNvCxnSpPr>
            <a:cxnSpLocks/>
          </p:cNvCxnSpPr>
          <p:nvPr/>
        </p:nvCxnSpPr>
        <p:spPr>
          <a:xfrm>
            <a:off x="4894243" y="5025482"/>
            <a:ext cx="0" cy="420949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="" xmlns:a16="http://schemas.microsoft.com/office/drawing/2014/main" id="{F6DFAA5D-7865-47E0-BA6A-839C0CD4F8B7}"/>
              </a:ext>
            </a:extLst>
          </p:cNvPr>
          <p:cNvCxnSpPr>
            <a:cxnSpLocks/>
          </p:cNvCxnSpPr>
          <p:nvPr/>
        </p:nvCxnSpPr>
        <p:spPr>
          <a:xfrm>
            <a:off x="4447361" y="4604534"/>
            <a:ext cx="0" cy="420949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="" xmlns:a16="http://schemas.microsoft.com/office/drawing/2014/main" id="{31ADE4FC-F003-4BA5-9A51-E911BF956718}"/>
              </a:ext>
            </a:extLst>
          </p:cNvPr>
          <p:cNvCxnSpPr/>
          <p:nvPr/>
        </p:nvCxnSpPr>
        <p:spPr>
          <a:xfrm>
            <a:off x="4450912" y="4596719"/>
            <a:ext cx="45264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="" xmlns:a16="http://schemas.microsoft.com/office/drawing/2014/main" id="{B5617CD3-FE1E-440D-B10F-2D6D1A7C5588}"/>
              </a:ext>
            </a:extLst>
          </p:cNvPr>
          <p:cNvCxnSpPr>
            <a:cxnSpLocks/>
          </p:cNvCxnSpPr>
          <p:nvPr/>
        </p:nvCxnSpPr>
        <p:spPr>
          <a:xfrm>
            <a:off x="4895048" y="4596719"/>
            <a:ext cx="0" cy="420949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="" xmlns:a16="http://schemas.microsoft.com/office/drawing/2014/main" id="{7C14A0C4-E2F8-4CDF-A456-D48D556DBAB4}"/>
              </a:ext>
            </a:extLst>
          </p:cNvPr>
          <p:cNvCxnSpPr>
            <a:cxnSpLocks/>
          </p:cNvCxnSpPr>
          <p:nvPr/>
        </p:nvCxnSpPr>
        <p:spPr>
          <a:xfrm>
            <a:off x="5433532" y="5025482"/>
            <a:ext cx="0" cy="420949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="" xmlns:a16="http://schemas.microsoft.com/office/drawing/2014/main" id="{A0D44427-C430-4595-86FE-BAA846AE54B2}"/>
              </a:ext>
            </a:extLst>
          </p:cNvPr>
          <p:cNvCxnSpPr/>
          <p:nvPr/>
        </p:nvCxnSpPr>
        <p:spPr>
          <a:xfrm>
            <a:off x="4983046" y="4596719"/>
            <a:ext cx="45264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="" xmlns:a16="http://schemas.microsoft.com/office/drawing/2014/main" id="{80A7D245-DAA5-47D9-974C-1EB9AA352752}"/>
              </a:ext>
            </a:extLst>
          </p:cNvPr>
          <p:cNvCxnSpPr>
            <a:cxnSpLocks/>
          </p:cNvCxnSpPr>
          <p:nvPr/>
        </p:nvCxnSpPr>
        <p:spPr>
          <a:xfrm>
            <a:off x="5433532" y="4596719"/>
            <a:ext cx="0" cy="420949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TextBox 130">
            <a:extLst>
              <a:ext uri="{FF2B5EF4-FFF2-40B4-BE49-F238E27FC236}">
                <a16:creationId xmlns="" xmlns:a16="http://schemas.microsoft.com/office/drawing/2014/main" id="{9B326A36-3EDD-4183-9F25-14C4EEB5130F}"/>
              </a:ext>
            </a:extLst>
          </p:cNvPr>
          <p:cNvSpPr txBox="1"/>
          <p:nvPr/>
        </p:nvSpPr>
        <p:spPr>
          <a:xfrm>
            <a:off x="6009589" y="1995374"/>
            <a:ext cx="52986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>
                <a:solidFill>
                  <a:prstClr val="black"/>
                </a:solidFill>
              </a:rPr>
              <a:t>b</a:t>
            </a:r>
            <a:r>
              <a:rPr lang="vi-VN" sz="2400">
                <a:solidFill>
                  <a:prstClr val="black"/>
                </a:solidFill>
              </a:rPr>
              <a:t>) Que tính ở số hạng thứ hai đặt sai.</a:t>
            </a:r>
            <a:endParaRPr lang="vi-VN" sz="2400" dirty="0">
              <a:solidFill>
                <a:prstClr val="black"/>
              </a:solidFill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="" xmlns:a16="http://schemas.microsoft.com/office/drawing/2014/main" id="{1B7EFF40-2656-48EB-AED7-58CB0DBD7B24}"/>
              </a:ext>
            </a:extLst>
          </p:cNvPr>
          <p:cNvSpPr/>
          <p:nvPr/>
        </p:nvSpPr>
        <p:spPr>
          <a:xfrm>
            <a:off x="7377653" y="3711736"/>
            <a:ext cx="2414592" cy="545510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b="1" dirty="0">
                <a:solidFill>
                  <a:srgbClr val="0070C0"/>
                </a:solidFill>
              </a:rPr>
              <a:t>74 + 10 = 84</a:t>
            </a:r>
          </a:p>
        </p:txBody>
      </p:sp>
      <p:cxnSp>
        <p:nvCxnSpPr>
          <p:cNvPr id="167" name="Straight Connector 166">
            <a:extLst>
              <a:ext uri="{FF2B5EF4-FFF2-40B4-BE49-F238E27FC236}">
                <a16:creationId xmlns="" xmlns:a16="http://schemas.microsoft.com/office/drawing/2014/main" id="{A3888269-9D6E-44E5-8506-7BF717E74208}"/>
              </a:ext>
            </a:extLst>
          </p:cNvPr>
          <p:cNvCxnSpPr>
            <a:cxnSpLocks/>
          </p:cNvCxnSpPr>
          <p:nvPr/>
        </p:nvCxnSpPr>
        <p:spPr>
          <a:xfrm>
            <a:off x="5897217" y="1995374"/>
            <a:ext cx="0" cy="4140383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33">
            <a:extLst>
              <a:ext uri="{FF2B5EF4-FFF2-40B4-BE49-F238E27FC236}">
                <a16:creationId xmlns="" xmlns:a16="http://schemas.microsoft.com/office/drawing/2014/main" id="{784E389C-48F0-43A5-BB5C-8CE6097D3A58}"/>
              </a:ext>
            </a:extLst>
          </p:cNvPr>
          <p:cNvGrpSpPr/>
          <p:nvPr/>
        </p:nvGrpSpPr>
        <p:grpSpPr>
          <a:xfrm>
            <a:off x="6378119" y="2642523"/>
            <a:ext cx="4548011" cy="883729"/>
            <a:chOff x="6421721" y="2641791"/>
            <a:chExt cx="4548011" cy="883729"/>
          </a:xfrm>
        </p:grpSpPr>
        <p:cxnSp>
          <p:nvCxnSpPr>
            <p:cNvPr id="138" name="Straight Connector 137">
              <a:extLst>
                <a:ext uri="{FF2B5EF4-FFF2-40B4-BE49-F238E27FC236}">
                  <a16:creationId xmlns="" xmlns:a16="http://schemas.microsoft.com/office/drawing/2014/main" id="{7E76237E-197F-4E7D-AB87-3269391A3375}"/>
                </a:ext>
              </a:extLst>
            </p:cNvPr>
            <p:cNvCxnSpPr/>
            <p:nvPr/>
          </p:nvCxnSpPr>
          <p:spPr>
            <a:xfrm>
              <a:off x="7035630" y="3087293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="" xmlns:a16="http://schemas.microsoft.com/office/drawing/2014/main" id="{A8A8BCEC-B955-4B36-BBBF-BF8AAA59641A}"/>
                </a:ext>
              </a:extLst>
            </p:cNvPr>
            <p:cNvCxnSpPr>
              <a:cxnSpLocks/>
            </p:cNvCxnSpPr>
            <p:nvPr/>
          </p:nvCxnSpPr>
          <p:spPr>
            <a:xfrm>
              <a:off x="7488276" y="3087293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="" xmlns:a16="http://schemas.microsoft.com/office/drawing/2014/main" id="{0EE89A56-1A2C-405C-B72B-0AFB733AA6C1}"/>
                </a:ext>
              </a:extLst>
            </p:cNvPr>
            <p:cNvCxnSpPr>
              <a:cxnSpLocks/>
            </p:cNvCxnSpPr>
            <p:nvPr/>
          </p:nvCxnSpPr>
          <p:spPr>
            <a:xfrm>
              <a:off x="7489970" y="2666539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="" xmlns:a16="http://schemas.microsoft.com/office/drawing/2014/main" id="{C77ED8C6-A4E8-4FFF-BC13-45D80B03642E}"/>
                </a:ext>
              </a:extLst>
            </p:cNvPr>
            <p:cNvCxnSpPr>
              <a:cxnSpLocks/>
            </p:cNvCxnSpPr>
            <p:nvPr/>
          </p:nvCxnSpPr>
          <p:spPr>
            <a:xfrm>
              <a:off x="7049014" y="2666344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="" xmlns:a16="http://schemas.microsoft.com/office/drawing/2014/main" id="{F87C67F3-80CB-4C17-AF01-B925EB813DEC}"/>
                </a:ext>
              </a:extLst>
            </p:cNvPr>
            <p:cNvCxnSpPr>
              <a:cxnSpLocks/>
            </p:cNvCxnSpPr>
            <p:nvPr/>
          </p:nvCxnSpPr>
          <p:spPr>
            <a:xfrm>
              <a:off x="7713411" y="3085449"/>
              <a:ext cx="253706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="" xmlns:a16="http://schemas.microsoft.com/office/drawing/2014/main" id="{E1B1A10C-7AD2-49D9-9BB9-05D1891664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40264" y="2966663"/>
              <a:ext cx="0" cy="241794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="" xmlns:a16="http://schemas.microsoft.com/office/drawing/2014/main" id="{8EFB43D0-7664-4172-8E2A-F2172AF322F2}"/>
                </a:ext>
              </a:extLst>
            </p:cNvPr>
            <p:cNvCxnSpPr>
              <a:cxnSpLocks/>
            </p:cNvCxnSpPr>
            <p:nvPr/>
          </p:nvCxnSpPr>
          <p:spPr>
            <a:xfrm>
              <a:off x="8402061" y="2645878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="" xmlns:a16="http://schemas.microsoft.com/office/drawing/2014/main" id="{1F385305-DF03-4D64-A6C2-E55DAA3D30C4}"/>
                </a:ext>
              </a:extLst>
            </p:cNvPr>
            <p:cNvCxnSpPr>
              <a:cxnSpLocks/>
            </p:cNvCxnSpPr>
            <p:nvPr/>
          </p:nvCxnSpPr>
          <p:spPr>
            <a:xfrm>
              <a:off x="8402061" y="3066827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="" xmlns:a16="http://schemas.microsoft.com/office/drawing/2014/main" id="{2AFDA3CC-CDAA-4A94-8987-75D413ABE6FE}"/>
                </a:ext>
              </a:extLst>
            </p:cNvPr>
            <p:cNvCxnSpPr>
              <a:cxnSpLocks/>
            </p:cNvCxnSpPr>
            <p:nvPr/>
          </p:nvCxnSpPr>
          <p:spPr>
            <a:xfrm>
              <a:off x="8584949" y="3064584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="" xmlns:a16="http://schemas.microsoft.com/office/drawing/2014/main" id="{A2AF663F-EFFF-446E-849C-6D02A44FA076}"/>
                </a:ext>
              </a:extLst>
            </p:cNvPr>
            <p:cNvCxnSpPr/>
            <p:nvPr/>
          </p:nvCxnSpPr>
          <p:spPr>
            <a:xfrm>
              <a:off x="8575634" y="3070554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="" xmlns:a16="http://schemas.microsoft.com/office/drawing/2014/main" id="{39DA49C2-7F19-4032-AFF4-05EF62318785}"/>
                </a:ext>
              </a:extLst>
            </p:cNvPr>
            <p:cNvCxnSpPr/>
            <p:nvPr/>
          </p:nvCxnSpPr>
          <p:spPr>
            <a:xfrm>
              <a:off x="8575634" y="3491503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="" xmlns:a16="http://schemas.microsoft.com/office/drawing/2014/main" id="{105B57F1-A9C5-444B-9351-F88BAAE754DE}"/>
                </a:ext>
              </a:extLst>
            </p:cNvPr>
            <p:cNvCxnSpPr>
              <a:cxnSpLocks/>
            </p:cNvCxnSpPr>
            <p:nvPr/>
          </p:nvCxnSpPr>
          <p:spPr>
            <a:xfrm>
              <a:off x="9028279" y="3070554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="" xmlns:a16="http://schemas.microsoft.com/office/drawing/2014/main" id="{BE001100-20CC-44B7-A84F-1B44F10BF1DE}"/>
                </a:ext>
              </a:extLst>
            </p:cNvPr>
            <p:cNvCxnSpPr>
              <a:cxnSpLocks/>
            </p:cNvCxnSpPr>
            <p:nvPr/>
          </p:nvCxnSpPr>
          <p:spPr>
            <a:xfrm>
              <a:off x="8584255" y="2649605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="" xmlns:a16="http://schemas.microsoft.com/office/drawing/2014/main" id="{860FDEB5-0AAE-48AD-934B-A9C3FD5C3562}"/>
                </a:ext>
              </a:extLst>
            </p:cNvPr>
            <p:cNvCxnSpPr/>
            <p:nvPr/>
          </p:nvCxnSpPr>
          <p:spPr>
            <a:xfrm>
              <a:off x="8584949" y="2641791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="" xmlns:a16="http://schemas.microsoft.com/office/drawing/2014/main" id="{B181A319-DDFC-4942-85BC-65D03004C9B1}"/>
                </a:ext>
              </a:extLst>
            </p:cNvPr>
            <p:cNvCxnSpPr>
              <a:cxnSpLocks/>
            </p:cNvCxnSpPr>
            <p:nvPr/>
          </p:nvCxnSpPr>
          <p:spPr>
            <a:xfrm>
              <a:off x="9301060" y="3021323"/>
              <a:ext cx="394437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="" xmlns:a16="http://schemas.microsoft.com/office/drawing/2014/main" id="{C86483DA-60F9-4123-AFAA-555E13E9995F}"/>
                </a:ext>
              </a:extLst>
            </p:cNvPr>
            <p:cNvCxnSpPr>
              <a:cxnSpLocks/>
            </p:cNvCxnSpPr>
            <p:nvPr/>
          </p:nvCxnSpPr>
          <p:spPr>
            <a:xfrm>
              <a:off x="9301060" y="3210301"/>
              <a:ext cx="394437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="" xmlns:a16="http://schemas.microsoft.com/office/drawing/2014/main" id="{37AB9C6F-C530-4D0F-8857-0FA6AB287C19}"/>
                </a:ext>
              </a:extLst>
            </p:cNvPr>
            <p:cNvCxnSpPr/>
            <p:nvPr/>
          </p:nvCxnSpPr>
          <p:spPr>
            <a:xfrm>
              <a:off x="9964592" y="3095107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="" xmlns:a16="http://schemas.microsoft.com/office/drawing/2014/main" id="{96C0204F-3665-498B-A6A0-2872A2689D4D}"/>
                </a:ext>
              </a:extLst>
            </p:cNvPr>
            <p:cNvCxnSpPr/>
            <p:nvPr/>
          </p:nvCxnSpPr>
          <p:spPr>
            <a:xfrm>
              <a:off x="9964592" y="3516056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="" xmlns:a16="http://schemas.microsoft.com/office/drawing/2014/main" id="{AAD57D34-3B19-42AD-B03C-E62F4C948D0C}"/>
                </a:ext>
              </a:extLst>
            </p:cNvPr>
            <p:cNvCxnSpPr>
              <a:cxnSpLocks/>
            </p:cNvCxnSpPr>
            <p:nvPr/>
          </p:nvCxnSpPr>
          <p:spPr>
            <a:xfrm>
              <a:off x="10417238" y="3095107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="" xmlns:a16="http://schemas.microsoft.com/office/drawing/2014/main" id="{B731F932-07D8-49E2-9976-06E81EB77976}"/>
                </a:ext>
              </a:extLst>
            </p:cNvPr>
            <p:cNvCxnSpPr>
              <a:cxnSpLocks/>
            </p:cNvCxnSpPr>
            <p:nvPr/>
          </p:nvCxnSpPr>
          <p:spPr>
            <a:xfrm>
              <a:off x="9975119" y="2674159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="" xmlns:a16="http://schemas.microsoft.com/office/drawing/2014/main" id="{588CB5E9-E3C5-49CF-9C8E-DB4C6E8EBB92}"/>
                </a:ext>
              </a:extLst>
            </p:cNvPr>
            <p:cNvCxnSpPr/>
            <p:nvPr/>
          </p:nvCxnSpPr>
          <p:spPr>
            <a:xfrm>
              <a:off x="9973907" y="2666344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="" xmlns:a16="http://schemas.microsoft.com/office/drawing/2014/main" id="{4393E30B-1A9F-4DC0-8537-A5028457AE8B}"/>
                </a:ext>
              </a:extLst>
            </p:cNvPr>
            <p:cNvCxnSpPr>
              <a:cxnSpLocks/>
            </p:cNvCxnSpPr>
            <p:nvPr/>
          </p:nvCxnSpPr>
          <p:spPr>
            <a:xfrm>
              <a:off x="10413280" y="2666344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="" xmlns:a16="http://schemas.microsoft.com/office/drawing/2014/main" id="{5A359E83-0624-4EB2-B0E5-84C76BD9F184}"/>
                </a:ext>
              </a:extLst>
            </p:cNvPr>
            <p:cNvCxnSpPr>
              <a:cxnSpLocks/>
            </p:cNvCxnSpPr>
            <p:nvPr/>
          </p:nvCxnSpPr>
          <p:spPr>
            <a:xfrm>
              <a:off x="6872207" y="3095107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>
              <a:extLst>
                <a:ext uri="{FF2B5EF4-FFF2-40B4-BE49-F238E27FC236}">
                  <a16:creationId xmlns="" xmlns:a16="http://schemas.microsoft.com/office/drawing/2014/main" id="{3EA7757A-7990-46CD-8D83-93109B1B831B}"/>
                </a:ext>
              </a:extLst>
            </p:cNvPr>
            <p:cNvCxnSpPr/>
            <p:nvPr/>
          </p:nvCxnSpPr>
          <p:spPr>
            <a:xfrm>
              <a:off x="6421721" y="2666344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>
              <a:extLst>
                <a:ext uri="{FF2B5EF4-FFF2-40B4-BE49-F238E27FC236}">
                  <a16:creationId xmlns="" xmlns:a16="http://schemas.microsoft.com/office/drawing/2014/main" id="{CCD876A3-ADF5-4FAD-98F6-A8826D99264B}"/>
                </a:ext>
              </a:extLst>
            </p:cNvPr>
            <p:cNvCxnSpPr>
              <a:cxnSpLocks/>
            </p:cNvCxnSpPr>
            <p:nvPr/>
          </p:nvCxnSpPr>
          <p:spPr>
            <a:xfrm>
              <a:off x="6872207" y="2666344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="" xmlns:a16="http://schemas.microsoft.com/office/drawing/2014/main" id="{7A6B3AC2-B923-48A4-A2FD-4C8E59BE7870}"/>
                </a:ext>
              </a:extLst>
            </p:cNvPr>
            <p:cNvCxnSpPr>
              <a:cxnSpLocks/>
            </p:cNvCxnSpPr>
            <p:nvPr/>
          </p:nvCxnSpPr>
          <p:spPr>
            <a:xfrm>
              <a:off x="9972212" y="3104571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="" xmlns:a16="http://schemas.microsoft.com/office/drawing/2014/main" id="{5B161E74-1F8D-479D-8391-A123EC1A0A8B}"/>
                </a:ext>
              </a:extLst>
            </p:cNvPr>
            <p:cNvCxnSpPr/>
            <p:nvPr/>
          </p:nvCxnSpPr>
          <p:spPr>
            <a:xfrm>
              <a:off x="10515392" y="3075284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="" xmlns:a16="http://schemas.microsoft.com/office/drawing/2014/main" id="{FE9E7DE7-6001-4B87-9067-7849314EC6F9}"/>
                </a:ext>
              </a:extLst>
            </p:cNvPr>
            <p:cNvCxnSpPr>
              <a:cxnSpLocks/>
            </p:cNvCxnSpPr>
            <p:nvPr/>
          </p:nvCxnSpPr>
          <p:spPr>
            <a:xfrm>
              <a:off x="10968038" y="3075284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="" xmlns:a16="http://schemas.microsoft.com/office/drawing/2014/main" id="{872CEC03-422D-429A-A391-623BF2FD6E6C}"/>
                </a:ext>
              </a:extLst>
            </p:cNvPr>
            <p:cNvCxnSpPr>
              <a:cxnSpLocks/>
            </p:cNvCxnSpPr>
            <p:nvPr/>
          </p:nvCxnSpPr>
          <p:spPr>
            <a:xfrm>
              <a:off x="10969732" y="2654530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="" xmlns:a16="http://schemas.microsoft.com/office/drawing/2014/main" id="{56765D58-9AE6-4F4C-967D-97A43FCDD5A0}"/>
                </a:ext>
              </a:extLst>
            </p:cNvPr>
            <p:cNvCxnSpPr>
              <a:cxnSpLocks/>
            </p:cNvCxnSpPr>
            <p:nvPr/>
          </p:nvCxnSpPr>
          <p:spPr>
            <a:xfrm>
              <a:off x="10528776" y="2654335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83" name="Straight Connector 182">
            <a:extLst>
              <a:ext uri="{FF2B5EF4-FFF2-40B4-BE49-F238E27FC236}">
                <a16:creationId xmlns="" xmlns:a16="http://schemas.microsoft.com/office/drawing/2014/main" id="{EABF5878-0752-4329-A3B0-0AFC2169DDDA}"/>
              </a:ext>
            </a:extLst>
          </p:cNvPr>
          <p:cNvCxnSpPr>
            <a:cxnSpLocks/>
          </p:cNvCxnSpPr>
          <p:nvPr/>
        </p:nvCxnSpPr>
        <p:spPr>
          <a:xfrm>
            <a:off x="8474003" y="4614961"/>
            <a:ext cx="0" cy="420949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="" xmlns:a16="http://schemas.microsoft.com/office/drawing/2014/main" id="{9674BB1F-BE88-42C8-9DDC-67E9A286CA74}"/>
              </a:ext>
            </a:extLst>
          </p:cNvPr>
          <p:cNvCxnSpPr>
            <a:cxnSpLocks/>
          </p:cNvCxnSpPr>
          <p:nvPr/>
        </p:nvCxnSpPr>
        <p:spPr>
          <a:xfrm>
            <a:off x="8474003" y="5035910"/>
            <a:ext cx="0" cy="420949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="" xmlns:a16="http://schemas.microsoft.com/office/drawing/2014/main" id="{38EB7547-6C6D-4CF4-845A-F66F8A7F73FD}"/>
              </a:ext>
            </a:extLst>
          </p:cNvPr>
          <p:cNvCxnSpPr>
            <a:cxnSpLocks/>
          </p:cNvCxnSpPr>
          <p:nvPr/>
        </p:nvCxnSpPr>
        <p:spPr>
          <a:xfrm>
            <a:off x="8664511" y="5033667"/>
            <a:ext cx="0" cy="420949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="" xmlns:a16="http://schemas.microsoft.com/office/drawing/2014/main" id="{905D7308-4299-4094-9E0C-ED06C76B7E12}"/>
              </a:ext>
            </a:extLst>
          </p:cNvPr>
          <p:cNvCxnSpPr/>
          <p:nvPr/>
        </p:nvCxnSpPr>
        <p:spPr>
          <a:xfrm>
            <a:off x="8647576" y="5039637"/>
            <a:ext cx="45264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="" xmlns:a16="http://schemas.microsoft.com/office/drawing/2014/main" id="{57D8F91D-2BAC-41C2-A39D-E32EBF4E3DAA}"/>
              </a:ext>
            </a:extLst>
          </p:cNvPr>
          <p:cNvCxnSpPr/>
          <p:nvPr/>
        </p:nvCxnSpPr>
        <p:spPr>
          <a:xfrm>
            <a:off x="8647576" y="5460586"/>
            <a:ext cx="45264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="" xmlns:a16="http://schemas.microsoft.com/office/drawing/2014/main" id="{457C349A-EF35-42AB-90B9-018854F58D4D}"/>
              </a:ext>
            </a:extLst>
          </p:cNvPr>
          <p:cNvCxnSpPr>
            <a:cxnSpLocks/>
          </p:cNvCxnSpPr>
          <p:nvPr/>
        </p:nvCxnSpPr>
        <p:spPr>
          <a:xfrm>
            <a:off x="9100221" y="5039637"/>
            <a:ext cx="0" cy="420949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="" xmlns:a16="http://schemas.microsoft.com/office/drawing/2014/main" id="{073A0217-9572-46E5-9BA8-6A8C61B07981}"/>
              </a:ext>
            </a:extLst>
          </p:cNvPr>
          <p:cNvCxnSpPr>
            <a:cxnSpLocks/>
          </p:cNvCxnSpPr>
          <p:nvPr/>
        </p:nvCxnSpPr>
        <p:spPr>
          <a:xfrm>
            <a:off x="8660960" y="4618688"/>
            <a:ext cx="0" cy="420949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="" xmlns:a16="http://schemas.microsoft.com/office/drawing/2014/main" id="{CB9F1477-539B-46E9-84B9-64ACEFB8D6F3}"/>
              </a:ext>
            </a:extLst>
          </p:cNvPr>
          <p:cNvCxnSpPr/>
          <p:nvPr/>
        </p:nvCxnSpPr>
        <p:spPr>
          <a:xfrm>
            <a:off x="8656891" y="4610874"/>
            <a:ext cx="45264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84B12409-FAE2-4186-9E2E-55ED47F75B74}"/>
              </a:ext>
            </a:extLst>
          </p:cNvPr>
          <p:cNvGrpSpPr/>
          <p:nvPr/>
        </p:nvGrpSpPr>
        <p:grpSpPr>
          <a:xfrm>
            <a:off x="6493663" y="4623418"/>
            <a:ext cx="4548011" cy="871185"/>
            <a:chOff x="6493663" y="4623418"/>
            <a:chExt cx="4548011" cy="871185"/>
          </a:xfrm>
        </p:grpSpPr>
        <p:cxnSp>
          <p:nvCxnSpPr>
            <p:cNvPr id="177" name="Straight Connector 176">
              <a:extLst>
                <a:ext uri="{FF2B5EF4-FFF2-40B4-BE49-F238E27FC236}">
                  <a16:creationId xmlns="" xmlns:a16="http://schemas.microsoft.com/office/drawing/2014/main" id="{485EC803-FABB-4092-BA59-AD856D373717}"/>
                </a:ext>
              </a:extLst>
            </p:cNvPr>
            <p:cNvCxnSpPr/>
            <p:nvPr/>
          </p:nvCxnSpPr>
          <p:spPr>
            <a:xfrm>
              <a:off x="7107572" y="5056376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="" xmlns:a16="http://schemas.microsoft.com/office/drawing/2014/main" id="{131D94A4-220E-4073-B90E-7BE0B430BB14}"/>
                </a:ext>
              </a:extLst>
            </p:cNvPr>
            <p:cNvCxnSpPr>
              <a:cxnSpLocks/>
            </p:cNvCxnSpPr>
            <p:nvPr/>
          </p:nvCxnSpPr>
          <p:spPr>
            <a:xfrm>
              <a:off x="7560218" y="5056376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="" xmlns:a16="http://schemas.microsoft.com/office/drawing/2014/main" id="{4EDF9C28-6E7B-46E0-AA76-128871DC2F1F}"/>
                </a:ext>
              </a:extLst>
            </p:cNvPr>
            <p:cNvCxnSpPr>
              <a:cxnSpLocks/>
            </p:cNvCxnSpPr>
            <p:nvPr/>
          </p:nvCxnSpPr>
          <p:spPr>
            <a:xfrm>
              <a:off x="7561912" y="4635622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="" xmlns:a16="http://schemas.microsoft.com/office/drawing/2014/main" id="{AFE9F546-31FD-45E5-941A-FF1F9C460D1E}"/>
                </a:ext>
              </a:extLst>
            </p:cNvPr>
            <p:cNvCxnSpPr>
              <a:cxnSpLocks/>
            </p:cNvCxnSpPr>
            <p:nvPr/>
          </p:nvCxnSpPr>
          <p:spPr>
            <a:xfrm>
              <a:off x="7120956" y="4635427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="" xmlns:a16="http://schemas.microsoft.com/office/drawing/2014/main" id="{7F19AF16-C804-44DA-B2F2-691790670DEB}"/>
                </a:ext>
              </a:extLst>
            </p:cNvPr>
            <p:cNvCxnSpPr>
              <a:cxnSpLocks/>
            </p:cNvCxnSpPr>
            <p:nvPr/>
          </p:nvCxnSpPr>
          <p:spPr>
            <a:xfrm>
              <a:off x="7785353" y="5054532"/>
              <a:ext cx="253706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="" xmlns:a16="http://schemas.microsoft.com/office/drawing/2014/main" id="{7588AAAA-011E-478C-A97C-F8172A35FC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12206" y="4935746"/>
              <a:ext cx="0" cy="241794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="" xmlns:a16="http://schemas.microsoft.com/office/drawing/2014/main" id="{7069F232-2840-4CE0-8C2F-B588547C9C4F}"/>
                </a:ext>
              </a:extLst>
            </p:cNvPr>
            <p:cNvCxnSpPr>
              <a:cxnSpLocks/>
            </p:cNvCxnSpPr>
            <p:nvPr/>
          </p:nvCxnSpPr>
          <p:spPr>
            <a:xfrm>
              <a:off x="9373002" y="4990406"/>
              <a:ext cx="394437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="" xmlns:a16="http://schemas.microsoft.com/office/drawing/2014/main" id="{030C8409-EEAA-4138-A139-B10F9913B50C}"/>
                </a:ext>
              </a:extLst>
            </p:cNvPr>
            <p:cNvCxnSpPr>
              <a:cxnSpLocks/>
            </p:cNvCxnSpPr>
            <p:nvPr/>
          </p:nvCxnSpPr>
          <p:spPr>
            <a:xfrm>
              <a:off x="9373002" y="5179384"/>
              <a:ext cx="394437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="" xmlns:a16="http://schemas.microsoft.com/office/drawing/2014/main" id="{93E94833-7F30-4DDA-A45B-1F8A589BE0C6}"/>
                </a:ext>
              </a:extLst>
            </p:cNvPr>
            <p:cNvCxnSpPr/>
            <p:nvPr/>
          </p:nvCxnSpPr>
          <p:spPr>
            <a:xfrm>
              <a:off x="10036534" y="5064190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="" xmlns:a16="http://schemas.microsoft.com/office/drawing/2014/main" id="{543E9B9D-8D46-48F4-BE97-5F9E593C38FD}"/>
                </a:ext>
              </a:extLst>
            </p:cNvPr>
            <p:cNvCxnSpPr/>
            <p:nvPr/>
          </p:nvCxnSpPr>
          <p:spPr>
            <a:xfrm>
              <a:off x="10036534" y="5485139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="" xmlns:a16="http://schemas.microsoft.com/office/drawing/2014/main" id="{91ECA8AD-C585-4020-9F5E-2CA165E85143}"/>
                </a:ext>
              </a:extLst>
            </p:cNvPr>
            <p:cNvCxnSpPr>
              <a:cxnSpLocks/>
            </p:cNvCxnSpPr>
            <p:nvPr/>
          </p:nvCxnSpPr>
          <p:spPr>
            <a:xfrm>
              <a:off x="10489180" y="5064190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="" xmlns:a16="http://schemas.microsoft.com/office/drawing/2014/main" id="{90BA96A7-4D9B-4387-85B6-59658075A54B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061" y="4643242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="" xmlns:a16="http://schemas.microsoft.com/office/drawing/2014/main" id="{6D9F2026-B5EC-45B8-92BC-423C26000173}"/>
                </a:ext>
              </a:extLst>
            </p:cNvPr>
            <p:cNvCxnSpPr/>
            <p:nvPr/>
          </p:nvCxnSpPr>
          <p:spPr>
            <a:xfrm>
              <a:off x="10045849" y="4635427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="" xmlns:a16="http://schemas.microsoft.com/office/drawing/2014/main" id="{71C9AA6E-76D4-417C-B867-48BB09E8885A}"/>
                </a:ext>
              </a:extLst>
            </p:cNvPr>
            <p:cNvCxnSpPr>
              <a:cxnSpLocks/>
            </p:cNvCxnSpPr>
            <p:nvPr/>
          </p:nvCxnSpPr>
          <p:spPr>
            <a:xfrm>
              <a:off x="10489985" y="4635427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="" xmlns:a16="http://schemas.microsoft.com/office/drawing/2014/main" id="{6A2A9337-A6D7-4841-931F-78FE21CBC79B}"/>
                </a:ext>
              </a:extLst>
            </p:cNvPr>
            <p:cNvCxnSpPr>
              <a:cxnSpLocks/>
            </p:cNvCxnSpPr>
            <p:nvPr/>
          </p:nvCxnSpPr>
          <p:spPr>
            <a:xfrm>
              <a:off x="6944149" y="5064190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="" xmlns:a16="http://schemas.microsoft.com/office/drawing/2014/main" id="{F98B0697-5249-4C26-BCD4-5119BF08831F}"/>
                </a:ext>
              </a:extLst>
            </p:cNvPr>
            <p:cNvCxnSpPr/>
            <p:nvPr/>
          </p:nvCxnSpPr>
          <p:spPr>
            <a:xfrm>
              <a:off x="6493663" y="4635427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="" xmlns:a16="http://schemas.microsoft.com/office/drawing/2014/main" id="{8A9D65CA-236D-4EC1-8C05-AFA17C523DDB}"/>
                </a:ext>
              </a:extLst>
            </p:cNvPr>
            <p:cNvCxnSpPr>
              <a:cxnSpLocks/>
            </p:cNvCxnSpPr>
            <p:nvPr/>
          </p:nvCxnSpPr>
          <p:spPr>
            <a:xfrm>
              <a:off x="6944149" y="4635427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="" xmlns:a16="http://schemas.microsoft.com/office/drawing/2014/main" id="{D38955D4-8C98-4307-B5F7-1FA0D41F5AAE}"/>
                </a:ext>
              </a:extLst>
            </p:cNvPr>
            <p:cNvCxnSpPr>
              <a:cxnSpLocks/>
            </p:cNvCxnSpPr>
            <p:nvPr/>
          </p:nvCxnSpPr>
          <p:spPr>
            <a:xfrm>
              <a:off x="10044154" y="5073654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="" xmlns:a16="http://schemas.microsoft.com/office/drawing/2014/main" id="{C2152481-1717-439A-B9D6-70415EAE3D33}"/>
                </a:ext>
              </a:extLst>
            </p:cNvPr>
            <p:cNvCxnSpPr/>
            <p:nvPr/>
          </p:nvCxnSpPr>
          <p:spPr>
            <a:xfrm>
              <a:off x="10587334" y="5044367"/>
              <a:ext cx="452645" cy="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="" xmlns:a16="http://schemas.microsoft.com/office/drawing/2014/main" id="{C3735559-2FA1-4266-A8B9-F168677CA1ED}"/>
                </a:ext>
              </a:extLst>
            </p:cNvPr>
            <p:cNvCxnSpPr>
              <a:cxnSpLocks/>
            </p:cNvCxnSpPr>
            <p:nvPr/>
          </p:nvCxnSpPr>
          <p:spPr>
            <a:xfrm>
              <a:off x="11039980" y="5044367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="" xmlns:a16="http://schemas.microsoft.com/office/drawing/2014/main" id="{C65BBFB9-6107-417B-BB01-A522BE73954D}"/>
                </a:ext>
              </a:extLst>
            </p:cNvPr>
            <p:cNvCxnSpPr>
              <a:cxnSpLocks/>
            </p:cNvCxnSpPr>
            <p:nvPr/>
          </p:nvCxnSpPr>
          <p:spPr>
            <a:xfrm>
              <a:off x="11041674" y="4623613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="" xmlns:a16="http://schemas.microsoft.com/office/drawing/2014/main" id="{A925CA5E-BB84-4FFF-974D-8A56C77EC1E8}"/>
                </a:ext>
              </a:extLst>
            </p:cNvPr>
            <p:cNvCxnSpPr>
              <a:cxnSpLocks/>
            </p:cNvCxnSpPr>
            <p:nvPr/>
          </p:nvCxnSpPr>
          <p:spPr>
            <a:xfrm>
              <a:off x="10600718" y="4623418"/>
              <a:ext cx="0" cy="420949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Rectangle 2"/>
          <p:cNvSpPr/>
          <p:nvPr/>
        </p:nvSpPr>
        <p:spPr>
          <a:xfrm>
            <a:off x="4441597" y="2457039"/>
            <a:ext cx="1229441" cy="1254697"/>
          </a:xfrm>
          <a:prstGeom prst="rect">
            <a:avLst/>
          </a:prstGeom>
          <a:noFill/>
          <a:ln>
            <a:solidFill>
              <a:srgbClr val="007DC9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noFill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039059" y="2457039"/>
            <a:ext cx="1143852" cy="1151923"/>
          </a:xfrm>
          <a:prstGeom prst="rect">
            <a:avLst/>
          </a:prstGeom>
          <a:noFill/>
          <a:ln>
            <a:solidFill>
              <a:srgbClr val="007D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033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71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3.7037E-7 L -0.06315 0.0919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45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9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6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34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000"/>
                            </p:stCondLst>
                            <p:childTnLst>
                              <p:par>
                                <p:cTn id="13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-3.7037E-6 L 0.01836 -0.0287 " pathEditMode="relative" rAng="0" ptsTypes="AA">
                                      <p:cBhvr>
                                        <p:cTn id="137" dur="2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1" y="-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19" grpId="0"/>
      <p:bldP spid="70" grpId="0" animBg="1"/>
      <p:bldP spid="131" grpId="0"/>
      <p:bldP spid="166" grpId="0" animBg="1"/>
      <p:bldP spid="3" grpId="0" animBg="1"/>
      <p:bldP spid="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1">
            <a:extLst>
              <a:ext uri="{FF2B5EF4-FFF2-40B4-BE49-F238E27FC236}">
                <a16:creationId xmlns="" xmlns:a16="http://schemas.microsoft.com/office/drawing/2014/main" id="{12C3A1E5-4CD9-4374-9F5D-2848BA39B830}"/>
              </a:ext>
            </a:extLst>
          </p:cNvPr>
          <p:cNvGrpSpPr/>
          <p:nvPr/>
        </p:nvGrpSpPr>
        <p:grpSpPr>
          <a:xfrm>
            <a:off x="296949" y="1996115"/>
            <a:ext cx="11230033" cy="5043830"/>
            <a:chOff x="341926" y="208486"/>
            <a:chExt cx="11441759" cy="5883467"/>
          </a:xfrm>
        </p:grpSpPr>
        <p:pic>
          <p:nvPicPr>
            <p:cNvPr id="14" name="134">
              <a:extLst>
                <a:ext uri="{FF2B5EF4-FFF2-40B4-BE49-F238E27FC236}">
                  <a16:creationId xmlns="" xmlns:a16="http://schemas.microsoft.com/office/drawing/2014/main" id="{077E52A1-5237-4CBD-B20A-9FC053D20A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07478" y="208803"/>
              <a:ext cx="10876207" cy="5883150"/>
            </a:xfrm>
            <a:prstGeom prst="rect">
              <a:avLst/>
            </a:prstGeom>
          </p:spPr>
        </p:pic>
        <p:pic>
          <p:nvPicPr>
            <p:cNvPr id="15" name="135">
              <a:extLst>
                <a:ext uri="{FF2B5EF4-FFF2-40B4-BE49-F238E27FC236}">
                  <a16:creationId xmlns="" xmlns:a16="http://schemas.microsoft.com/office/drawing/2014/main" id="{929A8081-E46A-4FFE-BB3D-442299018C2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64231" y="208725"/>
              <a:ext cx="10876207" cy="5846571"/>
            </a:xfrm>
            <a:prstGeom prst="rect">
              <a:avLst/>
            </a:prstGeom>
          </p:spPr>
        </p:pic>
        <p:pic>
          <p:nvPicPr>
            <p:cNvPr id="16" name="136">
              <a:extLst>
                <a:ext uri="{FF2B5EF4-FFF2-40B4-BE49-F238E27FC236}">
                  <a16:creationId xmlns="" xmlns:a16="http://schemas.microsoft.com/office/drawing/2014/main" id="{9879CD1A-0D35-4DA4-9870-1791005D5EF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3773" y="208486"/>
              <a:ext cx="10876207" cy="5785605"/>
            </a:xfrm>
            <a:prstGeom prst="rect">
              <a:avLst/>
            </a:prstGeom>
          </p:spPr>
        </p:pic>
        <p:pic>
          <p:nvPicPr>
            <p:cNvPr id="17" name="142">
              <a:extLst>
                <a:ext uri="{FF2B5EF4-FFF2-40B4-BE49-F238E27FC236}">
                  <a16:creationId xmlns="" xmlns:a16="http://schemas.microsoft.com/office/drawing/2014/main" id="{AF0DBF33-5133-4AF4-AAE5-FEB67BA03A2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41926" y="784490"/>
              <a:ext cx="1054699" cy="4986960"/>
            </a:xfrm>
            <a:prstGeom prst="rect">
              <a:avLst/>
            </a:prstGeom>
          </p:spPr>
        </p:pic>
      </p:grpSp>
      <p:pic>
        <p:nvPicPr>
          <p:cNvPr id="18" name="137">
            <a:extLst>
              <a:ext uri="{FF2B5EF4-FFF2-40B4-BE49-F238E27FC236}">
                <a16:creationId xmlns="" xmlns:a16="http://schemas.microsoft.com/office/drawing/2014/main" id="{B1D20548-3C6E-4679-894C-D593E1D9558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35485" y="1203566"/>
            <a:ext cx="2208207" cy="792549"/>
          </a:xfrm>
          <a:prstGeom prst="rect">
            <a:avLst/>
          </a:prstGeom>
        </p:spPr>
      </p:pic>
      <p:pic>
        <p:nvPicPr>
          <p:cNvPr id="19" name="138">
            <a:extLst>
              <a:ext uri="{FF2B5EF4-FFF2-40B4-BE49-F238E27FC236}">
                <a16:creationId xmlns="" xmlns:a16="http://schemas.microsoft.com/office/drawing/2014/main" id="{3A941595-1255-41BF-829F-8446EA7295E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052136" y="4705242"/>
            <a:ext cx="2316681" cy="1268078"/>
          </a:xfrm>
          <a:prstGeom prst="rect">
            <a:avLst/>
          </a:prstGeom>
        </p:spPr>
      </p:pic>
      <p:pic>
        <p:nvPicPr>
          <p:cNvPr id="20" name="139">
            <a:extLst>
              <a:ext uri="{FF2B5EF4-FFF2-40B4-BE49-F238E27FC236}">
                <a16:creationId xmlns="" xmlns:a16="http://schemas.microsoft.com/office/drawing/2014/main" id="{FC6C53D4-E518-4407-A903-31D48C646C4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377766" y="2132089"/>
            <a:ext cx="2059984" cy="2505673"/>
          </a:xfrm>
          <a:prstGeom prst="rect">
            <a:avLst/>
          </a:prstGeom>
        </p:spPr>
      </p:pic>
      <p:pic>
        <p:nvPicPr>
          <p:cNvPr id="21" name="140">
            <a:extLst>
              <a:ext uri="{FF2B5EF4-FFF2-40B4-BE49-F238E27FC236}">
                <a16:creationId xmlns="" xmlns:a16="http://schemas.microsoft.com/office/drawing/2014/main" id="{69EDCC80-346C-4884-9166-D0F22B545D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453333" y="4267986"/>
            <a:ext cx="3145809" cy="2505673"/>
          </a:xfrm>
          <a:prstGeom prst="rect">
            <a:avLst/>
          </a:prstGeom>
        </p:spPr>
      </p:pic>
      <p:pic>
        <p:nvPicPr>
          <p:cNvPr id="22" name="141">
            <a:extLst>
              <a:ext uri="{FF2B5EF4-FFF2-40B4-BE49-F238E27FC236}">
                <a16:creationId xmlns="" xmlns:a16="http://schemas.microsoft.com/office/drawing/2014/main" id="{FDD3BB1E-71DB-418D-9CCD-4B202B38298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395784" y="1924966"/>
            <a:ext cx="871804" cy="865707"/>
          </a:xfrm>
          <a:prstGeom prst="rect">
            <a:avLst/>
          </a:prstGeom>
        </p:spPr>
      </p:pic>
      <p:pic>
        <p:nvPicPr>
          <p:cNvPr id="23" name="147">
            <a:extLst>
              <a:ext uri="{FF2B5EF4-FFF2-40B4-BE49-F238E27FC236}">
                <a16:creationId xmlns="" xmlns:a16="http://schemas.microsoft.com/office/drawing/2014/main" id="{10E6BA1D-2F0A-4B82-8B28-D856EBCFE467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715899" y="1826649"/>
            <a:ext cx="457240" cy="481626"/>
          </a:xfrm>
          <a:prstGeom prst="rect">
            <a:avLst/>
          </a:prstGeom>
        </p:spPr>
      </p:pic>
      <p:pic>
        <p:nvPicPr>
          <p:cNvPr id="24" name="148">
            <a:extLst>
              <a:ext uri="{FF2B5EF4-FFF2-40B4-BE49-F238E27FC236}">
                <a16:creationId xmlns="" xmlns:a16="http://schemas.microsoft.com/office/drawing/2014/main" id="{693EB7BD-6DD5-48F7-9313-A02A504C8BAB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435146" y="2363646"/>
            <a:ext cx="1030313" cy="1024217"/>
          </a:xfrm>
          <a:prstGeom prst="rect">
            <a:avLst/>
          </a:prstGeom>
        </p:spPr>
      </p:pic>
      <p:pic>
        <p:nvPicPr>
          <p:cNvPr id="29" name="149">
            <a:extLst>
              <a:ext uri="{FF2B5EF4-FFF2-40B4-BE49-F238E27FC236}">
                <a16:creationId xmlns="" xmlns:a16="http://schemas.microsoft.com/office/drawing/2014/main" id="{D29A04D4-7147-4E12-81F2-D90C4D380B30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0904" r="-11007"/>
          <a:stretch/>
        </p:blipFill>
        <p:spPr>
          <a:xfrm>
            <a:off x="10993845" y="732164"/>
            <a:ext cx="1219200" cy="578451"/>
          </a:xfrm>
          <a:prstGeom prst="rect">
            <a:avLst/>
          </a:prstGeom>
        </p:spPr>
      </p:pic>
      <p:pic>
        <p:nvPicPr>
          <p:cNvPr id="34" name="1">
            <a:extLst>
              <a:ext uri="{FF2B5EF4-FFF2-40B4-BE49-F238E27FC236}">
                <a16:creationId xmlns="" xmlns:a16="http://schemas.microsoft.com/office/drawing/2014/main" id="{CB329D35-9D3D-4FCC-B9F1-BF064D3C5FD1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93029" y="1548605"/>
            <a:ext cx="2889009" cy="1758721"/>
          </a:xfrm>
          <a:prstGeom prst="rect">
            <a:avLst/>
          </a:prstGeom>
        </p:spPr>
      </p:pic>
      <p:pic>
        <p:nvPicPr>
          <p:cNvPr id="5" name="4">
            <a:extLst>
              <a:ext uri="{FF2B5EF4-FFF2-40B4-BE49-F238E27FC236}">
                <a16:creationId xmlns="" xmlns:a16="http://schemas.microsoft.com/office/drawing/2014/main" id="{1E276810-0DD4-4CB8-A5E9-27602BA1DBDF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 flipV="1">
            <a:off x="6047400" y="1517958"/>
            <a:ext cx="352299" cy="5802531"/>
          </a:xfrm>
          <a:prstGeom prst="rect">
            <a:avLst/>
          </a:prstGeom>
        </p:spPr>
      </p:pic>
      <p:sp>
        <p:nvSpPr>
          <p:cNvPr id="8" name="39">
            <a:extLst>
              <a:ext uri="{FF2B5EF4-FFF2-40B4-BE49-F238E27FC236}">
                <a16:creationId xmlns="" xmlns:a16="http://schemas.microsoft.com/office/drawing/2014/main" id="{053EA615-0AE2-47A6-A802-6B92DD9EB92E}"/>
              </a:ext>
            </a:extLst>
          </p:cNvPr>
          <p:cNvSpPr txBox="1"/>
          <p:nvPr/>
        </p:nvSpPr>
        <p:spPr>
          <a:xfrm flipH="1">
            <a:off x="2964947" y="2418144"/>
            <a:ext cx="6517204" cy="1423457"/>
          </a:xfrm>
          <a:prstGeom prst="rect">
            <a:avLst/>
          </a:prstGeom>
          <a:noFill/>
        </p:spPr>
        <p:txBody>
          <a:bodyPr wrap="square" lIns="68571" tIns="34285" rIns="68571" bIns="34285" rtlCol="0">
            <a:spAutoFit/>
          </a:bodyPr>
          <a:lstStyle/>
          <a:p>
            <a:pPr algn="ctr">
              <a:defRPr/>
            </a:pPr>
            <a:r>
              <a:rPr lang="en-US" altLang="zh-CN" sz="8800" b="1" dirty="0" err="1">
                <a:solidFill>
                  <a:srgbClr val="79C24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微软雅黑"/>
              </a:rPr>
              <a:t>Khởi</a:t>
            </a:r>
            <a:r>
              <a:rPr lang="en-US" altLang="zh-CN" sz="8800" b="1" dirty="0">
                <a:solidFill>
                  <a:srgbClr val="79C24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微软雅黑"/>
              </a:rPr>
              <a:t> </a:t>
            </a:r>
            <a:r>
              <a:rPr lang="en-US" altLang="zh-CN" sz="8800" b="1" dirty="0" err="1">
                <a:solidFill>
                  <a:srgbClr val="79C24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微软雅黑"/>
              </a:rPr>
              <a:t>động</a:t>
            </a:r>
            <a:endParaRPr lang="zh-CN" altLang="en-US" sz="8800" b="1" dirty="0">
              <a:solidFill>
                <a:srgbClr val="79C245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微软雅黑"/>
            </a:endParaRPr>
          </a:p>
        </p:txBody>
      </p:sp>
      <p:pic>
        <p:nvPicPr>
          <p:cNvPr id="13" name="1">
            <a:extLst>
              <a:ext uri="{FF2B5EF4-FFF2-40B4-BE49-F238E27FC236}">
                <a16:creationId xmlns="" xmlns:a16="http://schemas.microsoft.com/office/drawing/2014/main" id="{6E9BFC22-00B8-4DEA-9521-049992E540E7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67403" y="1630593"/>
            <a:ext cx="4016088" cy="2444844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698023" y="127138"/>
            <a:ext cx="85695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10 </a:t>
            </a:r>
            <a:r>
              <a:rPr lang="en-US" sz="4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4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2023</a:t>
            </a:r>
          </a:p>
          <a:p>
            <a:pPr algn="ctr"/>
            <a:r>
              <a:rPr lang="en-US" sz="4000" u="sng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4000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4000" u="sng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7777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25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276851" y="1276350"/>
            <a:ext cx="1514474" cy="830997"/>
          </a:xfrm>
          <a:prstGeom prst="rect">
            <a:avLst/>
          </a:prstGeom>
          <a:solidFill>
            <a:schemeClr val="accent2"/>
          </a:solidFill>
          <a:ln>
            <a:solidFill>
              <a:srgbClr val="00B050"/>
            </a:solidFill>
          </a:ln>
        </p:spPr>
        <p:txBody>
          <a:bodyPr wrap="square" rtlCol="0">
            <a:spAutoFit/>
          </a:bodyPr>
          <a:lstStyle/>
          <a:p>
            <a:r>
              <a:rPr lang="en-US" sz="4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Đ, S</a:t>
            </a:r>
            <a:endParaRPr lang="en-US"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655CFB20-6001-4DEE-B03F-DBB939E3DA45}"/>
              </a:ext>
            </a:extLst>
          </p:cNvPr>
          <p:cNvSpPr txBox="1"/>
          <p:nvPr/>
        </p:nvSpPr>
        <p:spPr>
          <a:xfrm>
            <a:off x="2510300" y="2815004"/>
            <a:ext cx="3946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+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68BFB680-FFCF-4240-9B83-D5C3167CDC7D}"/>
              </a:ext>
            </a:extLst>
          </p:cNvPr>
          <p:cNvSpPr txBox="1"/>
          <p:nvPr/>
        </p:nvSpPr>
        <p:spPr>
          <a:xfrm>
            <a:off x="2933019" y="2299649"/>
            <a:ext cx="58541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kern="0" dirty="0" smtClean="0">
                <a:solidFill>
                  <a:prstClr val="black"/>
                </a:solidFill>
              </a:rPr>
              <a:t>57</a:t>
            </a:r>
            <a:endParaRPr kumimoji="0" lang="vi-VN" sz="2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</a:t>
            </a:r>
            <a:endParaRPr kumimoji="0" lang="vi-VN" sz="2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xmlns="" id="{F81BDFEC-F859-42DE-807B-F5A73077A73D}"/>
              </a:ext>
            </a:extLst>
          </p:cNvPr>
          <p:cNvCxnSpPr/>
          <p:nvPr/>
        </p:nvCxnSpPr>
        <p:spPr>
          <a:xfrm>
            <a:off x="2876901" y="3637377"/>
            <a:ext cx="745986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7DA632F3-14E3-4EE3-8EF0-00263D2830C8}"/>
              </a:ext>
            </a:extLst>
          </p:cNvPr>
          <p:cNvSpPr txBox="1"/>
          <p:nvPr/>
        </p:nvSpPr>
        <p:spPr>
          <a:xfrm>
            <a:off x="2905769" y="3684644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</a:rPr>
              <a:t>85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747424" y="3561533"/>
            <a:ext cx="619125" cy="707886"/>
          </a:xfrm>
          <a:prstGeom prst="rect">
            <a:avLst/>
          </a:prstGeom>
          <a:noFill/>
          <a:ln>
            <a:solidFill>
              <a:schemeClr val="accent6">
                <a:lumMod val="75000"/>
              </a:schemeClr>
            </a:solidFill>
          </a:ln>
        </p:spPr>
        <p:txBody>
          <a:bodyPr wrap="square" rtlCol="0">
            <a:spAutoFit/>
          </a:bodyPr>
          <a:lstStyle/>
          <a:p>
            <a:endParaRPr lang="en-US" sz="4000" b="1" dirty="0">
              <a:solidFill>
                <a:srgbClr val="0070C0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68BFB680-FFCF-4240-9B83-D5C3167CDC7D}"/>
              </a:ext>
            </a:extLst>
          </p:cNvPr>
          <p:cNvSpPr txBox="1"/>
          <p:nvPr/>
        </p:nvSpPr>
        <p:spPr>
          <a:xfrm>
            <a:off x="7429174" y="2299649"/>
            <a:ext cx="58541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kern="0" noProof="0" dirty="0" smtClean="0">
                <a:solidFill>
                  <a:prstClr val="black"/>
                </a:solidFill>
              </a:rPr>
              <a:t>46</a:t>
            </a:r>
            <a:endParaRPr kumimoji="0" lang="vi-VN" sz="2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</a:t>
            </a:r>
            <a:r>
              <a:rPr lang="en-US" sz="2800" kern="0" dirty="0">
                <a:solidFill>
                  <a:prstClr val="black"/>
                </a:solidFill>
              </a:rPr>
              <a:t>5</a:t>
            </a:r>
            <a:endParaRPr kumimoji="0" lang="vi-VN" sz="2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655CFB20-6001-4DEE-B03F-DBB939E3DA45}"/>
              </a:ext>
            </a:extLst>
          </p:cNvPr>
          <p:cNvSpPr txBox="1"/>
          <p:nvPr/>
        </p:nvSpPr>
        <p:spPr>
          <a:xfrm>
            <a:off x="7109647" y="2815004"/>
            <a:ext cx="3946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+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xmlns="" id="{F81BDFEC-F859-42DE-807B-F5A73077A73D}"/>
              </a:ext>
            </a:extLst>
          </p:cNvPr>
          <p:cNvCxnSpPr/>
          <p:nvPr/>
        </p:nvCxnSpPr>
        <p:spPr>
          <a:xfrm>
            <a:off x="7348891" y="3769112"/>
            <a:ext cx="745986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7DA632F3-14E3-4EE3-8EF0-00263D2830C8}"/>
              </a:ext>
            </a:extLst>
          </p:cNvPr>
          <p:cNvSpPr txBox="1"/>
          <p:nvPr/>
        </p:nvSpPr>
        <p:spPr>
          <a:xfrm>
            <a:off x="7401924" y="3982137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</a:rPr>
              <a:t>61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8094877" y="3859026"/>
            <a:ext cx="790575" cy="707886"/>
          </a:xfrm>
          <a:prstGeom prst="rect">
            <a:avLst/>
          </a:prstGeom>
          <a:noFill/>
          <a:ln>
            <a:solidFill>
              <a:schemeClr val="accent6">
                <a:lumMod val="75000"/>
              </a:schemeClr>
            </a:solidFill>
          </a:ln>
        </p:spPr>
        <p:txBody>
          <a:bodyPr wrap="square" rtlCol="0">
            <a:spAutoFit/>
          </a:bodyPr>
          <a:lstStyle/>
          <a:p>
            <a:endParaRPr lang="en-US" sz="4000" dirty="0">
              <a:solidFill>
                <a:srgbClr val="0070C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21444" y="3637377"/>
            <a:ext cx="6000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rgbClr val="0070C0"/>
                </a:solidFill>
              </a:rPr>
              <a:t>Đ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8224111" y="3859026"/>
            <a:ext cx="7143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70C0"/>
                </a:solidFill>
              </a:rPr>
              <a:t>S</a:t>
            </a:r>
            <a:endParaRPr lang="en-US" sz="40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2990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6E23C01-F1C3-4F4A-A585-43D56DAAB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88108" y="1830197"/>
            <a:ext cx="10515600" cy="1325563"/>
          </a:xfrm>
        </p:spPr>
        <p:txBody>
          <a:bodyPr>
            <a:normAutofit/>
          </a:bodyPr>
          <a:lstStyle/>
          <a:p>
            <a:r>
              <a:rPr lang="en-US" sz="66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Củng</a:t>
            </a:r>
            <a:r>
              <a:rPr lang="en-US" sz="6600" b="1" dirty="0">
                <a:solidFill>
                  <a:srgbClr val="0070C0"/>
                </a:solidFill>
                <a:latin typeface="UTM Avo" panose="02040603050506020204" pitchFamily="18" charset="0"/>
              </a:rPr>
              <a:t> </a:t>
            </a:r>
            <a:r>
              <a:rPr lang="en-US" sz="66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cố</a:t>
            </a:r>
            <a:r>
              <a:rPr lang="en-US" sz="6600" b="1" dirty="0">
                <a:solidFill>
                  <a:srgbClr val="0070C0"/>
                </a:solidFill>
                <a:latin typeface="UTM Avo" panose="02040603050506020204" pitchFamily="18" charset="0"/>
              </a:rPr>
              <a:t> </a:t>
            </a:r>
            <a:r>
              <a:rPr lang="en-US" sz="66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bài</a:t>
            </a:r>
            <a:r>
              <a:rPr lang="en-US" sz="6600" b="1" dirty="0">
                <a:solidFill>
                  <a:srgbClr val="0070C0"/>
                </a:solidFill>
                <a:latin typeface="UTM Avo" panose="02040603050506020204" pitchFamily="18" charset="0"/>
              </a:rPr>
              <a:t> </a:t>
            </a:r>
            <a:r>
              <a:rPr lang="en-US" sz="66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học</a:t>
            </a:r>
            <a:endParaRPr lang="en-US" sz="6600" b="1" dirty="0">
              <a:solidFill>
                <a:srgbClr val="0070C0"/>
              </a:solidFill>
              <a:latin typeface="UTM Avo" panose="020406030505060202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D1A7052F-57EE-4025-9847-16EE610FAB80}"/>
              </a:ext>
            </a:extLst>
          </p:cNvPr>
          <p:cNvSpPr txBox="1"/>
          <p:nvPr/>
        </p:nvSpPr>
        <p:spPr>
          <a:xfrm>
            <a:off x="8942603" y="6581001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441199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3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9050"/>
            <a:ext cx="12192000" cy="687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2625144" y="2715383"/>
            <a:ext cx="6941712" cy="1446550"/>
          </a:xfrm>
          <a:prstGeom prst="rect">
            <a:avLst/>
          </a:prstGeom>
          <a:noFill/>
        </p:spPr>
        <p:txBody>
          <a:bodyPr spcFirstLastPara="1">
            <a:prstTxWarp prst="textArchUp">
              <a:avLst/>
            </a:prstTxWarp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sz="8000" b="1" dirty="0" smtClean="0">
                <a:ln/>
                <a:solidFill>
                  <a:srgbClr val="00B050"/>
                </a:solidFill>
                <a:latin typeface="UTM Alexander" panose="02040603050506020204" pitchFamily="18" charset="0"/>
              </a:rPr>
              <a:t>XIN CHÂN THÀNH CẢM ƠN QUÝ THẦY CÔ</a:t>
            </a:r>
          </a:p>
          <a:p>
            <a:pPr algn="ctr">
              <a:lnSpc>
                <a:spcPct val="200000"/>
              </a:lnSpc>
              <a:defRPr/>
            </a:pPr>
            <a:r>
              <a:rPr lang="en-US" sz="8000" b="1" dirty="0" smtClean="0">
                <a:ln/>
                <a:solidFill>
                  <a:srgbClr val="00B050"/>
                </a:solidFill>
                <a:latin typeface="UTM Alexander" panose="02040603050506020204" pitchFamily="18" charset="0"/>
              </a:rPr>
              <a:t>VÀ CÁC EM HỌC SINH!</a:t>
            </a:r>
            <a:endParaRPr lang="vi-VN" sz="8000" b="1" dirty="0">
              <a:ln/>
              <a:solidFill>
                <a:srgbClr val="00B050"/>
              </a:solidFill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8720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-104" t="2618" r="104" b="96"/>
          <a:stretch/>
        </p:blipFill>
        <p:spPr>
          <a:xfrm>
            <a:off x="0" y="0"/>
            <a:ext cx="12190576" cy="685719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3967" y="4319756"/>
            <a:ext cx="2768600" cy="2436368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668346" y="2094452"/>
            <a:ext cx="10848652" cy="175260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4173" y="2567156"/>
            <a:ext cx="1151699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ungee Inline" pitchFamily="2" charset="0"/>
                <a:ea typeface="+mn-ea"/>
                <a:cs typeface="+mn-cs"/>
              </a:rPr>
              <a:t> </a:t>
            </a: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ungee Inline" pitchFamily="2" charset="0"/>
                <a:ea typeface="+mn-ea"/>
                <a:cs typeface="+mn-cs"/>
              </a:rPr>
              <a:t>MÈO CON BẮT CHUỘT</a:t>
            </a:r>
          </a:p>
        </p:txBody>
      </p:sp>
    </p:spTree>
    <p:extLst>
      <p:ext uri="{BB962C8B-B14F-4D97-AF65-F5344CB8AC3E}">
        <p14:creationId xmlns:p14="http://schemas.microsoft.com/office/powerpoint/2010/main" val="3216035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6" descr="HÃ¬nh áº£nh cÃ³ liÃªn quan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8980" y="-1031631"/>
            <a:ext cx="4314825" cy="2776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6" descr="HÃ¬nh áº£nh cÃ³ liÃªn quan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81A1A4">
                  <a:alpha val="76471"/>
                </a:srgbClr>
              </a:clrFrom>
              <a:clrTo>
                <a:srgbClr val="81A1A4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06119" y="-2861962"/>
            <a:ext cx="7635600" cy="4195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6" descr="HÃ¬nh áº£nh cÃ³ liÃªn quan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81A1A4">
                  <a:alpha val="76471"/>
                </a:srgbClr>
              </a:clrFrom>
              <a:clrTo>
                <a:srgbClr val="81A1A4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53977" y="-3033596"/>
            <a:ext cx="6706119" cy="4195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550" y="265567"/>
            <a:ext cx="11220450" cy="6535283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1733550" y="1305340"/>
            <a:ext cx="853440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5200" dirty="0" err="1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5200" dirty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200" dirty="0" err="1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lang="en-US" sz="5200" dirty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200" dirty="0" err="1" smtClean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mèo</a:t>
            </a:r>
            <a:r>
              <a:rPr lang="en-US" sz="5200" dirty="0" smtClean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con </a:t>
            </a:r>
            <a:r>
              <a:rPr lang="en-US" sz="5200" dirty="0" err="1" smtClean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bắt</a:t>
            </a:r>
            <a:r>
              <a:rPr lang="en-US" sz="5200" dirty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200" dirty="0" err="1" smtClean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chuột</a:t>
            </a:r>
            <a:endParaRPr lang="en-US" sz="5200" dirty="0">
              <a:solidFill>
                <a:srgbClr val="0099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en-US" sz="5200" dirty="0" err="1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lang="en-US" sz="5200" dirty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200" dirty="0" err="1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lang="en-US" sz="5200" dirty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200" dirty="0" err="1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trả</a:t>
            </a:r>
            <a:r>
              <a:rPr lang="en-US" sz="5200" dirty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200" dirty="0" err="1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lời</a:t>
            </a:r>
            <a:r>
              <a:rPr lang="en-US" sz="5200" dirty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200" dirty="0" err="1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sz="5200" dirty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200" dirty="0" err="1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5200" dirty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200" dirty="0" err="1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5200" dirty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200" dirty="0" err="1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5200" dirty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70187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ĐC SHARE MIỄN PHÍ BỞI NK POWERSKILLS"/>
          <p:cNvPicPr>
            <a:picLocks noChangeAspect="1"/>
          </p:cNvPicPr>
          <p:nvPr/>
        </p:nvPicPr>
        <p:blipFill rotWithShape="1">
          <a:blip r:embed="rId3"/>
          <a:srcRect l="-104" t="2618" r="104" b="96"/>
          <a:stretch/>
        </p:blipFill>
        <p:spPr>
          <a:xfrm>
            <a:off x="0" y="0"/>
            <a:ext cx="12190576" cy="6857199"/>
          </a:xfrm>
          <a:prstGeom prst="rect">
            <a:avLst/>
          </a:prstGeom>
        </p:spPr>
      </p:pic>
      <p:grpSp>
        <p:nvGrpSpPr>
          <p:cNvPr id="3" name="CẤM BUÔN BÁN, CẤM REUP"/>
          <p:cNvGrpSpPr/>
          <p:nvPr/>
        </p:nvGrpSpPr>
        <p:grpSpPr>
          <a:xfrm>
            <a:off x="-431800" y="5430837"/>
            <a:ext cx="12829511" cy="4785184"/>
            <a:chOff x="-279400" y="5583237"/>
            <a:chExt cx="12829511" cy="4785184"/>
          </a:xfrm>
        </p:grpSpPr>
        <p:pic>
          <p:nvPicPr>
            <p:cNvPr id="23" name="Picture 22"/>
            <p:cNvPicPr>
              <a:picLocks noChangeAspect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79400" y="5583237"/>
              <a:ext cx="3326606" cy="1769471"/>
            </a:xfrm>
            <a:prstGeom prst="rect">
              <a:avLst/>
            </a:prstGeom>
          </p:spPr>
        </p:pic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5"/>
            <a:srcRect b="5532"/>
            <a:stretch/>
          </p:blipFill>
          <p:spPr>
            <a:xfrm>
              <a:off x="293100" y="8615471"/>
              <a:ext cx="12257011" cy="1734816"/>
            </a:xfrm>
            <a:prstGeom prst="rect">
              <a:avLst/>
            </a:prstGeom>
          </p:spPr>
        </p:pic>
        <p:sp>
          <p:nvSpPr>
            <p:cNvPr id="25" name="Rounded Rectangle 24">
              <a:hlinkClick r:id="rId6"/>
            </p:cNvPr>
            <p:cNvSpPr/>
            <p:nvPr/>
          </p:nvSpPr>
          <p:spPr>
            <a:xfrm>
              <a:off x="293100" y="8634537"/>
              <a:ext cx="12257011" cy="1733884"/>
            </a:xfrm>
            <a:prstGeom prst="roundRect">
              <a:avLst/>
            </a:prstGeom>
            <a:blipFill>
              <a:blip r:embed="rId7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7" name="Vào http://fb.com/nkpowerskills tải game miễn phí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8896" y="2990850"/>
            <a:ext cx="1609725" cy="1609725"/>
          </a:xfrm>
          <a:prstGeom prst="rect">
            <a:avLst/>
          </a:prstGeom>
        </p:spPr>
      </p:pic>
      <p:pic>
        <p:nvPicPr>
          <p:cNvPr id="8" name="ĐC SHARE MIỄN PHÍ BỞI NK POWERSKILLS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9885" y="5039741"/>
            <a:ext cx="2415382" cy="1174523"/>
          </a:xfrm>
          <a:prstGeom prst="rect">
            <a:avLst/>
          </a:prstGeom>
        </p:spPr>
      </p:pic>
      <p:pic>
        <p:nvPicPr>
          <p:cNvPr id="10" name="Vào http://fb.com/nkpowerskills tải game miễn phí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7702" y="5430837"/>
            <a:ext cx="3007626" cy="1422830"/>
          </a:xfrm>
          <a:prstGeom prst="rect">
            <a:avLst/>
          </a:prstGeom>
        </p:spPr>
      </p:pic>
      <p:pic>
        <p:nvPicPr>
          <p:cNvPr id="31" name="CẤM BUÔN BÁN, CẤM REUP"/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098" y="4303246"/>
            <a:ext cx="1824787" cy="2230297"/>
          </a:xfrm>
          <a:prstGeom prst="rect">
            <a:avLst/>
          </a:prstGeom>
        </p:spPr>
      </p:pic>
      <p:pic>
        <p:nvPicPr>
          <p:cNvPr id="30" name="Vào http://fb.com/nkpowerskills tải game miễn phí"/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6944" y="3759156"/>
            <a:ext cx="1898323" cy="2320174"/>
          </a:xfrm>
          <a:prstGeom prst="rect">
            <a:avLst/>
          </a:prstGeom>
        </p:spPr>
      </p:pic>
      <p:pic>
        <p:nvPicPr>
          <p:cNvPr id="29" name="ĐC SHARE MIỄN PHÍ BỞI NK POWERSKILLS"/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8238" y="1800177"/>
            <a:ext cx="1838928" cy="2247579"/>
          </a:xfrm>
          <a:prstGeom prst="rect">
            <a:avLst/>
          </a:prstGeom>
        </p:spPr>
      </p:pic>
      <p:pic>
        <p:nvPicPr>
          <p:cNvPr id="2" name="CẤM BUÔN BÁN, CẤM REUP"/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3118" y="4414119"/>
            <a:ext cx="1815342" cy="2218752"/>
          </a:xfrm>
          <a:prstGeom prst="rect">
            <a:avLst/>
          </a:prstGeom>
        </p:spPr>
      </p:pic>
      <p:pic>
        <p:nvPicPr>
          <p:cNvPr id="5" name="Vào http://fb.com/nkpowerskills tải game miễn phí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421976" y="4104132"/>
            <a:ext cx="2768600" cy="2436368"/>
          </a:xfrm>
          <a:prstGeom prst="rect">
            <a:avLst/>
          </a:prstGeom>
        </p:spPr>
      </p:pic>
      <p:sp>
        <p:nvSpPr>
          <p:cNvPr id="38" name="ĐC SHARE MIỄN PHÍ BỞI NK POWERSKILLS">
            <a:hlinkClick r:id="rId13" action="ppaction://hlinksldjump"/>
          </p:cNvPr>
          <p:cNvSpPr/>
          <p:nvPr/>
        </p:nvSpPr>
        <p:spPr>
          <a:xfrm>
            <a:off x="7244544" y="5240466"/>
            <a:ext cx="566057" cy="566057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39" name="CẤM BUÔN BÁN, CẤM REUP">
            <a:hlinkClick r:id="rId14" action="ppaction://hlinksldjump"/>
          </p:cNvPr>
          <p:cNvSpPr/>
          <p:nvPr/>
        </p:nvSpPr>
        <p:spPr>
          <a:xfrm>
            <a:off x="5812259" y="2862542"/>
            <a:ext cx="566057" cy="566057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40" name="Vào http://fb.com/nkpowerskills tải game miễn phí">
            <a:hlinkClick r:id="rId15" action="ppaction://hlinksldjump"/>
          </p:cNvPr>
          <p:cNvSpPr/>
          <p:nvPr/>
        </p:nvSpPr>
        <p:spPr>
          <a:xfrm>
            <a:off x="3534107" y="4674409"/>
            <a:ext cx="566057" cy="566057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41" name="ĐC SHARE MIỄN PHÍ BỞI NK POWERSKILLS">
            <a:hlinkClick r:id="rId16" action="ppaction://hlinksldjump"/>
          </p:cNvPr>
          <p:cNvSpPr/>
          <p:nvPr/>
        </p:nvSpPr>
        <p:spPr>
          <a:xfrm>
            <a:off x="911480" y="5360987"/>
            <a:ext cx="566057" cy="566057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4</a:t>
            </a:r>
          </a:p>
        </p:txBody>
      </p:sp>
      <p:pic>
        <p:nvPicPr>
          <p:cNvPr id="19" name="Vào http://fb.com/nkpowerskills tải game miễn phí"/>
          <p:cNvPicPr>
            <a:picLocks noChangeAspect="1"/>
          </p:cNvPicPr>
          <p:nvPr/>
        </p:nvPicPr>
        <p:blipFill rotWithShape="1">
          <a:blip r:embed="rId5"/>
          <a:srcRect b="5532"/>
          <a:stretch/>
        </p:blipFill>
        <p:spPr>
          <a:xfrm>
            <a:off x="140700" y="8463071"/>
            <a:ext cx="12257011" cy="1734816"/>
          </a:xfrm>
          <a:prstGeom prst="rect">
            <a:avLst/>
          </a:prstGeom>
        </p:spPr>
      </p:pic>
      <p:sp>
        <p:nvSpPr>
          <p:cNvPr id="20" name="ĐC SHARE MIỄN PHÍ BỞI NK POWERSKILLS">
            <a:hlinkClick r:id="rId6"/>
          </p:cNvPr>
          <p:cNvSpPr/>
          <p:nvPr/>
        </p:nvSpPr>
        <p:spPr>
          <a:xfrm>
            <a:off x="140700" y="8482137"/>
            <a:ext cx="12257011" cy="1733884"/>
          </a:xfrm>
          <a:prstGeom prst="roundRect">
            <a:avLst/>
          </a:prstGeom>
          <a:blipFill>
            <a:blip r:embed="rId7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ight Arrow 5">
            <a:hlinkClick r:id="rId17" action="ppaction://hlinksldjump"/>
          </p:cNvPr>
          <p:cNvSpPr/>
          <p:nvPr/>
        </p:nvSpPr>
        <p:spPr>
          <a:xfrm>
            <a:off x="11463268" y="6428851"/>
            <a:ext cx="657225" cy="391132"/>
          </a:xfrm>
          <a:prstGeom prst="rightArrow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4179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6132 0.06459 L -0.76132 0.06505 C -0.75729 -0.03287 -0.7638 0.05649 -0.75325 -0.01018 C -0.75078 -0.02546 -0.74648 -0.07777 -0.74505 -0.09166 C -0.74401 -0.10277 -0.74297 -0.11412 -0.74088 -0.12546 C -0.7388 -0.13819 -0.73541 -0.15023 -0.73268 -0.16273 C -0.73203 -0.17291 -0.73164 -0.1831 -0.7306 -0.19328 C -0.73034 -0.19675 -0.72916 -0.19976 -0.72864 -0.20347 C -0.72487 -0.23726 -0.72448 -0.24884 -0.72239 -0.28148 C -0.72382 -0.35717 -0.72487 -0.43287 -0.72656 -0.50856 C -0.72721 -0.53588 -0.72773 -0.53588 -0.7306 -0.55601 C -0.73138 -0.56828 -0.73112 -0.58101 -0.73268 -0.59328 C -0.73385 -0.60138 -0.73711 -0.60879 -0.7388 -0.61689 C -0.73984 -0.62129 -0.7401 -0.62592 -0.74088 -0.63055 C -0.74205 -0.63611 -0.74362 -0.64189 -0.74505 -0.64745 C -0.7457 -0.65416 -0.74596 -0.66111 -0.747 -0.66782 C -0.74804 -0.67268 -0.75078 -0.68611 -0.75117 -0.68148 C -0.75364 -0.65463 -0.75234 -0.62708 -0.75325 -0.6 C -0.75547 -0.54351 -0.7552 -0.58541 -0.7552 -0.56944 " pathEditMode="relative" rAng="0" ptsTypes="AAAAAAAAAAAAAAAAA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0" y="-3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1.85185E-6 L 3.125E-6 -1.85185E-6 C -0.00469 -0.00834 -0.00873 -0.01806 -0.01407 -0.025 C -0.0168 -0.02847 -0.02344 -0.03056 -0.02344 -0.03056 C -0.03256 -0.04676 -0.02305 -0.03287 -0.03594 -0.04167 C -0.04037 -0.04468 -0.04415 -0.05023 -0.04844 -0.05278 C -0.05 -0.05371 -0.05157 -0.05486 -0.05313 -0.05556 C -0.05834 -0.05834 -0.06185 -0.05926 -0.06719 -0.06111 L -0.17813 -0.05834 C -0.18086 -0.05834 -0.1875 -0.05139 -0.18907 -0.05 C -0.19063 -0.04908 -0.19232 -0.04861 -0.19375 -0.04722 C -0.20456 -0.03773 -0.1918 -0.04468 -0.20469 -0.03889 C -0.20678 -0.03611 -0.20886 -0.03334 -0.21094 -0.03056 C -0.21407 -0.02685 -0.21771 -0.02431 -0.22032 -0.01945 C -0.22188 -0.01667 -0.22318 -0.01343 -0.225 -0.01111 C -0.22644 -0.00949 -0.22826 -0.00996 -0.22969 -0.00834 C -0.23777 -0.0007 -0.2375 -0.00023 -0.24219 0.00833 " pathEditMode="relative" ptsTypes="AAAAAAAAAAAAAAAAA">
                                      <p:cBhvr>
                                        <p:cTn id="19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vo-tay-hoan-ho-co-vu-www_nhacchuongvui_com (mp3cut.net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10" presetClass="exit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219 0.00834 L -0.24219 0.0088 C -0.24297 -0.00856 -0.24297 -0.02569 -0.2444 -0.04236 C -0.24518 -0.05023 -0.2474 -0.05694 -0.24883 -0.06412 C -0.24948 -0.06782 -0.25026 -0.07175 -0.25104 -0.075 C -0.25248 -0.08101 -0.2543 -0.08703 -0.25534 -0.09305 C -0.25638 -0.09791 -0.25625 -0.10347 -0.25755 -0.10763 C -0.25912 -0.11319 -0.26185 -0.11736 -0.26406 -0.12222 C -0.26432 -0.12314 -0.2724 -0.16597 -0.275 -0.17291 C -0.28646 -0.20439 -0.28698 -0.2037 -0.29896 -0.22361 C -0.29974 -0.22847 -0.29974 -0.23402 -0.30117 -0.23819 C -0.30287 -0.24282 -0.30573 -0.24537 -0.30768 -0.24907 C -0.31029 -0.25393 -0.31211 -0.25879 -0.31432 -0.26365 C -0.31797 -0.28148 -0.31485 -0.2699 -0.32305 -0.28888 C -0.32461 -0.29259 -0.32552 -0.29675 -0.32735 -0.29976 C -0.32943 -0.30324 -0.33216 -0.30439 -0.33386 -0.30717 C -0.33867 -0.31412 -0.34115 -0.32569 -0.34701 -0.32893 L -0.36016 -0.33611 C -0.36224 -0.33726 -0.36445 -0.33958 -0.36667 -0.33958 L -0.37969 -0.33958 " pathEditMode="relative" rAng="0" ptsTypes="AAAAAAAAAAAAAAAAAAAA">
                                      <p:cBhvr>
                                        <p:cTn id="4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875" y="-17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vo-tay-hoan-ho-co-vu-www_nhacchuongvui_com (mp3cut.net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500"/>
                            </p:stCondLst>
                            <p:childTnLst>
                              <p:par>
                                <p:cTn id="60" presetID="10" presetClass="exit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7969 -0.33959 L -0.37969 -0.33959 C -0.38802 -0.32941 -0.39623 -0.31876 -0.40469 -0.30904 C -0.41602 -0.29654 -0.428 -0.28612 -0.43906 -0.27292 L -0.44844 -0.26181 C -0.45 -0.25718 -0.45156 -0.25255 -0.45313 -0.24792 C -0.45521 -0.24237 -0.45808 -0.23751 -0.45938 -0.23126 C -0.46042 -0.22663 -0.46107 -0.22154 -0.4625 -0.21737 C -0.46628 -0.20765 -0.47136 -0.19954 -0.475 -0.18959 C -0.48854 -0.15394 -0.48047 -0.16066 -0.49219 -0.15348 C -0.49427 -0.147 -0.4961 -0.14029 -0.49844 -0.13404 C -0.50183 -0.12547 -0.50938 -0.10904 -0.50938 -0.10904 C -0.51433 -0.08311 -0.50638 -0.12154 -0.51563 -0.09237 C -0.5168 -0.08913 -0.51667 -0.08496 -0.51719 -0.08126 C -0.51849 -0.07408 -0.51966 -0.06876 -0.52188 -0.06181 C -0.52383 -0.05626 -0.52656 -0.05117 -0.52813 -0.04515 C -0.52917 -0.04144 -0.53008 -0.03751 -0.53125 -0.03404 C -0.53425 -0.0264 -0.53776 -0.01968 -0.54063 -0.01181 C -0.54167 -0.00904 -0.54297 -0.00649 -0.54375 -0.00348 C -0.54453 -0.00093 -0.54479 0.00208 -0.54531 0.00485 C -0.54584 0.00671 -0.54636 0.00856 -0.54688 0.01041 " pathEditMode="relative" ptsTypes="AAAAAAAAAAAAAAAAAAAAA">
                                      <p:cBhvr>
                                        <p:cTn id="7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500"/>
                            </p:stCondLst>
                            <p:childTnLst>
                              <p:par>
                                <p:cTn id="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vo-tay-hoan-ho-co-vu-www_nhacchuongvui_com (mp3cut.net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10" presetClass="exit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000"/>
                            </p:stCondLst>
                            <p:childTnLst>
                              <p:par>
                                <p:cTn id="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4688 0.01041 L -0.54688 0.01064 C -0.58112 0.0074 -0.56693 0.00879 -0.58959 0.00671 C -0.61224 0.00694 -0.63516 0.00625 -0.65768 0.00787 C -0.66055 0.0081 -0.6625 0.01064 -0.66485 0.0118 C -0.66719 0.01273 -0.66953 0.01365 -0.67188 0.01435 C -0.67565 0.01527 -0.67956 0.01574 -0.68334 0.01689 C -0.68659 0.01782 -0.68998 0.01851 -0.69323 0.01944 C -0.69623 0.02014 -0.69896 0.02106 -0.70169 0.02199 C -0.72761 0.02916 -0.70039 0.02129 -0.71732 0.02592 C -0.73164 0.02963 -0.70951 0.0243 -0.72735 0.02847 C -0.72969 0.03055 -0.7319 0.03287 -0.73438 0.03495 C -0.74297 0.04166 -0.73776 0.03564 -0.74584 0.04398 C -0.7474 0.0456 -0.7487 0.04722 -0.75 0.04907 C -0.75209 0.05139 -0.75339 0.05439 -0.75573 0.05671 L -0.76003 0.06064 L -0.76133 0.06458 " pathEditMode="relative" rAng="0" ptsTypes="AAAAAAAAAAAAAAAAA">
                                      <p:cBhvr>
                                        <p:cTn id="10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29" y="25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25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3000"/>
                            </p:stCondLst>
                            <p:childTnLst>
                              <p:par>
                                <p:cTn id="1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vo-tay-hoan-ho-co-vu-www_nhacchuongvui_com (mp3cut.net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3500"/>
                            </p:stCondLst>
                            <p:childTnLst>
                              <p:par>
                                <p:cTn id="116" presetID="10" presetClass="exit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000"/>
                            </p:stCondLst>
                            <p:childTnLst>
                              <p:par>
                                <p:cTn id="1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0" grpId="0" animBg="1"/>
      <p:bldP spid="4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-104" t="2618" r="104" b="96"/>
          <a:stretch/>
        </p:blipFill>
        <p:spPr>
          <a:xfrm>
            <a:off x="0" y="0"/>
            <a:ext cx="12190576" cy="6857199"/>
          </a:xfrm>
          <a:prstGeom prst="rect">
            <a:avLst/>
          </a:prstGeom>
        </p:spPr>
      </p:pic>
      <p:pic>
        <p:nvPicPr>
          <p:cNvPr id="12" name="Picture 12" descr="Káº¿t quáº£ hÃ¬nh áº£nh cho win text 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55847" y="284810"/>
            <a:ext cx="4461296" cy="4461296"/>
          </a:xfrm>
          <a:prstGeom prst="rect">
            <a:avLst/>
          </a:prstGeom>
          <a:noFill/>
          <a:effectLst>
            <a:glow rad="228600">
              <a:schemeClr val="accent1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097" y="3311974"/>
            <a:ext cx="3333750" cy="28575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9428" y="3626496"/>
            <a:ext cx="3333750" cy="28575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6254" y="3311974"/>
            <a:ext cx="3700692" cy="3172022"/>
          </a:xfrm>
          <a:prstGeom prst="rect">
            <a:avLst/>
          </a:prstGeom>
        </p:spPr>
      </p:pic>
      <p:pic>
        <p:nvPicPr>
          <p:cNvPr id="7" name="Picture 2" descr="Káº¿t quáº£ hÃ¬nh áº£nh cho home icon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00785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-104" t="2618" r="104" b="96"/>
          <a:stretch/>
        </p:blipFill>
        <p:spPr>
          <a:xfrm>
            <a:off x="0" y="0"/>
            <a:ext cx="12190576" cy="6857199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CÂU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HỎI: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Alternates Black" panose="00000A00000000000000" pitchFamily="50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16 +</a:t>
            </a:r>
            <a:r>
              <a:rPr kumimoji="0" lang="en-US" sz="4800" b="0" i="0" u="none" strike="noStrike" kern="1200" cap="none" spc="0" normalizeH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5</a:t>
            </a:r>
            <a:r>
              <a:rPr kumimoji="0" lang="en-US" sz="4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= ?</a:t>
            </a:r>
          </a:p>
        </p:txBody>
      </p:sp>
      <p:sp>
        <p:nvSpPr>
          <p:cNvPr id="18" name="Rectangle 17">
            <a:hlinkClick r:id="rId4" action="ppaction://hlinksldjump"/>
          </p:cNvPr>
          <p:cNvSpPr/>
          <p:nvPr/>
        </p:nvSpPr>
        <p:spPr>
          <a:xfrm>
            <a:off x="6671600" y="4108095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B.21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876773" y="519100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C.20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671600" y="5191008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D. 22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854552" y="415617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A.19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2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44308" y="385560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66901" y="4956059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931823" y="484978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004146" y="1078083"/>
            <a:ext cx="4431406" cy="44314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 descr="Káº¿t quáº£ hÃ¬nh áº£nh cho home icon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87685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-104" t="2618" r="104" b="96"/>
          <a:stretch/>
        </p:blipFill>
        <p:spPr>
          <a:xfrm>
            <a:off x="0" y="0"/>
            <a:ext cx="12190576" cy="6857199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CÂU HỎI: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28 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+ 6 = ? </a:t>
            </a:r>
          </a:p>
        </p:txBody>
      </p:sp>
      <p:sp>
        <p:nvSpPr>
          <p:cNvPr id="18" name="Rectangle 17">
            <a:hlinkClick r:id="rId4" action="ppaction://hlinksldjump"/>
          </p:cNvPr>
          <p:cNvSpPr/>
          <p:nvPr/>
        </p:nvSpPr>
        <p:spPr>
          <a:xfrm>
            <a:off x="6578517" y="5177244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D. 3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4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876773" y="519100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C. 35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578517" y="4148312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B.15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854552" y="415617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A. 32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2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44308" y="385560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573818" y="3913363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931823" y="484978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004146" y="1078083"/>
            <a:ext cx="4431406" cy="44314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 descr="Káº¿t quáº£ hÃ¬nh áº£nh cho home icon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9477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-104" t="2618" r="104" b="96"/>
          <a:stretch/>
        </p:blipFill>
        <p:spPr>
          <a:xfrm>
            <a:off x="0" y="0"/>
            <a:ext cx="12190576" cy="6857199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defRPr/>
            </a:pPr>
            <a:r>
              <a:rPr lang="en-US" sz="24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CÂU HỎI: </a:t>
            </a:r>
          </a:p>
          <a:p>
            <a:pPr algn="ctr">
              <a:defRPr/>
            </a:pPr>
            <a:r>
              <a:rPr lang="en-US" sz="54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33 + 9 </a:t>
            </a:r>
            <a:r>
              <a:rPr lang="en-US" sz="54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= ?</a:t>
            </a:r>
            <a:endParaRPr lang="en-US" sz="6000" dirty="0">
              <a:solidFill>
                <a:prstClr val="white"/>
              </a:solidFill>
              <a:latin typeface="Montserrat Alternates Black" panose="00000A00000000000000" pitchFamily="50" charset="0"/>
            </a:endParaRPr>
          </a:p>
        </p:txBody>
      </p:sp>
      <p:sp>
        <p:nvSpPr>
          <p:cNvPr id="18" name="Rectangle 17">
            <a:hlinkClick r:id="rId4" action="ppaction://hlinksldjump"/>
          </p:cNvPr>
          <p:cNvSpPr/>
          <p:nvPr/>
        </p:nvSpPr>
        <p:spPr>
          <a:xfrm>
            <a:off x="873933" y="5246456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C. 42</a:t>
            </a:r>
            <a:endParaRPr lang="en-US" sz="2800" dirty="0">
              <a:solidFill>
                <a:prstClr val="white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6589917" y="417241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B. 41</a:t>
            </a:r>
            <a:endParaRPr lang="en-US" sz="2800" dirty="0">
              <a:solidFill>
                <a:prstClr val="white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671600" y="5246456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D. 43</a:t>
            </a:r>
            <a:endParaRPr lang="en-US" sz="2800" dirty="0">
              <a:solidFill>
                <a:prstClr val="white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854552" y="415617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2800" dirty="0" smtClean="0">
                <a:solidFill>
                  <a:prstClr val="white"/>
                </a:solidFill>
                <a:latin typeface="Montserrat Alternates Black" panose="00000A00000000000000" pitchFamily="50" charset="0"/>
              </a:rPr>
              <a:t>A.40</a:t>
            </a:r>
            <a:endParaRPr lang="en-US" sz="2800" dirty="0">
              <a:solidFill>
                <a:prstClr val="white"/>
              </a:solidFill>
            </a:endParaRPr>
          </a:p>
        </p:txBody>
      </p:sp>
      <p:pic>
        <p:nvPicPr>
          <p:cNvPr id="22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44308" y="385560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66901" y="4956059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44967" y="383119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29335" y="1937378"/>
            <a:ext cx="4382984" cy="40303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 descr="Káº¿t quáº£ hÃ¬nh áº£nh cho home icon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60332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7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 rounded">
      <a:majorFont>
        <a:latin typeface="Arial-Rounded"/>
        <a:ea typeface="微软雅黑"/>
        <a:cs typeface=""/>
      </a:majorFont>
      <a:minorFont>
        <a:latin typeface="Arial-Rounded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6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9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0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621</TotalTime>
  <Words>562</Words>
  <Application>Microsoft Office PowerPoint</Application>
  <PresentationFormat>Widescreen</PresentationFormat>
  <Paragraphs>149</Paragraphs>
  <Slides>22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22</vt:i4>
      </vt:variant>
    </vt:vector>
  </HeadingPairs>
  <TitlesOfParts>
    <vt:vector size="46" baseType="lpstr">
      <vt:lpstr>Microsoft YaHei</vt:lpstr>
      <vt:lpstr>Microsoft YaHei</vt:lpstr>
      <vt:lpstr>.VnBlack</vt:lpstr>
      <vt:lpstr>Arial</vt:lpstr>
      <vt:lpstr>Arial-Rounded</vt:lpstr>
      <vt:lpstr>Bungee Inline</vt:lpstr>
      <vt:lpstr>Calibri</vt:lpstr>
      <vt:lpstr>Calibri Light</vt:lpstr>
      <vt:lpstr>Montserrat Alternates Black</vt:lpstr>
      <vt:lpstr>Times New Roman</vt:lpstr>
      <vt:lpstr>UTM Alexander</vt:lpstr>
      <vt:lpstr>UTM Avo</vt:lpstr>
      <vt:lpstr>UTM Cookies</vt:lpstr>
      <vt:lpstr>等线</vt:lpstr>
      <vt:lpstr>Office Theme</vt:lpstr>
      <vt:lpstr>5_Office Theme</vt:lpstr>
      <vt:lpstr>3_Office Theme</vt:lpstr>
      <vt:lpstr>6_Office Theme</vt:lpstr>
      <vt:lpstr>1_Office Theme</vt:lpstr>
      <vt:lpstr>2_Office Theme</vt:lpstr>
      <vt:lpstr>9_Office Theme</vt:lpstr>
      <vt:lpstr>10_Office Theme</vt:lpstr>
      <vt:lpstr>4_Office Theme</vt:lpstr>
      <vt:lpstr>7_Office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Củng cố bài học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nhokkool9x1995@outlook.com.vn</cp:lastModifiedBy>
  <cp:revision>67</cp:revision>
  <dcterms:created xsi:type="dcterms:W3CDTF">2021-07-24T01:07:49Z</dcterms:created>
  <dcterms:modified xsi:type="dcterms:W3CDTF">2023-11-08T08:10:15Z</dcterms:modified>
</cp:coreProperties>
</file>