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</p:sldMasterIdLst>
  <p:notesMasterIdLst>
    <p:notesMasterId r:id="rId20"/>
  </p:notesMasterIdLst>
  <p:sldIdLst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4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7AA4A-AE1A-4FC9-B366-A6E0D8600E0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B991B-3425-4277-BD05-83C8532B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7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79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43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5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58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852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2904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37807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75363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85020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93340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426918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01097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81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021798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72544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805386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91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50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549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432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928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839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23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815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740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1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445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311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248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191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682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35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3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269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240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819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20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5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744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70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866034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91392-46B3-4988-B725-C457EAD2BD85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E37A7-131E-4749-AAF7-688385F4FE9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36856"/>
      </p:ext>
    </p:extLst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E1BB7-1AEA-4241-A1A4-B3E9CE44291D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FDBEA-6FCD-439E-9496-7EE16FD10296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05550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302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47222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60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92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0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03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1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7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03C1-C2DF-4DA6-AC79-0F28E11D62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647F8-C479-45D0-8361-C7A2478A2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23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5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018" y="1715571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82851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1930" y="121920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35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717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055" y="274955"/>
            <a:ext cx="8427720" cy="171704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87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11 - 2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610610" y="315468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11- 3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11- 4 =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11- 5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11 - 9 =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8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6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8655" y="188595"/>
            <a:ext cx="8741410" cy="542163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4999990" y="2322830"/>
            <a:ext cx="1754505" cy="1146175"/>
          </a:xfrm>
          <a:prstGeom prst="curvedConnector3">
            <a:avLst>
              <a:gd name="adj1" fmla="val 50018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3975100" y="3286125"/>
            <a:ext cx="2698115" cy="23368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>
            <a:off x="7901305" y="2505075"/>
            <a:ext cx="993775" cy="87249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815455" y="3438525"/>
            <a:ext cx="2404110" cy="121920"/>
          </a:xfrm>
          <a:prstGeom prst="curvedConnector3">
            <a:avLst>
              <a:gd name="adj1" fmla="val 49974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7849870" y="3712845"/>
            <a:ext cx="1348740" cy="1064895"/>
          </a:xfrm>
          <a:prstGeom prst="curvedConnector3">
            <a:avLst>
              <a:gd name="adj1" fmla="val 49976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803650" y="5903595"/>
            <a:ext cx="5740400" cy="8820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 hoa số 6 có ong đậu nhiều nhất</a:t>
            </a:r>
          </a:p>
        </p:txBody>
      </p:sp>
    </p:spTree>
    <p:extLst>
      <p:ext uri="{BB962C8B-B14F-4D97-AF65-F5344CB8AC3E}">
        <p14:creationId xmlns:p14="http://schemas.microsoft.com/office/powerpoint/2010/main" val="34230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462757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65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3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0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5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29063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83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186</Words>
  <Application>Microsoft Office PowerPoint</Application>
  <PresentationFormat>Widescreen</PresentationFormat>
  <Paragraphs>110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宋体</vt:lpstr>
      <vt:lpstr>宋体</vt:lpstr>
      <vt:lpstr>.VnBlack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1_Tema de Office</vt:lpstr>
      <vt:lpstr>3_Office Theme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STD_NHUNG</dc:creator>
  <cp:lastModifiedBy>STD_NHUNG</cp:lastModifiedBy>
  <cp:revision>1</cp:revision>
  <dcterms:created xsi:type="dcterms:W3CDTF">2024-10-21T11:32:44Z</dcterms:created>
  <dcterms:modified xsi:type="dcterms:W3CDTF">2024-10-21T11:35:30Z</dcterms:modified>
</cp:coreProperties>
</file>