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11" r:id="rId6"/>
    <p:sldMasterId id="2147483723" r:id="rId7"/>
    <p:sldMasterId id="2147483737" r:id="rId8"/>
  </p:sldMasterIdLst>
  <p:notesMasterIdLst>
    <p:notesMasterId r:id="rId24"/>
  </p:notesMasterIdLst>
  <p:sldIdLst>
    <p:sldId id="257" r:id="rId9"/>
    <p:sldId id="258" r:id="rId10"/>
    <p:sldId id="272" r:id="rId11"/>
    <p:sldId id="260" r:id="rId12"/>
    <p:sldId id="262" r:id="rId13"/>
    <p:sldId id="263" r:id="rId14"/>
    <p:sldId id="264" r:id="rId15"/>
    <p:sldId id="265" r:id="rId16"/>
    <p:sldId id="276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smtClean="0"/>
              <a:t>Content</a:t>
            </a:r>
            <a:endParaRPr lang="zh-CN" altLang="en-US"/>
          </a:p>
          <a:p>
            <a:pPr lvl="1"/>
            <a:r>
              <a:rPr lang="en-US" altLang="zh-CN" smtClean="0"/>
              <a:t>Branch 1</a:t>
            </a:r>
            <a:endParaRPr lang="zh-CN" altLang="en-US"/>
          </a:p>
          <a:p>
            <a:pPr lvl="2"/>
            <a:r>
              <a:rPr lang="en-US" altLang="zh-CN" smtClean="0"/>
              <a:t>Branch 2</a:t>
            </a:r>
            <a:endParaRPr lang="zh-CN" altLang="en-US" smtClean="0"/>
          </a:p>
          <a:p>
            <a:pPr lvl="3"/>
            <a:r>
              <a:rPr lang="en-US" altLang="zh-CN" smtClean="0"/>
              <a:t>Branch 3</a:t>
            </a:r>
            <a:endParaRPr lang="zh-CN" altLang="en-US"/>
          </a:p>
          <a:p>
            <a:pPr lvl="4"/>
            <a:r>
              <a:rPr lang="en-US" altLang="zh-CN" smtClean="0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67" y="-217486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1597" y="1935747"/>
            <a:ext cx="9321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i="1" noProof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i="1" noProof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72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0521" y="5147603"/>
            <a:ext cx="4543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2E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Khúc Cẩm Nhung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30" y="280670"/>
            <a:ext cx="1958340" cy="861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55" y="2029460"/>
            <a:ext cx="7319010" cy="202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ertical Scroll 10"/>
          <p:cNvSpPr/>
          <p:nvPr/>
        </p:nvSpPr>
        <p:spPr>
          <a:xfrm>
            <a:off x="2169795" y="4118610"/>
            <a:ext cx="7809865" cy="2445385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/>
              <a:t>- Tháng 5 có 31 ngày</a:t>
            </a:r>
          </a:p>
          <a:p>
            <a:pPr algn="just"/>
            <a:r>
              <a:rPr lang="en-US" sz="3200"/>
              <a:t>- Tháng 5 có 5 ngày thứ ba</a:t>
            </a:r>
          </a:p>
          <a:p>
            <a:pPr algn="just"/>
            <a:r>
              <a:rPr lang="en-US" sz="3200"/>
              <a:t>- Ngày 19/5 là thứ năm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400" y="313690"/>
            <a:ext cx="7101205" cy="354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050" y="638175"/>
            <a:ext cx="9347835" cy="3632835"/>
          </a:xfrm>
          <a:prstGeom prst="rect">
            <a:avLst/>
          </a:prstGeom>
        </p:spPr>
      </p:pic>
      <p:sp>
        <p:nvSpPr>
          <p:cNvPr id="11" name="Vertical Scroll 10"/>
          <p:cNvSpPr/>
          <p:nvPr/>
        </p:nvSpPr>
        <p:spPr>
          <a:xfrm>
            <a:off x="831850" y="4384040"/>
            <a:ext cx="10447020" cy="2108835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/>
              <a:t>- Tháng 3 có 31 ngày</a:t>
            </a:r>
          </a:p>
          <a:p>
            <a:pPr algn="just"/>
            <a:r>
              <a:rPr lang="en-US" sz="3200"/>
              <a:t>- Ngày thứ Hai đầu tiên của tháng 3 là ngày mùng 7</a:t>
            </a:r>
          </a:p>
          <a:p>
            <a:pPr algn="just"/>
            <a:r>
              <a:rPr lang="en-US" sz="3200"/>
              <a:t>- Ngày Quốc tế Phụ nữ 8-3 là thứ 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ertical Scroll 10"/>
          <p:cNvSpPr/>
          <p:nvPr/>
        </p:nvSpPr>
        <p:spPr>
          <a:xfrm>
            <a:off x="831850" y="4384040"/>
            <a:ext cx="10447020" cy="2108835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/>
              <a:t>- Ngày Quốc tế thiếu nhi 1/6 là thứ tư</a:t>
            </a:r>
          </a:p>
          <a:p>
            <a:pPr algn="just"/>
            <a:r>
              <a:rPr lang="en-US" sz="3200"/>
              <a:t>- Thứ năm tuần sau là ngày 23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515" y="143510"/>
            <a:ext cx="6999605" cy="406463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4086860" y="1198245"/>
            <a:ext cx="294005" cy="202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7" name="Rectangles 6"/>
          <p:cNvSpPr/>
          <p:nvPr/>
        </p:nvSpPr>
        <p:spPr>
          <a:xfrm>
            <a:off x="3315970" y="1510030"/>
            <a:ext cx="294005" cy="202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8" name="Rectangles 7"/>
          <p:cNvSpPr/>
          <p:nvPr/>
        </p:nvSpPr>
        <p:spPr>
          <a:xfrm>
            <a:off x="3681095" y="1510030"/>
            <a:ext cx="294005" cy="202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9" name="Rectangles 8"/>
          <p:cNvSpPr/>
          <p:nvPr/>
        </p:nvSpPr>
        <p:spPr>
          <a:xfrm>
            <a:off x="4086860" y="1510030"/>
            <a:ext cx="294005" cy="202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0" name="Rectangles 9"/>
          <p:cNvSpPr/>
          <p:nvPr/>
        </p:nvSpPr>
        <p:spPr>
          <a:xfrm>
            <a:off x="5141595" y="1814195"/>
            <a:ext cx="425450" cy="19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18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5466080" y="2079625"/>
            <a:ext cx="425450" cy="19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2" grpId="0" bldLvl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 Box 4"/>
          <p:cNvSpPr txBox="1"/>
          <p:nvPr/>
        </p:nvSpPr>
        <p:spPr>
          <a:xfrm>
            <a:off x="1857375" y="2598738"/>
            <a:ext cx="8172450" cy="144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  <a:endParaRPr lang="en-US" sz="5335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C:\Users\ADMIN\Desktop\Tai nguyen thiet ke tro choi\Angry birds epic birds\1505573783630 (2).png">
            <a:hlinkClick r:id="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198501" y="222298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1723130" y="2536388"/>
            <a:ext cx="9526138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31: Thực hành và </a:t>
            </a:r>
            <a:r>
              <a:rPr lang="en-US" sz="4800" b="1" i="1" spc="10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trải </a:t>
            </a:r>
            <a:r>
              <a:rPr lang="en-US" sz="4800" b="1" i="1" spc="10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nghiệm </a:t>
            </a:r>
            <a:r>
              <a:rPr lang="en-US" sz="48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xem đồng hồ, xem lịch</a:t>
            </a:r>
            <a:endParaRPr lang="zh-CN" altLang="en-US" sz="4800" b="1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160" y="337820"/>
            <a:ext cx="1844040" cy="746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604" y="1084580"/>
            <a:ext cx="8637270" cy="2244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255" y="4174490"/>
            <a:ext cx="1995170" cy="1764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950" y="4231640"/>
            <a:ext cx="1490345" cy="1528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350" y="3982720"/>
            <a:ext cx="1435735" cy="2026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66850"/>
              </p:ext>
            </p:extLst>
          </p:nvPr>
        </p:nvGraphicFramePr>
        <p:xfrm>
          <a:off x="491319" y="1097944"/>
          <a:ext cx="11136573" cy="54307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90939">
                  <a:extLst>
                    <a:ext uri="{9D8B030D-6E8A-4147-A177-3AD203B41FA5}">
                      <a16:colId xmlns:a16="http://schemas.microsoft.com/office/drawing/2014/main" val="4160757595"/>
                    </a:ext>
                  </a:extLst>
                </a:gridCol>
                <a:gridCol w="1590939">
                  <a:extLst>
                    <a:ext uri="{9D8B030D-6E8A-4147-A177-3AD203B41FA5}">
                      <a16:colId xmlns:a16="http://schemas.microsoft.com/office/drawing/2014/main" val="2263997036"/>
                    </a:ext>
                  </a:extLst>
                </a:gridCol>
                <a:gridCol w="1590939">
                  <a:extLst>
                    <a:ext uri="{9D8B030D-6E8A-4147-A177-3AD203B41FA5}">
                      <a16:colId xmlns:a16="http://schemas.microsoft.com/office/drawing/2014/main" val="2277704817"/>
                    </a:ext>
                  </a:extLst>
                </a:gridCol>
                <a:gridCol w="1590939">
                  <a:extLst>
                    <a:ext uri="{9D8B030D-6E8A-4147-A177-3AD203B41FA5}">
                      <a16:colId xmlns:a16="http://schemas.microsoft.com/office/drawing/2014/main" val="2589204945"/>
                    </a:ext>
                  </a:extLst>
                </a:gridCol>
                <a:gridCol w="1590939">
                  <a:extLst>
                    <a:ext uri="{9D8B030D-6E8A-4147-A177-3AD203B41FA5}">
                      <a16:colId xmlns:a16="http://schemas.microsoft.com/office/drawing/2014/main" val="1146768426"/>
                    </a:ext>
                  </a:extLst>
                </a:gridCol>
                <a:gridCol w="1590939">
                  <a:extLst>
                    <a:ext uri="{9D8B030D-6E8A-4147-A177-3AD203B41FA5}">
                      <a16:colId xmlns:a16="http://schemas.microsoft.com/office/drawing/2014/main" val="417054973"/>
                    </a:ext>
                  </a:extLst>
                </a:gridCol>
                <a:gridCol w="1590939">
                  <a:extLst>
                    <a:ext uri="{9D8B030D-6E8A-4147-A177-3AD203B41FA5}">
                      <a16:colId xmlns:a16="http://schemas.microsoft.com/office/drawing/2014/main" val="3907258794"/>
                    </a:ext>
                  </a:extLst>
                </a:gridCol>
              </a:tblGrid>
              <a:tr h="501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</a:t>
                      </a:r>
                      <a:endParaRPr lang="en-US" sz="24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</a:t>
                      </a:r>
                      <a:endParaRPr lang="en-US" sz="24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Tư</a:t>
                      </a:r>
                      <a:endParaRPr lang="en-US" sz="24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</a:t>
                      </a:r>
                      <a:endParaRPr lang="en-US" sz="24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Sáu</a:t>
                      </a:r>
                      <a:endParaRPr lang="en-US" sz="24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800444"/>
                  </a:ext>
                </a:extLst>
              </a:tr>
              <a:tr h="501499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7h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phút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HĐTN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 Việt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7134337"/>
                  </a:ext>
                </a:extLst>
              </a:tr>
              <a:tr h="501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8h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phút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 Việt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 Việt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 Việt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TNXH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8670071"/>
                  </a:ext>
                </a:extLst>
              </a:tr>
              <a:tr h="671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9h 5 phút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Việt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BS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thuật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Việt BS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 Việt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787469"/>
                  </a:ext>
                </a:extLst>
              </a:tr>
              <a:tr h="501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9h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 phút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 Việt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TNXH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thư viện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HĐTN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977139"/>
                  </a:ext>
                </a:extLst>
              </a:tr>
              <a:tr h="5014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1017941"/>
                  </a:ext>
                </a:extLst>
              </a:tr>
              <a:tr h="501499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14h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 phút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BS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GDTC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 Việt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VN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5379344"/>
                  </a:ext>
                </a:extLst>
              </a:tr>
              <a:tr h="501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14h 40 phút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 Việt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nhạc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đức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 Việt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NN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042973"/>
                  </a:ext>
                </a:extLst>
              </a:tr>
              <a:tr h="671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15h 30 phút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 Việt 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GDTC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 Việt</a:t>
                      </a:r>
                    </a:p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BS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HĐTN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KNS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501551"/>
                  </a:ext>
                </a:extLst>
              </a:tr>
              <a:tr h="501499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KNS</a:t>
                      </a: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02646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83893" y="409433"/>
            <a:ext cx="7697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LỚP 2E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080" y="353695"/>
            <a:ext cx="7964170" cy="560832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968991" y="1431290"/>
            <a:ext cx="2590819" cy="125793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 </a:t>
            </a:r>
            <a:r>
              <a:rPr lang="en-US" sz="3200" dirty="0" err="1"/>
              <a:t>giờ</a:t>
            </a:r>
            <a:r>
              <a:rPr lang="en-US" sz="3200" dirty="0"/>
              <a:t> </a:t>
            </a:r>
            <a:r>
              <a:rPr lang="en-US" sz="3200"/>
              <a:t>15 </a:t>
            </a:r>
            <a:r>
              <a:rPr lang="en-US" sz="3200" smtClean="0"/>
              <a:t>phút </a:t>
            </a:r>
            <a:endParaRPr lang="en-US" sz="32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657464" y="762000"/>
            <a:ext cx="2702593" cy="125793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 </a:t>
            </a:r>
            <a:r>
              <a:rPr lang="en-US" sz="3200" dirty="0" err="1"/>
              <a:t>giờ</a:t>
            </a:r>
            <a:r>
              <a:rPr lang="en-US" sz="3200" dirty="0"/>
              <a:t> 15 </a:t>
            </a:r>
            <a:r>
              <a:rPr lang="en-US" sz="3200" err="1" smtClean="0"/>
              <a:t>phút</a:t>
            </a:r>
            <a:r>
              <a:rPr lang="vi-VN" sz="3200" smtClean="0"/>
              <a:t> </a:t>
            </a:r>
            <a:endParaRPr lang="en-US" sz="3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932273" y="4342130"/>
            <a:ext cx="3281712" cy="125793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11 </a:t>
            </a:r>
            <a:r>
              <a:rPr lang="en-US" sz="3200" dirty="0" err="1"/>
              <a:t>giờ</a:t>
            </a:r>
            <a:r>
              <a:rPr lang="en-US" sz="3200" dirty="0"/>
              <a:t> 15 </a:t>
            </a:r>
            <a:r>
              <a:rPr lang="en-US" sz="3200" err="1" smtClean="0"/>
              <a:t>phút</a:t>
            </a:r>
            <a:r>
              <a:rPr lang="vi-VN" sz="3200" smtClean="0"/>
              <a:t> </a:t>
            </a:r>
            <a:endParaRPr lang="en-US" sz="32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9159240" y="4017645"/>
            <a:ext cx="2823494" cy="125793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12 </a:t>
            </a:r>
            <a:r>
              <a:rPr lang="en-US" sz="3200" dirty="0" err="1"/>
              <a:t>giờ</a:t>
            </a:r>
            <a:r>
              <a:rPr lang="en-US" sz="3200" dirty="0"/>
              <a:t> 15 </a:t>
            </a:r>
            <a:r>
              <a:rPr lang="en-US" sz="3200" err="1" smtClean="0"/>
              <a:t>phút</a:t>
            </a:r>
            <a:r>
              <a:rPr lang="vi-VN" sz="320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110" y="395605"/>
            <a:ext cx="7383780" cy="572071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4170" y="4808855"/>
            <a:ext cx="2211070" cy="141033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Nam học bài lúc 7 giờ 30 phút </a:t>
            </a:r>
            <a:r>
              <a:rPr lang="en-US" b="1" smtClean="0"/>
              <a:t>sáng</a:t>
            </a:r>
            <a:endParaRPr lang="en-US" b="1"/>
          </a:p>
        </p:txBody>
      </p:sp>
      <p:sp>
        <p:nvSpPr>
          <p:cNvPr id="6" name="Rounded Rectangular Callout 5"/>
          <p:cNvSpPr/>
          <p:nvPr/>
        </p:nvSpPr>
        <p:spPr>
          <a:xfrm>
            <a:off x="193040" y="2343785"/>
            <a:ext cx="2211070" cy="141033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Nam đi xe đạp lúc 4 giờ 30 phút chiều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93040" y="598805"/>
            <a:ext cx="2211070" cy="141033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Nam chơi đồ chơi lúc 10 giờ 30 phút sáng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494520" y="993775"/>
            <a:ext cx="2211070" cy="141033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Nam ăn trưa lúc 11 giờ 30 phút trưa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9707880" y="2809875"/>
            <a:ext cx="2211070" cy="141033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Nam nhặt rau lúc 5 giờ 30 phút chiều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596120" y="4808855"/>
            <a:ext cx="2211070" cy="141033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Nam đi ngủ lúc 9 giờ 30 phút tối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425" y="762000"/>
            <a:ext cx="8112760" cy="394271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910205" y="4930775"/>
            <a:ext cx="6633845" cy="16535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Bạn nữ đi học muộn vì đến lớp lúc 2 giờ 15 phút chiều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314</Words>
  <Application>Microsoft Office PowerPoint</Application>
  <PresentationFormat>Widescreen</PresentationFormat>
  <Paragraphs>94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9" baseType="lpstr">
      <vt:lpstr>Microsoft YaHei</vt:lpstr>
      <vt:lpstr>宋体</vt:lpstr>
      <vt:lpstr>宋体</vt:lpstr>
      <vt:lpstr>Arial</vt:lpstr>
      <vt:lpstr>Arial Rounded MT Bold</vt:lpstr>
      <vt:lpstr>Calibri</vt:lpstr>
      <vt:lpstr>Calibri Light</vt:lpstr>
      <vt:lpstr>Franklin Gothic Book</vt:lpstr>
      <vt:lpstr>Franklin Gothic Medium</vt:lpstr>
      <vt:lpstr>ITC Avant Garde Std Bk</vt:lpstr>
      <vt:lpstr>黑体</vt:lpstr>
      <vt:lpstr>华文楷体</vt:lpstr>
      <vt:lpstr>Times New Roman</vt:lpstr>
      <vt:lpstr>Wingdings 2</vt:lpstr>
      <vt:lpstr>字魂17号-萌趣果冻体</vt:lpstr>
      <vt:lpstr>方正卡通简体</vt:lpstr>
      <vt:lpstr>Office Theme</vt:lpstr>
      <vt:lpstr>Office 主题​​</vt:lpstr>
      <vt:lpstr>1_Default Design</vt:lpstr>
      <vt:lpstr>Trek</vt:lpstr>
      <vt:lpstr>2_Office Theme</vt:lpstr>
      <vt:lpstr>1_Office 主题​​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STD_NHUNG</cp:lastModifiedBy>
  <cp:revision>29</cp:revision>
  <dcterms:created xsi:type="dcterms:W3CDTF">2021-05-20T10:04:34Z</dcterms:created>
  <dcterms:modified xsi:type="dcterms:W3CDTF">2024-12-20T12:06:33Z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