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6"/>
  </p:notesMasterIdLst>
  <p:sldIdLst>
    <p:sldId id="352" r:id="rId2"/>
    <p:sldId id="353" r:id="rId3"/>
    <p:sldId id="380" r:id="rId4"/>
    <p:sldId id="354" r:id="rId5"/>
    <p:sldId id="358" r:id="rId6"/>
    <p:sldId id="359" r:id="rId7"/>
    <p:sldId id="360" r:id="rId8"/>
    <p:sldId id="381" r:id="rId9"/>
    <p:sldId id="363" r:id="rId10"/>
    <p:sldId id="364" r:id="rId11"/>
    <p:sldId id="365" r:id="rId12"/>
    <p:sldId id="366" r:id="rId13"/>
    <p:sldId id="367" r:id="rId14"/>
    <p:sldId id="368" r:id="rId15"/>
    <p:sldId id="370" r:id="rId16"/>
    <p:sldId id="382" r:id="rId17"/>
    <p:sldId id="372" r:id="rId18"/>
    <p:sldId id="373" r:id="rId19"/>
    <p:sldId id="375" r:id="rId20"/>
    <p:sldId id="376" r:id="rId21"/>
    <p:sldId id="377" r:id="rId22"/>
    <p:sldId id="378" r:id="rId23"/>
    <p:sldId id="383" r:id="rId24"/>
    <p:sldId id="379" r:id="rId25"/>
  </p:sldIdLst>
  <p:sldSz cx="6858000" cy="5143500"/>
  <p:notesSz cx="6858000" cy="9144000"/>
  <p:embeddedFontLst>
    <p:embeddedFont>
      <p:font typeface="Kalam" panose="020B0604020202020204" charset="0"/>
      <p:regular r:id="rId27"/>
      <p:bold r:id="rId28"/>
    </p:embeddedFont>
    <p:embeddedFont>
      <p:font typeface="Montserrat" panose="020B060402020202020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446B"/>
    <a:srgbClr val="FC7D77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380" y="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3" d="100"/>
          <a:sy n="53" d="100"/>
        </p:scale>
        <p:origin x="2844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27719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A42B36-A591-48A7-9A69-97DE04933170}"/>
              </a:ext>
            </a:extLst>
          </p:cNvPr>
          <p:cNvSpPr txBox="1"/>
          <p:nvPr userDrawn="1"/>
        </p:nvSpPr>
        <p:spPr>
          <a:xfrm>
            <a:off x="5143500" y="4928056"/>
            <a:ext cx="3429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+mj-lt"/>
              </a:rPr>
              <a:t>FeistyForwarders_0968120672</a:t>
            </a:r>
            <a:endParaRPr lang="en-US" sz="800" dirty="0">
              <a:latin typeface="+mj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90" r:id="rId2"/>
    <p:sldLayoutId id="2147483685" r:id="rId3"/>
    <p:sldLayoutId id="2147483691" r:id="rId4"/>
    <p:sldLayoutId id="2147483692" r:id="rId5"/>
    <p:sldLayoutId id="2147483686" r:id="rId6"/>
    <p:sldLayoutId id="2147483693" r:id="rId7"/>
    <p:sldLayoutId id="2147483688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microsoft.com/office/2007/relationships/hdphoto" Target="../media/hdphoto4.wdp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800E4549-EAC6-4C23-AC52-94ACB43E5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DF1BDE-6F3B-44E1-9B62-1DAEC99F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97" t="5051" r="7657" b="12774"/>
          <a:stretch/>
        </p:blipFill>
        <p:spPr>
          <a:xfrm>
            <a:off x="1778297" y="236100"/>
            <a:ext cx="4710222" cy="4624408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4069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8AF1B5C6-44EC-4AA4-97E9-40D26F7EF516}"/>
              </a:ext>
            </a:extLst>
          </p:cNvPr>
          <p:cNvGrpSpPr/>
          <p:nvPr/>
        </p:nvGrpSpPr>
        <p:grpSpPr>
          <a:xfrm>
            <a:off x="1144267" y="1390819"/>
            <a:ext cx="5142133" cy="3364044"/>
            <a:chOff x="1144267" y="1390819"/>
            <a:chExt cx="5142133" cy="336404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DDBB379-649D-47B3-B7C9-705ACB05A792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55C4DAC-AA4C-47F0-A763-853F116F64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60A4B3D-2C4C-40F9-865D-9C26327875B7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VIẾT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EC49E55-24AD-4FAD-A9E9-BAD8808D9916}"/>
                  </a:ext>
                </a:extLst>
              </p:cNvPr>
              <p:cNvSpPr txBox="1"/>
              <p:nvPr/>
            </p:nvSpPr>
            <p:spPr>
              <a:xfrm>
                <a:off x="1961448" y="260861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3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774081B0-33A6-464C-A34B-BF9B958A2C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177" y="3197640"/>
              <a:ext cx="1557223" cy="1557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262DD0-E7BD-4DFF-8AA3-DBDF9D9A2215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6F9F32-1464-4271-A46B-B73B443B2BF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1EBB3E-4542-496D-BB1A-8BCE0B96DC11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870D15E-79EF-477D-B17B-87CD949AC6C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0401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NGHE - VIẾT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230C3F-6710-4BDA-AA07-981F659A1D6C}"/>
              </a:ext>
            </a:extLst>
          </p:cNvPr>
          <p:cNvSpPr txBox="1"/>
          <p:nvPr/>
        </p:nvSpPr>
        <p:spPr>
          <a:xfrm>
            <a:off x="1688168" y="1922136"/>
            <a:ext cx="358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TRÒ CHƠI CỦA BỐ</a:t>
            </a:r>
            <a:endParaRPr lang="x-none" sz="28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7AFFB8-9C30-4914-AEF6-9EB0FD3C9ACE}"/>
              </a:ext>
            </a:extLst>
          </p:cNvPr>
          <p:cNvSpPr txBox="1"/>
          <p:nvPr/>
        </p:nvSpPr>
        <p:spPr>
          <a:xfrm>
            <a:off x="812141" y="2609947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Nghe - viết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2963A8-B3B6-41A2-9F05-8E5B79F29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40" y="2764513"/>
            <a:ext cx="304770" cy="28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0ECDD1-476F-4F80-8D7F-60DFE477A9D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0" y="3435366"/>
            <a:ext cx="288000" cy="28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E505F4-3F61-45BB-90FD-4CAFCC21151A}"/>
              </a:ext>
            </a:extLst>
          </p:cNvPr>
          <p:cNvSpPr txBox="1"/>
          <p:nvPr/>
        </p:nvSpPr>
        <p:spPr>
          <a:xfrm>
            <a:off x="812141" y="3276159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tập: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địa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nhà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5FC46C-3BE4-4C5E-AD24-16306EC25A9D}"/>
              </a:ext>
            </a:extLst>
          </p:cNvPr>
          <p:cNvSpPr txBox="1"/>
          <p:nvPr/>
        </p:nvSpPr>
        <p:spPr>
          <a:xfrm>
            <a:off x="812141" y="3878351"/>
            <a:ext cx="6327981" cy="493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Bài tập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tự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75000"/>
                  </a:schemeClr>
                </a:solidFill>
                <a:latin typeface="UTM Avo" panose="02040603050506020204" pitchFamily="18" charset="0"/>
              </a:rPr>
              <a:t>chọn</a:t>
            </a:r>
            <a:endParaRPr lang="vi-VN" sz="2000" dirty="0">
              <a:solidFill>
                <a:schemeClr val="accent1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D1B424-7503-4E83-A443-736CE22AA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2" y="4032929"/>
            <a:ext cx="288000" cy="28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1DF81DD-B2E1-49C4-9E26-B4B18A1E3A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11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AE0AAD-CBF8-4B1D-B52F-330D488259C5}"/>
              </a:ext>
            </a:extLst>
          </p:cNvPr>
          <p:cNvSpPr txBox="1"/>
          <p:nvPr/>
        </p:nvSpPr>
        <p:spPr>
          <a:xfrm>
            <a:off x="823403" y="67194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Trò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chơi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bố</a:t>
            </a:r>
            <a:endParaRPr lang="en-US" sz="18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0247A5-012D-48D9-8C6E-9B0EC54F8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0" y="834290"/>
            <a:ext cx="346873" cy="3277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5E91B3-8173-459E-9C9F-1819B62621FD}"/>
              </a:ext>
            </a:extLst>
          </p:cNvPr>
          <p:cNvSpPr txBox="1"/>
          <p:nvPr/>
        </p:nvSpPr>
        <p:spPr>
          <a:xfrm>
            <a:off x="112889" y="1286032"/>
            <a:ext cx="6366933" cy="197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algn="just">
              <a:lnSpc>
                <a:spcPct val="200000"/>
              </a:lnSpc>
            </a:pPr>
            <a:r>
              <a:rPr lang="en-US" sz="1600" dirty="0">
                <a:latin typeface="UTM Avo" panose="02040603050506020204" pitchFamily="18" charset="0"/>
              </a:rPr>
              <a:t>	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bữa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nhìn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bàn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của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đón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bát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cơm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nhớ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đến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lúc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hai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với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nhau</a:t>
            </a:r>
            <a:r>
              <a:rPr lang="en-US" sz="1600" dirty="0">
                <a:latin typeface="UTM Avo" panose="02040603050506020204" pitchFamily="18" charset="0"/>
              </a:rPr>
              <a:t>.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nghĩ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không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rằng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ngay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trong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trò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ấy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con </a:t>
            </a:r>
            <a:r>
              <a:rPr lang="en-US" sz="1600" dirty="0" err="1">
                <a:latin typeface="UTM Avo" panose="02040603050506020204" pitchFamily="18" charset="0"/>
              </a:rPr>
              <a:t>một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40C175-F42B-4062-AB18-41488944F5BD}"/>
              </a:ext>
            </a:extLst>
          </p:cNvPr>
          <p:cNvCxnSpPr>
            <a:cxnSpLocks/>
          </p:cNvCxnSpPr>
          <p:nvPr/>
        </p:nvCxnSpPr>
        <p:spPr>
          <a:xfrm>
            <a:off x="2501661" y="1088951"/>
            <a:ext cx="5061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5662424-623D-45EA-834C-ABAB36C774CE}"/>
              </a:ext>
            </a:extLst>
          </p:cNvPr>
          <p:cNvCxnSpPr>
            <a:cxnSpLocks/>
          </p:cNvCxnSpPr>
          <p:nvPr/>
        </p:nvCxnSpPr>
        <p:spPr>
          <a:xfrm>
            <a:off x="1128890" y="1752385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40042E-4320-41CA-96D5-D54F9968D2E2}"/>
              </a:ext>
            </a:extLst>
          </p:cNvPr>
          <p:cNvCxnSpPr>
            <a:cxnSpLocks/>
          </p:cNvCxnSpPr>
          <p:nvPr/>
        </p:nvCxnSpPr>
        <p:spPr>
          <a:xfrm>
            <a:off x="442148" y="2751451"/>
            <a:ext cx="3812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5C98-9D52-40AB-9015-E26939F5AEB7}"/>
              </a:ext>
            </a:extLst>
          </p:cNvPr>
          <p:cNvCxnSpPr>
            <a:cxnSpLocks/>
          </p:cNvCxnSpPr>
          <p:nvPr/>
        </p:nvCxnSpPr>
        <p:spPr>
          <a:xfrm>
            <a:off x="4857045" y="1752385"/>
            <a:ext cx="6632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993243-B72C-4EED-8D79-2C393486A6D5}"/>
              </a:ext>
            </a:extLst>
          </p:cNvPr>
          <p:cNvCxnSpPr>
            <a:cxnSpLocks/>
          </p:cNvCxnSpPr>
          <p:nvPr/>
        </p:nvCxnSpPr>
        <p:spPr>
          <a:xfrm>
            <a:off x="1388789" y="2754057"/>
            <a:ext cx="6657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8770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3FD816BA-72ED-45AE-83AD-26E78791BF92}"/>
              </a:ext>
            </a:extLst>
          </p:cNvPr>
          <p:cNvSpPr txBox="1"/>
          <p:nvPr/>
        </p:nvSpPr>
        <p:spPr>
          <a:xfrm>
            <a:off x="733428" y="644185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Các từ dễ viết sai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B4960D5-5630-4359-9B56-9A2DD5BAFE59}"/>
              </a:ext>
            </a:extLst>
          </p:cNvPr>
          <p:cNvSpPr/>
          <p:nvPr/>
        </p:nvSpPr>
        <p:spPr>
          <a:xfrm>
            <a:off x="733428" y="1314054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tay</a:t>
            </a:r>
            <a:endParaRPr lang="vi-VN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88E14C-BA0E-448F-AF74-D681230D3EE5}"/>
              </a:ext>
            </a:extLst>
          </p:cNvPr>
          <p:cNvSpPr/>
          <p:nvPr/>
        </p:nvSpPr>
        <p:spPr>
          <a:xfrm>
            <a:off x="733428" y="1902498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nết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ngoan</a:t>
            </a:r>
            <a:endParaRPr lang="vi-VN" sz="24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7EB5917-C3B5-4B7A-B360-C5EAF785B1DF}"/>
              </a:ext>
            </a:extLst>
          </p:cNvPr>
          <p:cNvSpPr/>
          <p:nvPr/>
        </p:nvSpPr>
        <p:spPr>
          <a:xfrm>
            <a:off x="733428" y="153563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4BB7FA7-16C8-4F7D-800E-6FFD631A218A}"/>
              </a:ext>
            </a:extLst>
          </p:cNvPr>
          <p:cNvSpPr/>
          <p:nvPr/>
        </p:nvSpPr>
        <p:spPr>
          <a:xfrm>
            <a:off x="733428" y="2114040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F77C86-4EC6-4CAC-A3BB-479D3A38DCE7}"/>
              </a:ext>
            </a:extLst>
          </p:cNvPr>
          <p:cNvSpPr/>
          <p:nvPr/>
        </p:nvSpPr>
        <p:spPr>
          <a:xfrm>
            <a:off x="733428" y="2571750"/>
            <a:ext cx="5996762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>
                <a:latin typeface="UTM Avo" panose="02040603050506020204" pitchFamily="18" charset="0"/>
              </a:rPr>
              <a:t>     </a:t>
            </a:r>
            <a:r>
              <a:rPr lang="en-US" sz="2400" dirty="0" err="1">
                <a:latin typeface="UTM Avo" panose="02040603050506020204" pitchFamily="18" charset="0"/>
              </a:rPr>
              <a:t>trò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chơi</a:t>
            </a:r>
            <a:endParaRPr lang="vi-VN" sz="2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421F4A-B448-4F70-A1F1-0864A2408271}"/>
              </a:ext>
            </a:extLst>
          </p:cNvPr>
          <p:cNvSpPr/>
          <p:nvPr/>
        </p:nvSpPr>
        <p:spPr>
          <a:xfrm>
            <a:off x="733428" y="2783292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0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 animBg="1"/>
      <p:bldP spid="28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Writing (#4) | Free SVG">
            <a:extLst>
              <a:ext uri="{FF2B5EF4-FFF2-40B4-BE49-F238E27FC236}">
                <a16:creationId xmlns:a16="http://schemas.microsoft.com/office/drawing/2014/main" id="{D12F4554-E2F0-4AC5-BCD5-2236CF48D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5" y="1900846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A7D3FA-63F6-4CE2-BA9B-2DEDAEA06784}"/>
              </a:ext>
            </a:extLst>
          </p:cNvPr>
          <p:cNvSpPr txBox="1"/>
          <p:nvPr/>
        </p:nvSpPr>
        <p:spPr>
          <a:xfrm>
            <a:off x="746083" y="1385221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bài vào vở ô li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ACF2B-7E4C-47C9-9E0C-BBC97E7E1001}"/>
              </a:ext>
            </a:extLst>
          </p:cNvPr>
          <p:cNvSpPr txBox="1"/>
          <p:nvPr/>
        </p:nvSpPr>
        <p:spPr>
          <a:xfrm>
            <a:off x="746081" y="548161"/>
            <a:ext cx="5365827" cy="735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 BÀI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81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5D3730-FC9E-477E-9BDA-230529C8043D}"/>
              </a:ext>
            </a:extLst>
          </p:cNvPr>
          <p:cNvSpPr txBox="1"/>
          <p:nvPr/>
        </p:nvSpPr>
        <p:spPr>
          <a:xfrm>
            <a:off x="916642" y="374533"/>
            <a:ext cx="5545555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vào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vở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địa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nhà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em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.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B4E792-3E5B-46CC-A0B6-D93E5B1C5C5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49" y="414608"/>
            <a:ext cx="352093" cy="352093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363148C6-CEB0-49F0-B205-1422C5D7C147}"/>
              </a:ext>
            </a:extLst>
          </p:cNvPr>
          <p:cNvSpPr txBox="1"/>
          <p:nvPr/>
        </p:nvSpPr>
        <p:spPr>
          <a:xfrm>
            <a:off x="978359" y="1634744"/>
            <a:ext cx="5311568" cy="453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18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18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6048222-3D81-4931-82C4-5DC119028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3" y="1690844"/>
            <a:ext cx="352093" cy="352093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314086" y="2024332"/>
            <a:ext cx="6229827" cy="870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a. </a:t>
            </a:r>
            <a:r>
              <a:rPr lang="en-US" sz="1800" dirty="0" err="1">
                <a:latin typeface="UTM Avo" panose="02040603050506020204" pitchFamily="18" charset="0"/>
              </a:rPr>
              <a:t>Tìm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ngữ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có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tiếng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bắt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đầu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bằng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l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gọi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sự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vật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từng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hình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F7A82FA-05A0-4EAD-8E60-1F6C97F4C3AB}"/>
              </a:ext>
            </a:extLst>
          </p:cNvPr>
          <p:cNvSpPr txBox="1"/>
          <p:nvPr/>
        </p:nvSpPr>
        <p:spPr>
          <a:xfrm>
            <a:off x="482178" y="781980"/>
            <a:ext cx="5735597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Số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nhà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25,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đường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Sông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Thao,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thị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Cổ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Phúc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huyện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Trấn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tỉnh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Yên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56141-030B-4E12-AC92-9433E6D50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13" y="2894955"/>
            <a:ext cx="5798787" cy="1440602"/>
          </a:xfrm>
          <a:prstGeom prst="rect">
            <a:avLst/>
          </a:prstGeom>
        </p:spPr>
      </p:pic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7B1CC6FF-F256-4CEA-9840-184E9405C8BC}"/>
              </a:ext>
            </a:extLst>
          </p:cNvPr>
          <p:cNvSpPr/>
          <p:nvPr/>
        </p:nvSpPr>
        <p:spPr>
          <a:xfrm>
            <a:off x="729895" y="4335556"/>
            <a:ext cx="991661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bàn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là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3D17E759-5807-494C-85F1-F8DEB1C1DB79}"/>
              </a:ext>
            </a:extLst>
          </p:cNvPr>
          <p:cNvSpPr/>
          <p:nvPr/>
        </p:nvSpPr>
        <p:spPr>
          <a:xfrm>
            <a:off x="3252242" y="4335557"/>
            <a:ext cx="874353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nón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90D353A5-2ACE-47B2-B5B7-EDBF1FB7A630}"/>
              </a:ext>
            </a:extLst>
          </p:cNvPr>
          <p:cNvSpPr/>
          <p:nvPr/>
        </p:nvSpPr>
        <p:spPr>
          <a:xfrm>
            <a:off x="5031271" y="4335556"/>
            <a:ext cx="1258656" cy="377607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lẵng</a:t>
            </a:r>
            <a:r>
              <a:rPr lang="en-US" sz="1800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endParaRPr lang="en-US" sz="1800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7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2" grpId="0"/>
      <p:bldP spid="54" grpId="0"/>
      <p:bldP spid="81" grpId="0" build="p"/>
      <p:bldP spid="82" grpId="0" animBg="1"/>
      <p:bldP spid="83" grpId="0" animBg="1"/>
      <p:bldP spid="8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0672F75A-AA3B-4928-821C-E3579973CDA0}"/>
              </a:ext>
            </a:extLst>
          </p:cNvPr>
          <p:cNvSpPr/>
          <p:nvPr/>
        </p:nvSpPr>
        <p:spPr>
          <a:xfrm>
            <a:off x="596313" y="539354"/>
            <a:ext cx="5996762" cy="455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b. </a:t>
            </a:r>
            <a:r>
              <a:rPr lang="en-US" sz="1800" dirty="0" err="1">
                <a:latin typeface="UTM Avo" panose="02040603050506020204" pitchFamily="18" charset="0"/>
              </a:rPr>
              <a:t>Chọn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latin typeface="UTM Avo" panose="02040603050506020204" pitchFamily="18" charset="0"/>
              </a:rPr>
              <a:t>ao</a:t>
            </a:r>
            <a:r>
              <a:rPr lang="en-US" sz="1800" b="1" i="1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hoặc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b="1" i="1" dirty="0">
                <a:latin typeface="UTM Avo" panose="02040603050506020204" pitchFamily="18" charset="0"/>
              </a:rPr>
              <a:t>au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cho</a:t>
            </a:r>
            <a:r>
              <a:rPr lang="en-US" sz="1800" dirty="0">
                <a:latin typeface="UTM Avo" panose="02040603050506020204" pitchFamily="18" charset="0"/>
              </a:rPr>
              <a:t> ô </a:t>
            </a:r>
            <a:r>
              <a:rPr lang="en-US" sz="1800" dirty="0" err="1">
                <a:latin typeface="UTM Avo" panose="02040603050506020204" pitchFamily="18" charset="0"/>
              </a:rPr>
              <a:t>vuông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58E6490-C0D2-4791-AFFC-22DE39338679}"/>
              </a:ext>
            </a:extLst>
          </p:cNvPr>
          <p:cNvSpPr/>
          <p:nvPr/>
        </p:nvSpPr>
        <p:spPr>
          <a:xfrm>
            <a:off x="654985" y="1081929"/>
            <a:ext cx="5996762" cy="1355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Hàng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trước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cổng</a:t>
            </a:r>
            <a:r>
              <a:rPr lang="en-US" sz="1800" dirty="0">
                <a:latin typeface="UTM Avo" panose="02040603050506020204" pitchFamily="18" charset="0"/>
              </a:rPr>
              <a:t> c        </a:t>
            </a:r>
            <a:r>
              <a:rPr lang="en-US" sz="1800" dirty="0" err="1">
                <a:latin typeface="UTM Avo" panose="02040603050506020204" pitchFamily="18" charset="0"/>
              </a:rPr>
              <a:t>vút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  <a:p>
            <a:pPr marL="285750" indent="-285750" algn="just">
              <a:lnSpc>
                <a:spcPct val="250000"/>
              </a:lnSpc>
              <a:buFontTx/>
              <a:buChar char="-"/>
            </a:pPr>
            <a:r>
              <a:rPr lang="en-US" sz="1800" dirty="0" err="1">
                <a:latin typeface="UTM Avo" panose="02040603050506020204" pitchFamily="18" charset="0"/>
              </a:rPr>
              <a:t>Cây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bưởi</a:t>
            </a:r>
            <a:r>
              <a:rPr lang="en-US" sz="1800" dirty="0">
                <a:latin typeface="UTM Avo" panose="02040603050506020204" pitchFamily="18" charset="0"/>
              </a:rPr>
              <a:t> s       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sai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trĩu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quả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  <a:endParaRPr lang="vi-VN" sz="18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577E7A8-7D93-428E-B3C4-25ECC7115751}"/>
              </a:ext>
            </a:extLst>
          </p:cNvPr>
          <p:cNvGrpSpPr/>
          <p:nvPr/>
        </p:nvGrpSpPr>
        <p:grpSpPr>
          <a:xfrm>
            <a:off x="1676392" y="1327849"/>
            <a:ext cx="417689" cy="417689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6A51A21-664F-4271-AD5B-9E832A4FC36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DAD6E46-BA41-4471-AE88-8DE80E4872A4}"/>
                </a:ext>
              </a:extLst>
            </p:cNvPr>
            <p:cNvCxnSpPr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C28F676-14FC-4C54-B57D-DBE73239353B}"/>
                </a:ext>
              </a:extLst>
            </p:cNvPr>
            <p:cNvCxnSpPr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7FE6280-C05C-4447-A28E-DEDC89B47680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73ED9FA5-E030-44F4-A251-5BB652557778}"/>
              </a:ext>
            </a:extLst>
          </p:cNvPr>
          <p:cNvSpPr txBox="1"/>
          <p:nvPr/>
        </p:nvSpPr>
        <p:spPr>
          <a:xfrm>
            <a:off x="1778935" y="1362934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445388C1-14C1-42E2-9D80-0AC037B7D724}"/>
              </a:ext>
            </a:extLst>
          </p:cNvPr>
          <p:cNvGrpSpPr/>
          <p:nvPr/>
        </p:nvGrpSpPr>
        <p:grpSpPr>
          <a:xfrm>
            <a:off x="3871382" y="1304600"/>
            <a:ext cx="417689" cy="417689"/>
            <a:chOff x="7507111" y="2996098"/>
            <a:chExt cx="417689" cy="417689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87BD0C1-B289-4FE2-AB82-2411F5993572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DC1702B0-FF8E-4A28-9740-0D26E84D0F98}"/>
                </a:ext>
              </a:extLst>
            </p:cNvPr>
            <p:cNvCxnSpPr>
              <a:stCxn id="64" idx="0"/>
              <a:endCxn id="6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F9B7E7DA-B354-47A8-87DD-FDADAE5E7E33}"/>
                </a:ext>
              </a:extLst>
            </p:cNvPr>
            <p:cNvCxnSpPr>
              <a:stCxn id="64" idx="3"/>
              <a:endCxn id="6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7753D9B-80B7-43A1-A0C3-6396962D6627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4BC43388-81D9-48E9-9DD1-A0223F8AB2DD}"/>
              </a:ext>
            </a:extLst>
          </p:cNvPr>
          <p:cNvSpPr txBox="1"/>
          <p:nvPr/>
        </p:nvSpPr>
        <p:spPr>
          <a:xfrm>
            <a:off x="3742970" y="1360817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ao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21BB890-8C0C-4268-BF59-84A4F6374A92}"/>
              </a:ext>
            </a:extLst>
          </p:cNvPr>
          <p:cNvGrpSpPr/>
          <p:nvPr/>
        </p:nvGrpSpPr>
        <p:grpSpPr>
          <a:xfrm>
            <a:off x="2244601" y="2012694"/>
            <a:ext cx="417689" cy="417689"/>
            <a:chOff x="7507111" y="2996098"/>
            <a:chExt cx="417689" cy="417689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02873D5-E30F-4A75-8979-301A0CCFB6F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10562EA-DF23-4FBC-9674-B9FF4B5CBE9F}"/>
                </a:ext>
              </a:extLst>
            </p:cNvPr>
            <p:cNvCxnSpPr>
              <a:stCxn id="70" idx="0"/>
              <a:endCxn id="7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8AEA505-2F15-42D0-B1D7-B89D089CBEB0}"/>
                </a:ext>
              </a:extLst>
            </p:cNvPr>
            <p:cNvCxnSpPr>
              <a:stCxn id="70" idx="3"/>
              <a:endCxn id="7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C1424EA-E082-413E-900F-6E55F8FA6FD2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9E61AF14-C7AE-4DCB-BC47-D3AC06D88D68}"/>
              </a:ext>
            </a:extLst>
          </p:cNvPr>
          <p:cNvSpPr txBox="1"/>
          <p:nvPr/>
        </p:nvSpPr>
        <p:spPr>
          <a:xfrm>
            <a:off x="2150056" y="2056211"/>
            <a:ext cx="674511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au</a:t>
            </a:r>
            <a:endParaRPr lang="en-US" sz="19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BFB22B-232D-49EE-91A3-1E4CC19D3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719" y="2594245"/>
            <a:ext cx="3857625" cy="21621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88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62" grpId="0"/>
      <p:bldP spid="68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658A27E-A782-4B87-A013-B1878B5DB54B}"/>
              </a:ext>
            </a:extLst>
          </p:cNvPr>
          <p:cNvGrpSpPr/>
          <p:nvPr/>
        </p:nvGrpSpPr>
        <p:grpSpPr>
          <a:xfrm>
            <a:off x="931611" y="1390819"/>
            <a:ext cx="5354644" cy="3526767"/>
            <a:chOff x="931611" y="1390819"/>
            <a:chExt cx="5354644" cy="3526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DE62991-64EE-4B27-986E-D45F50A0D9F4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289D711C-EFB6-4497-8C6C-08C911AD64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BD1794B-369D-4BE3-9735-B9758CF2CD1C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TỪ VÀ CÂU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1559D4D-8CF9-4993-A875-BC26E8FD0493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4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3032548A-047E-4992-98BB-983760B99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5695" y="3157026"/>
              <a:ext cx="1760560" cy="1760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854471D-65C0-475F-8D18-FC46E4E86B4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6FB7C98-BFE7-4C5F-BDAA-C46AAA8BBDEE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3767D2E-BE97-4596-B2EE-7183943FF830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3E1B2D1-BBF7-4AE0-A5C8-DEDB5316B2CD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3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E1871B-763D-48C3-9913-73277A3AA590}"/>
              </a:ext>
            </a:extLst>
          </p:cNvPr>
          <p:cNvSpPr txBox="1"/>
          <p:nvPr/>
        </p:nvSpPr>
        <p:spPr>
          <a:xfrm>
            <a:off x="430619" y="303536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Những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nào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dưới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đây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chỉ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gia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29" name="Rounded Rectangle 21">
            <a:extLst>
              <a:ext uri="{FF2B5EF4-FFF2-40B4-BE49-F238E27FC236}">
                <a16:creationId xmlns:a16="http://schemas.microsoft.com/office/drawing/2014/main" id="{564806F9-6B9C-49DF-B344-CAAD4931F946}"/>
              </a:ext>
            </a:extLst>
          </p:cNvPr>
          <p:cNvSpPr/>
          <p:nvPr/>
        </p:nvSpPr>
        <p:spPr>
          <a:xfrm>
            <a:off x="526695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sóc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03A6383D-F3D6-4390-AED6-2DE65E72AFEA}"/>
              </a:ext>
            </a:extLst>
          </p:cNvPr>
          <p:cNvSpPr/>
          <p:nvPr/>
        </p:nvSpPr>
        <p:spPr>
          <a:xfrm>
            <a:off x="2634896" y="138308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chăm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chỉ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593D327-B8B7-4A65-8C9D-39E722F5EE16}"/>
              </a:ext>
            </a:extLst>
          </p:cNvPr>
          <p:cNvSpPr/>
          <p:nvPr/>
        </p:nvSpPr>
        <p:spPr>
          <a:xfrm>
            <a:off x="4743097" y="1364761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tâm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7274DC29-BDD5-45FC-AE47-3ABD40915146}"/>
              </a:ext>
            </a:extLst>
          </p:cNvPr>
          <p:cNvSpPr/>
          <p:nvPr/>
        </p:nvSpPr>
        <p:spPr>
          <a:xfrm>
            <a:off x="704495" y="1993055"/>
            <a:ext cx="15053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yêu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thương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BAB8C982-4FFE-4440-8AA8-0158ACAC38C8}"/>
              </a:ext>
            </a:extLst>
          </p:cNvPr>
          <p:cNvSpPr/>
          <p:nvPr/>
        </p:nvSpPr>
        <p:spPr>
          <a:xfrm>
            <a:off x="2812696" y="1993055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kính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trọng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4" name="Rounded Rectangle 21">
            <a:extLst>
              <a:ext uri="{FF2B5EF4-FFF2-40B4-BE49-F238E27FC236}">
                <a16:creationId xmlns:a16="http://schemas.microsoft.com/office/drawing/2014/main" id="{2F6CC7AD-C793-401F-ADB2-66C73B1F6BB2}"/>
              </a:ext>
            </a:extLst>
          </p:cNvPr>
          <p:cNvSpPr/>
          <p:nvPr/>
        </p:nvSpPr>
        <p:spPr>
          <a:xfrm>
            <a:off x="4920897" y="1974733"/>
            <a:ext cx="1340205" cy="37760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vui</a:t>
            </a:r>
            <a:r>
              <a:rPr lang="en-US" sz="1800" dirty="0">
                <a:solidFill>
                  <a:srgbClr val="000000"/>
                </a:solidFill>
                <a:latin typeface="UTM Avo" panose="020406030505060202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UTM Avo" panose="02040603050506020204" pitchFamily="18" charset="0"/>
              </a:rPr>
              <a:t>chơi</a:t>
            </a:r>
            <a:endParaRPr lang="en-US" sz="1800" dirty="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131270-A4C6-4939-9052-FF4480BF6B0B}"/>
              </a:ext>
            </a:extLst>
          </p:cNvPr>
          <p:cNvSpPr txBox="1"/>
          <p:nvPr/>
        </p:nvSpPr>
        <p:spPr>
          <a:xfrm>
            <a:off x="430619" y="2421780"/>
            <a:ext cx="5996762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từ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ngữ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nói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trong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DA96EDF-5148-4778-ACF5-ABD3294BC8E7}"/>
              </a:ext>
            </a:extLst>
          </p:cNvPr>
          <p:cNvSpPr/>
          <p:nvPr/>
        </p:nvSpPr>
        <p:spPr>
          <a:xfrm>
            <a:off x="484416" y="3264767"/>
            <a:ext cx="5996763" cy="13459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Khi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học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kiên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nhẫn</a:t>
            </a:r>
            <a:r>
              <a:rPr lang="en-US" sz="1900" dirty="0">
                <a:latin typeface="UTM Avo" panose="02040603050506020204" pitchFamily="18" charset="0"/>
              </a:rPr>
              <a:t>. Khi </a:t>
            </a:r>
            <a:r>
              <a:rPr lang="en-US" sz="1900" dirty="0" err="1">
                <a:latin typeface="UTM Avo" panose="02040603050506020204" pitchFamily="18" charset="0"/>
              </a:rPr>
              <a:t>chơi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cùng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rất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vui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tính</a:t>
            </a:r>
            <a:r>
              <a:rPr lang="en-US" sz="1900" dirty="0">
                <a:latin typeface="UTM Avo" panose="02040603050506020204" pitchFamily="18" charset="0"/>
              </a:rPr>
              <a:t>. </a:t>
            </a:r>
            <a:r>
              <a:rPr lang="en-US" sz="1900" dirty="0" err="1">
                <a:latin typeface="UTM Avo" panose="02040603050506020204" pitchFamily="18" charset="0"/>
              </a:rPr>
              <a:t>Mỗi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khi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lỗi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nghiêm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khắc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dạy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bảo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nhưng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cũng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dễ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tha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thứ</a:t>
            </a:r>
            <a:r>
              <a:rPr lang="en-US" sz="1900" dirty="0">
                <a:latin typeface="UTM Avo" panose="02040603050506020204" pitchFamily="18" charset="0"/>
              </a:rPr>
              <a:t>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23B3A62-6C41-4DBA-97B3-4B59E449C334}"/>
              </a:ext>
            </a:extLst>
          </p:cNvPr>
          <p:cNvCxnSpPr>
            <a:cxnSpLocks/>
          </p:cNvCxnSpPr>
          <p:nvPr/>
        </p:nvCxnSpPr>
        <p:spPr>
          <a:xfrm>
            <a:off x="3302001" y="3694991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7B2A463-4A90-45F3-A086-F93F70A7CF21}"/>
              </a:ext>
            </a:extLst>
          </p:cNvPr>
          <p:cNvCxnSpPr>
            <a:cxnSpLocks/>
          </p:cNvCxnSpPr>
          <p:nvPr/>
        </p:nvCxnSpPr>
        <p:spPr>
          <a:xfrm>
            <a:off x="1295402" y="4147111"/>
            <a:ext cx="8000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EA26C5D-798E-47D0-B7C8-FC0B5819B67B}"/>
              </a:ext>
            </a:extLst>
          </p:cNvPr>
          <p:cNvCxnSpPr>
            <a:cxnSpLocks/>
          </p:cNvCxnSpPr>
          <p:nvPr/>
        </p:nvCxnSpPr>
        <p:spPr>
          <a:xfrm>
            <a:off x="2028293" y="4602997"/>
            <a:ext cx="15688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1325BF74-DC53-4F89-A7B9-5D3951F4B6E8}"/>
              </a:ext>
            </a:extLst>
          </p:cNvPr>
          <p:cNvCxnSpPr>
            <a:cxnSpLocks/>
          </p:cNvCxnSpPr>
          <p:nvPr/>
        </p:nvCxnSpPr>
        <p:spPr>
          <a:xfrm>
            <a:off x="4743097" y="4147111"/>
            <a:ext cx="1346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177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94A520-796C-4071-B6DB-273BC6160F9D}"/>
              </a:ext>
            </a:extLst>
          </p:cNvPr>
          <p:cNvSpPr txBox="1"/>
          <p:nvPr/>
        </p:nvSpPr>
        <p:spPr>
          <a:xfrm>
            <a:off x="342900" y="544836"/>
            <a:ext cx="6197600" cy="869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3.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Chọn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hoặc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dấu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i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chấm</a:t>
            </a:r>
            <a:r>
              <a:rPr lang="en-US" sz="1800" b="1" i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than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thay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ô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vuông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BB3AB6-3FA6-4B59-9466-9FF3617EE0B5}"/>
              </a:ext>
            </a:extLst>
          </p:cNvPr>
          <p:cNvSpPr/>
          <p:nvPr/>
        </p:nvSpPr>
        <p:spPr>
          <a:xfrm>
            <a:off x="317500" y="1276477"/>
            <a:ext cx="5996763" cy="3100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50000"/>
              </a:lnSpc>
            </a:pPr>
            <a:r>
              <a:rPr lang="en-US" sz="1900" b="1" dirty="0" err="1">
                <a:latin typeface="UTM Avo" panose="02040603050506020204" pitchFamily="18" charset="0"/>
              </a:rPr>
              <a:t>Đặt</a:t>
            </a:r>
            <a:r>
              <a:rPr lang="en-US" sz="1900" b="1" dirty="0">
                <a:latin typeface="UTM Avo" panose="02040603050506020204" pitchFamily="18" charset="0"/>
              </a:rPr>
              <a:t> </a:t>
            </a:r>
            <a:r>
              <a:rPr lang="en-US" sz="1900" b="1" dirty="0" err="1">
                <a:latin typeface="UTM Avo" panose="02040603050506020204" pitchFamily="18" charset="0"/>
              </a:rPr>
              <a:t>câu</a:t>
            </a:r>
            <a:endParaRPr lang="en-US" sz="19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  </a:t>
            </a:r>
            <a:r>
              <a:rPr lang="en-US" sz="1900" dirty="0">
                <a:latin typeface="UTM Avo" panose="02040603050506020204" pitchFamily="18" charset="0"/>
              </a:rPr>
              <a:t>- Nam </a:t>
            </a:r>
            <a:r>
              <a:rPr lang="en-US" sz="1900" dirty="0" err="1">
                <a:latin typeface="UTM Avo" panose="02040603050506020204" pitchFamily="18" charset="0"/>
              </a:rPr>
              <a:t>ơi</a:t>
            </a:r>
            <a:r>
              <a:rPr lang="en-US" sz="1900" dirty="0">
                <a:latin typeface="UTM Avo" panose="02040603050506020204" pitchFamily="18" charset="0"/>
              </a:rPr>
              <a:t>  Con </a:t>
            </a:r>
            <a:r>
              <a:rPr lang="en-US" sz="1900" dirty="0" err="1">
                <a:latin typeface="UTM Avo" panose="02040603050506020204" pitchFamily="18" charset="0"/>
              </a:rPr>
              <a:t>hãy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đặt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một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câu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nhé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Bố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em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đang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uống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phê</a:t>
            </a:r>
          </a:p>
          <a:p>
            <a:pPr algn="just">
              <a:lnSpc>
                <a:spcPct val="150000"/>
              </a:lnSpc>
            </a:pPr>
            <a:r>
              <a:rPr lang="en-US" sz="1900" i="1" dirty="0" err="1">
                <a:latin typeface="UTM Avo" panose="02040603050506020204" pitchFamily="18" charset="0"/>
              </a:rPr>
              <a:t>Bố</a:t>
            </a:r>
            <a:r>
              <a:rPr lang="en-US" sz="1900" i="1" dirty="0">
                <a:latin typeface="UTM Avo" panose="02040603050506020204" pitchFamily="18" charset="0"/>
              </a:rPr>
              <a:t>:</a:t>
            </a:r>
            <a:r>
              <a:rPr lang="en-US" sz="1900" dirty="0">
                <a:latin typeface="UTM Avo" panose="02040603050506020204" pitchFamily="18" charset="0"/>
              </a:rPr>
              <a:t>    - </a:t>
            </a:r>
            <a:r>
              <a:rPr lang="en-US" sz="1900" dirty="0" err="1">
                <a:latin typeface="UTM Avo" panose="02040603050506020204" pitchFamily="18" charset="0"/>
              </a:rPr>
              <a:t>Thế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từ</a:t>
            </a:r>
            <a:r>
              <a:rPr lang="en-US" sz="1900" dirty="0">
                <a:latin typeface="UTM Avo" panose="02040603050506020204" pitchFamily="18" charset="0"/>
              </a:rPr>
              <a:t> “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” </a:t>
            </a:r>
            <a:r>
              <a:rPr lang="en-US" sz="1900" dirty="0" err="1">
                <a:latin typeface="UTM Avo" panose="02040603050506020204" pitchFamily="18" charset="0"/>
              </a:rPr>
              <a:t>đâu</a:t>
            </a:r>
            <a:endParaRPr lang="en-US" sz="19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900" i="1" dirty="0">
                <a:latin typeface="UTM Avo" panose="02040603050506020204" pitchFamily="18" charset="0"/>
              </a:rPr>
              <a:t>Con:</a:t>
            </a:r>
            <a:r>
              <a:rPr lang="en-US" sz="1900" dirty="0">
                <a:latin typeface="UTM Avo" panose="02040603050506020204" pitchFamily="18" charset="0"/>
              </a:rPr>
              <a:t> - </a:t>
            </a:r>
            <a:r>
              <a:rPr lang="en-US" sz="1900" dirty="0" err="1">
                <a:latin typeface="UTM Avo" panose="02040603050506020204" pitchFamily="18" charset="0"/>
              </a:rPr>
              <a:t>Dạ</a:t>
            </a:r>
            <a:r>
              <a:rPr lang="en-US" sz="1900" dirty="0">
                <a:latin typeface="UTM Avo" panose="02040603050506020204" pitchFamily="18" charset="0"/>
              </a:rPr>
              <a:t>, </a:t>
            </a:r>
            <a:r>
              <a:rPr lang="en-US" sz="1900" dirty="0" err="1">
                <a:latin typeface="UTM Avo" panose="02040603050506020204" pitchFamily="18" charset="0"/>
              </a:rPr>
              <a:t>đường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có</a:t>
            </a:r>
            <a:r>
              <a:rPr lang="en-US" sz="1900" dirty="0">
                <a:latin typeface="UTM Avo" panose="02040603050506020204" pitchFamily="18" charset="0"/>
              </a:rPr>
              <a:t> ở </a:t>
            </a:r>
            <a:r>
              <a:rPr lang="en-US" sz="1900" dirty="0" err="1">
                <a:latin typeface="UTM Avo" panose="02040603050506020204" pitchFamily="18" charset="0"/>
              </a:rPr>
              <a:t>trong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cốc</a:t>
            </a:r>
            <a:r>
              <a:rPr lang="en-US" sz="1900" dirty="0">
                <a:latin typeface="UTM Avo" panose="02040603050506020204" pitchFamily="18" charset="0"/>
              </a:rPr>
              <a:t> </a:t>
            </a:r>
            <a:r>
              <a:rPr lang="en-US" sz="1900" dirty="0" err="1">
                <a:latin typeface="UTM Avo" panose="02040603050506020204" pitchFamily="18" charset="0"/>
              </a:rPr>
              <a:t>cà</a:t>
            </a:r>
            <a:r>
              <a:rPr lang="en-US" sz="1900" dirty="0">
                <a:latin typeface="UTM Avo" panose="02040603050506020204" pitchFamily="18" charset="0"/>
              </a:rPr>
              <a:t> phê </a:t>
            </a:r>
            <a:r>
              <a:rPr lang="en-US" sz="1900" dirty="0" err="1">
                <a:latin typeface="UTM Avo" panose="02040603050506020204" pitchFamily="18" charset="0"/>
              </a:rPr>
              <a:t>rồi</a:t>
            </a:r>
            <a:r>
              <a:rPr lang="en-US" sz="1900" dirty="0">
                <a:latin typeface="UTM Avo" panose="02040603050506020204" pitchFamily="18" charset="0"/>
              </a:rPr>
              <a:t> ạ.</a:t>
            </a:r>
          </a:p>
          <a:p>
            <a:pPr indent="457200" algn="r">
              <a:lnSpc>
                <a:spcPct val="150000"/>
              </a:lnSpc>
            </a:pPr>
            <a:r>
              <a:rPr lang="en-US" sz="1900" dirty="0">
                <a:latin typeface="UTM Avo" panose="02040603050506020204" pitchFamily="18" charset="0"/>
              </a:rPr>
              <a:t>(Theo </a:t>
            </a:r>
            <a:r>
              <a:rPr lang="en-US" sz="1900" i="1" dirty="0" err="1">
                <a:latin typeface="UTM Avo" panose="02040603050506020204" pitchFamily="18" charset="0"/>
              </a:rPr>
              <a:t>Truyện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cười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thông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minh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dí</a:t>
            </a:r>
            <a:r>
              <a:rPr lang="en-US" sz="1900" i="1" dirty="0">
                <a:latin typeface="UTM Avo" panose="02040603050506020204" pitchFamily="18" charset="0"/>
              </a:rPr>
              <a:t> </a:t>
            </a:r>
            <a:r>
              <a:rPr lang="en-US" sz="1900" i="1" dirty="0" err="1">
                <a:latin typeface="UTM Avo" panose="02040603050506020204" pitchFamily="18" charset="0"/>
              </a:rPr>
              <a:t>dỏm</a:t>
            </a:r>
            <a:r>
              <a:rPr lang="en-US" sz="1900" i="1" dirty="0">
                <a:latin typeface="UTM Avo" panose="02040603050506020204" pitchFamily="18" charset="0"/>
              </a:rPr>
              <a:t>)</a:t>
            </a:r>
            <a:endParaRPr lang="en-US" sz="1900" dirty="0">
              <a:latin typeface="UTM Avo" panose="02040603050506020204" pitchFamily="18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3E04FA2-0DD4-4407-B462-E74F084D2047}"/>
              </a:ext>
            </a:extLst>
          </p:cNvPr>
          <p:cNvGrpSpPr/>
          <p:nvPr/>
        </p:nvGrpSpPr>
        <p:grpSpPr>
          <a:xfrm>
            <a:off x="1682900" y="1885613"/>
            <a:ext cx="261733" cy="261733"/>
            <a:chOff x="7507111" y="2996098"/>
            <a:chExt cx="417689" cy="41768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7A2C429-FFA3-4EA3-8C7F-91F27ADA43E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4B20ED7-5442-437A-81CD-C7183A4CB66B}"/>
                </a:ext>
              </a:extLst>
            </p:cNvPr>
            <p:cNvCxnSpPr>
              <a:stCxn id="32" idx="0"/>
              <a:endCxn id="32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31CFA95-E418-449C-B51C-A26972B5FD54}"/>
                </a:ext>
              </a:extLst>
            </p:cNvPr>
            <p:cNvCxnSpPr>
              <a:stCxn id="32" idx="3"/>
              <a:endCxn id="32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6B1F4711-B747-4D26-A3EF-82C8B307B25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5D1C385D-C701-4183-AA92-86469CCC56B8}"/>
              </a:ext>
            </a:extLst>
          </p:cNvPr>
          <p:cNvSpPr txBox="1"/>
          <p:nvPr/>
        </p:nvSpPr>
        <p:spPr>
          <a:xfrm>
            <a:off x="1669150" y="1824120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BDBC21E-8CCD-4DF1-98A1-FFFB6B1F13D5}"/>
              </a:ext>
            </a:extLst>
          </p:cNvPr>
          <p:cNvGrpSpPr/>
          <p:nvPr/>
        </p:nvGrpSpPr>
        <p:grpSpPr>
          <a:xfrm>
            <a:off x="5879149" y="1875004"/>
            <a:ext cx="261733" cy="261733"/>
            <a:chOff x="7507111" y="2996098"/>
            <a:chExt cx="417689" cy="41768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AD85443B-5FEF-4240-994A-5E328B02927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412735A-90F9-4A7A-88D0-0C0913862DBD}"/>
                </a:ext>
              </a:extLst>
            </p:cNvPr>
            <p:cNvCxnSpPr>
              <a:stCxn id="38" idx="0"/>
              <a:endCxn id="3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996D30C-6747-465A-95C3-A257BDFA7CC7}"/>
                </a:ext>
              </a:extLst>
            </p:cNvPr>
            <p:cNvCxnSpPr>
              <a:stCxn id="38" idx="3"/>
              <a:endCxn id="3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C00F57D-1379-40BE-8AEB-09E5655D3B3F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F48AB5F-2EB9-43A9-B84B-DF0EFC024259}"/>
              </a:ext>
            </a:extLst>
          </p:cNvPr>
          <p:cNvSpPr txBox="1"/>
          <p:nvPr/>
        </p:nvSpPr>
        <p:spPr>
          <a:xfrm>
            <a:off x="5844031" y="1823698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045A82E-890F-40CD-B126-01F3E9568E46}"/>
              </a:ext>
            </a:extLst>
          </p:cNvPr>
          <p:cNvGrpSpPr/>
          <p:nvPr/>
        </p:nvGrpSpPr>
        <p:grpSpPr>
          <a:xfrm>
            <a:off x="3607975" y="2269912"/>
            <a:ext cx="261733" cy="261733"/>
            <a:chOff x="7507111" y="2996098"/>
            <a:chExt cx="417689" cy="41768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3C46A97-11EC-4C62-9052-FBC28EDE983D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49182D5-7F0C-4A3D-BCAA-094B6C4048DE}"/>
                </a:ext>
              </a:extLst>
            </p:cNvPr>
            <p:cNvCxnSpPr>
              <a:stCxn id="44" idx="0"/>
              <a:endCxn id="44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813B1FD-3A13-450A-8409-79CDB4609A96}"/>
                </a:ext>
              </a:extLst>
            </p:cNvPr>
            <p:cNvCxnSpPr>
              <a:stCxn id="44" idx="3"/>
              <a:endCxn id="44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BDAA809-45F8-4FB3-9D50-4E476870E43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D9D93336-1830-4682-89F7-05D6B39CFE2A}"/>
              </a:ext>
            </a:extLst>
          </p:cNvPr>
          <p:cNvSpPr txBox="1"/>
          <p:nvPr/>
        </p:nvSpPr>
        <p:spPr>
          <a:xfrm>
            <a:off x="3516225" y="2208419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en-US" sz="19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2BF82C4-3B47-4C9E-8A54-8CC536DEDC79}"/>
              </a:ext>
            </a:extLst>
          </p:cNvPr>
          <p:cNvGrpSpPr/>
          <p:nvPr/>
        </p:nvGrpSpPr>
        <p:grpSpPr>
          <a:xfrm>
            <a:off x="3234788" y="2763452"/>
            <a:ext cx="261733" cy="261733"/>
            <a:chOff x="7507111" y="2996098"/>
            <a:chExt cx="417689" cy="417689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F08B805-BCA1-4D48-B7D0-EA432FA38296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C9512942-426C-4527-ABB8-680EED1B9595}"/>
                </a:ext>
              </a:extLst>
            </p:cNvPr>
            <p:cNvCxnSpPr>
              <a:stCxn id="50" idx="0"/>
              <a:endCxn id="50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932BD04-9953-4D93-81B0-D16B257E6AF8}"/>
                </a:ext>
              </a:extLst>
            </p:cNvPr>
            <p:cNvCxnSpPr>
              <a:stCxn id="50" idx="3"/>
              <a:endCxn id="50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ACF062D-D1E0-40C7-B747-58D190EDD794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F491B8B7-93A2-413D-B72C-033BCC367A59}"/>
              </a:ext>
            </a:extLst>
          </p:cNvPr>
          <p:cNvSpPr txBox="1"/>
          <p:nvPr/>
        </p:nvSpPr>
        <p:spPr>
          <a:xfrm>
            <a:off x="3232519" y="2703134"/>
            <a:ext cx="24036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00" b="1" dirty="0">
                <a:solidFill>
                  <a:srgbClr val="FF0000"/>
                </a:solidFill>
                <a:latin typeface="UTM Avo" panose="02040603050506020204" pitchFamily="18" charset="0"/>
              </a:rPr>
              <a:t>?</a:t>
            </a:r>
            <a:endParaRPr lang="en-US" sz="19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1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  <p:bldP spid="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0F04-36B4-45A2-B1D1-F13D064BD417}"/>
              </a:ext>
            </a:extLst>
          </p:cNvPr>
          <p:cNvSpPr txBox="1"/>
          <p:nvPr/>
        </p:nvSpPr>
        <p:spPr>
          <a:xfrm>
            <a:off x="1520567" y="1383483"/>
            <a:ext cx="4512680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thích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en-US" sz="1500" b="1" dirty="0">
              <a:latin typeface="UTM Avo" panose="020406030505060202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94660AC-3FC6-4716-A48A-E33D598CC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753" y="1409698"/>
            <a:ext cx="695814" cy="3667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6CDFE4-6007-4EFE-B9F5-0C0BEF425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4287" y="1813915"/>
            <a:ext cx="4647360" cy="29899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2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F107C-1D8B-48E0-B48C-A9B3BBC01C68}"/>
              </a:ext>
            </a:extLst>
          </p:cNvPr>
          <p:cNvGrpSpPr/>
          <p:nvPr/>
        </p:nvGrpSpPr>
        <p:grpSpPr>
          <a:xfrm>
            <a:off x="931611" y="1390819"/>
            <a:ext cx="5407854" cy="3499021"/>
            <a:chOff x="931611" y="1390819"/>
            <a:chExt cx="5407854" cy="349902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271C03-F734-4460-8505-87D99CA18BC5}"/>
                </a:ext>
              </a:extLst>
            </p:cNvPr>
            <p:cNvGrpSpPr/>
            <p:nvPr/>
          </p:nvGrpSpPr>
          <p:grpSpPr>
            <a:xfrm>
              <a:off x="931611" y="1390819"/>
              <a:ext cx="4405927" cy="3318271"/>
              <a:chOff x="1417547" y="1264224"/>
              <a:chExt cx="4405927" cy="3318271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1387D72-8309-4DA3-BFB3-85F676CBE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11EDE8B-9644-4446-96E3-F707F4637EE4}"/>
                  </a:ext>
                </a:extLst>
              </p:cNvPr>
              <p:cNvSpPr txBox="1"/>
              <p:nvPr/>
            </p:nvSpPr>
            <p:spPr>
              <a:xfrm>
                <a:off x="1997286" y="3255980"/>
                <a:ext cx="3409987" cy="654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LUYỆN VIẾT ĐOẠN</a:t>
                </a:r>
                <a:endPara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52243B9-198E-4D26-8573-658DDFD22275}"/>
                  </a:ext>
                </a:extLst>
              </p:cNvPr>
              <p:cNvSpPr txBox="1"/>
              <p:nvPr/>
            </p:nvSpPr>
            <p:spPr>
              <a:xfrm>
                <a:off x="2366264" y="2595991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5 – 6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2ADF412F-0C59-48C6-A1C0-9C2B85DE0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835" y="2904210"/>
              <a:ext cx="1985630" cy="1985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AA71F4A-7066-4C27-98E8-980F38C3892E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6B1D2D7-8AA9-4CA2-BB8F-558D83DE3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B7FDB5-55F8-40D3-B157-A17755624BC8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E98180A-0A5B-4851-9876-DF5C526E07C2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640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0849_wm_shs-tieng-viet-2-tap-1">
            <a:extLst>
              <a:ext uri="{FF2B5EF4-FFF2-40B4-BE49-F238E27FC236}">
                <a16:creationId xmlns:a16="http://schemas.microsoft.com/office/drawing/2014/main" id="{6BA07A9C-9893-4418-8324-403B7B5A05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37394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3E9087-6D70-4C5C-B95A-02B5B2B51D22}"/>
              </a:ext>
            </a:extLst>
          </p:cNvPr>
          <p:cNvSpPr txBox="1"/>
          <p:nvPr/>
        </p:nvSpPr>
        <p:spPr>
          <a:xfrm>
            <a:off x="1163781" y="326343"/>
            <a:ext cx="5876569" cy="43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đoạn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văn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sau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trả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06455-7895-4D0C-9076-DDDB5B59BC61}"/>
              </a:ext>
            </a:extLst>
          </p:cNvPr>
          <p:cNvSpPr/>
          <p:nvPr/>
        </p:nvSpPr>
        <p:spPr>
          <a:xfrm>
            <a:off x="370611" y="785057"/>
            <a:ext cx="6019799" cy="252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UTM Avo" panose="02040603050506020204" pitchFamily="18" charset="0"/>
              </a:rPr>
              <a:t>	</a:t>
            </a:r>
            <a:r>
              <a:rPr lang="en-US" sz="1800" dirty="0" err="1">
                <a:latin typeface="UTM Avo" panose="02040603050506020204" pitchFamily="18" charset="0"/>
              </a:rPr>
              <a:t>Trong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nhà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luôn</a:t>
            </a:r>
            <a:r>
              <a:rPr lang="en-US" sz="1800" dirty="0">
                <a:latin typeface="UTM Avo" panose="02040603050506020204" pitchFamily="18" charset="0"/>
              </a:rPr>
              <a:t> ở </a:t>
            </a:r>
            <a:r>
              <a:rPr lang="en-US" sz="1800" dirty="0" err="1">
                <a:latin typeface="UTM Avo" panose="02040603050506020204" pitchFamily="18" charset="0"/>
              </a:rPr>
              <a:t>bên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ốm</a:t>
            </a:r>
            <a:r>
              <a:rPr lang="en-US" sz="1800" dirty="0">
                <a:latin typeface="UTM Avo" panose="02040603050506020204" pitchFamily="18" charset="0"/>
              </a:rPr>
              <a:t> hay </a:t>
            </a:r>
            <a:r>
              <a:rPr lang="en-US" sz="1800" dirty="0" err="1">
                <a:latin typeface="UTM Avo" panose="02040603050506020204" pitchFamily="18" charset="0"/>
              </a:rPr>
              <a:t>mệt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thức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thâu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đêm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chăm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sóc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Mỗi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gặp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bài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học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khó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người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động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viên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giúp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đỡ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ai </a:t>
            </a:r>
            <a:r>
              <a:rPr lang="en-US" sz="1800" dirty="0" err="1">
                <a:latin typeface="UTM Avo" panose="02040603050506020204" pitchFamily="18" charset="0"/>
              </a:rPr>
              <a:t>khen</a:t>
            </a:r>
            <a:r>
              <a:rPr lang="en-US" sz="1800" dirty="0">
                <a:latin typeface="UTM Avo" panose="02040603050506020204" pitchFamily="18" charset="0"/>
              </a:rPr>
              <a:t>,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nghĩ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ngay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đến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biết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sẽ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vui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khi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làm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được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việc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tốt</a:t>
            </a:r>
            <a:r>
              <a:rPr lang="en-US" sz="1800" dirty="0">
                <a:latin typeface="UTM Avo" panose="02040603050506020204" pitchFamily="18" charset="0"/>
              </a:rPr>
              <a:t>.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rất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yêu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mẹ</a:t>
            </a:r>
            <a:r>
              <a:rPr lang="en-US" sz="1800" dirty="0">
                <a:latin typeface="UTM Avo" panose="02040603050506020204" pitchFamily="18" charset="0"/>
              </a:rPr>
              <a:t> </a:t>
            </a:r>
            <a:r>
              <a:rPr lang="en-US" sz="1800" dirty="0" err="1">
                <a:latin typeface="UTM Avo" panose="02040603050506020204" pitchFamily="18" charset="0"/>
              </a:rPr>
              <a:t>tôi</a:t>
            </a:r>
            <a:r>
              <a:rPr lang="en-US" sz="1800" dirty="0"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59C3C9-0656-4C7B-AB5E-BCBFD059A590}"/>
              </a:ext>
            </a:extLst>
          </p:cNvPr>
          <p:cNvSpPr txBox="1"/>
          <p:nvPr/>
        </p:nvSpPr>
        <p:spPr>
          <a:xfrm>
            <a:off x="1165979" y="37868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a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Trong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đoạn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văn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trên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kể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ai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3702A9-31F7-41FE-B559-F1CA1DAABB8B}"/>
              </a:ext>
            </a:extLst>
          </p:cNvPr>
          <p:cNvSpPr txBox="1"/>
          <p:nvPr/>
        </p:nvSpPr>
        <p:spPr>
          <a:xfrm>
            <a:off x="1457292" y="4174744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 nhỏ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về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49E20-B079-435C-ACDE-6093028BAC43}"/>
              </a:ext>
            </a:extLst>
          </p:cNvPr>
          <p:cNvSpPr txBox="1"/>
          <p:nvPr/>
        </p:nvSpPr>
        <p:spPr>
          <a:xfrm>
            <a:off x="435374" y="3731442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rõ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đối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04FE1A-A0EC-4F34-88DD-82B6885A1498}"/>
              </a:ext>
            </a:extLst>
          </p:cNvPr>
          <p:cNvSpPr txBox="1"/>
          <p:nvPr/>
        </p:nvSpPr>
        <p:spPr>
          <a:xfrm>
            <a:off x="463047" y="3878469"/>
            <a:ext cx="6119826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được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quý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vì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bạn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nhỏ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nhận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ra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dành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mình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7D9F5D-929C-4614-98CF-C9D64EA9DE7A}"/>
              </a:ext>
            </a:extLst>
          </p:cNvPr>
          <p:cNvSpPr txBox="1"/>
          <p:nvPr/>
        </p:nvSpPr>
        <p:spPr>
          <a:xfrm>
            <a:off x="1311636" y="3475933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Vì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người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nhỏ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quý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9C5E82-539E-4CE8-BAE7-96B251094F80}"/>
              </a:ext>
            </a:extLst>
          </p:cNvPr>
          <p:cNvCxnSpPr>
            <a:cxnSpLocks/>
          </p:cNvCxnSpPr>
          <p:nvPr/>
        </p:nvCxnSpPr>
        <p:spPr>
          <a:xfrm>
            <a:off x="624725" y="2433387"/>
            <a:ext cx="40988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1612BB-FE5E-43DF-A736-9DAD007212E1}"/>
              </a:ext>
            </a:extLst>
          </p:cNvPr>
          <p:cNvCxnSpPr>
            <a:cxnSpLocks/>
          </p:cNvCxnSpPr>
          <p:nvPr/>
        </p:nvCxnSpPr>
        <p:spPr>
          <a:xfrm>
            <a:off x="2674139" y="2885326"/>
            <a:ext cx="8076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208ADF-56C0-420B-BD41-3C6C973F24A7}"/>
              </a:ext>
            </a:extLst>
          </p:cNvPr>
          <p:cNvCxnSpPr>
            <a:cxnSpLocks/>
          </p:cNvCxnSpPr>
          <p:nvPr/>
        </p:nvCxnSpPr>
        <p:spPr>
          <a:xfrm flipV="1">
            <a:off x="584546" y="2853248"/>
            <a:ext cx="1146721" cy="156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5337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11EBB7-3176-4BD3-9FBD-239E70E922FE}"/>
              </a:ext>
            </a:extLst>
          </p:cNvPr>
          <p:cNvSpPr txBox="1"/>
          <p:nvPr/>
        </p:nvSpPr>
        <p:spPr>
          <a:xfrm>
            <a:off x="2848871" y="1375592"/>
            <a:ext cx="1363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Gợi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71421" y="1959253"/>
            <a:ext cx="6611570" cy="95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muốn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kể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về</a:t>
            </a:r>
            <a:r>
              <a:rPr lang="en-US" sz="2000" dirty="0">
                <a:latin typeface="UTM Avo" panose="02040603050506020204" pitchFamily="18" charset="0"/>
              </a:rPr>
              <a:t> ai </a:t>
            </a:r>
            <a:r>
              <a:rPr lang="en-US" sz="2000" dirty="0" err="1">
                <a:latin typeface="UTM Avo" panose="02040603050506020204" pitchFamily="18" charset="0"/>
              </a:rPr>
              <a:t>trong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gia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đình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dirty="0" err="1">
                <a:latin typeface="UTM Avo" panose="02040603050506020204" pitchFamily="18" charset="0"/>
              </a:rPr>
              <a:t>Em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có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tình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cảm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thế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nào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với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người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đó</a:t>
            </a:r>
            <a:r>
              <a:rPr lang="en-US" sz="2000" dirty="0">
                <a:latin typeface="UTM Avo" panose="02040603050506020204" pitchFamily="18" charset="0"/>
              </a:rPr>
              <a:t>? </a:t>
            </a:r>
            <a:r>
              <a:rPr lang="en-US" sz="2000" dirty="0" err="1">
                <a:latin typeface="UTM Avo" panose="02040603050506020204" pitchFamily="18" charset="0"/>
              </a:rPr>
              <a:t>Vì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sao</a:t>
            </a:r>
            <a:r>
              <a:rPr lang="en-US" sz="2000" dirty="0">
                <a:latin typeface="UTM Avo" panose="02040603050506020204" pitchFamily="18" charset="0"/>
              </a:rPr>
              <a:t>?</a:t>
            </a:r>
          </a:p>
        </p:txBody>
      </p:sp>
      <p:grpSp>
        <p:nvGrpSpPr>
          <p:cNvPr id="5" name="Google Shape;1029;p42">
            <a:extLst>
              <a:ext uri="{FF2B5EF4-FFF2-40B4-BE49-F238E27FC236}">
                <a16:creationId xmlns:a16="http://schemas.microsoft.com/office/drawing/2014/main" id="{84461E57-0926-44EE-B7F4-BE5ED6CBE663}"/>
              </a:ext>
            </a:extLst>
          </p:cNvPr>
          <p:cNvGrpSpPr/>
          <p:nvPr/>
        </p:nvGrpSpPr>
        <p:grpSpPr>
          <a:xfrm rot="20594821">
            <a:off x="4978552" y="3059860"/>
            <a:ext cx="1175015" cy="898360"/>
            <a:chOff x="7570574" y="3912596"/>
            <a:chExt cx="1175015" cy="898360"/>
          </a:xfrm>
        </p:grpSpPr>
        <p:grpSp>
          <p:nvGrpSpPr>
            <p:cNvPr id="6" name="Google Shape;1030;p42">
              <a:extLst>
                <a:ext uri="{FF2B5EF4-FFF2-40B4-BE49-F238E27FC236}">
                  <a16:creationId xmlns:a16="http://schemas.microsoft.com/office/drawing/2014/main" id="{81224F06-F1EB-4B44-A1BC-01CE4FD0B2BE}"/>
                </a:ext>
              </a:extLst>
            </p:cNvPr>
            <p:cNvGrpSpPr/>
            <p:nvPr/>
          </p:nvGrpSpPr>
          <p:grpSpPr>
            <a:xfrm>
              <a:off x="8115957" y="3912596"/>
              <a:ext cx="629632" cy="591794"/>
              <a:chOff x="6528424" y="1260656"/>
              <a:chExt cx="1975626" cy="1856900"/>
            </a:xfrm>
          </p:grpSpPr>
          <p:sp>
            <p:nvSpPr>
              <p:cNvPr id="8" name="Google Shape;1031;p42">
                <a:extLst>
                  <a:ext uri="{FF2B5EF4-FFF2-40B4-BE49-F238E27FC236}">
                    <a16:creationId xmlns:a16="http://schemas.microsoft.com/office/drawing/2014/main" id="{1C953E34-32DF-415E-9B4A-ABC072253F53}"/>
                  </a:ext>
                </a:extLst>
              </p:cNvPr>
              <p:cNvSpPr/>
              <p:nvPr/>
            </p:nvSpPr>
            <p:spPr>
              <a:xfrm>
                <a:off x="6940941" y="1771450"/>
                <a:ext cx="1116302" cy="963974"/>
              </a:xfrm>
              <a:custGeom>
                <a:avLst/>
                <a:gdLst/>
                <a:ahLst/>
                <a:cxnLst/>
                <a:rect l="l" t="t" r="r" b="b"/>
                <a:pathLst>
                  <a:path w="9666" h="8347" extrusionOk="0">
                    <a:moveTo>
                      <a:pt x="1743" y="1583"/>
                    </a:moveTo>
                    <a:cubicBezTo>
                      <a:pt x="1783" y="1583"/>
                      <a:pt x="1822" y="1593"/>
                      <a:pt x="1862" y="1612"/>
                    </a:cubicBezTo>
                    <a:cubicBezTo>
                      <a:pt x="1901" y="1692"/>
                      <a:pt x="1901" y="1771"/>
                      <a:pt x="1862" y="1850"/>
                    </a:cubicBezTo>
                    <a:cubicBezTo>
                      <a:pt x="1624" y="2325"/>
                      <a:pt x="1466" y="2880"/>
                      <a:pt x="1426" y="3435"/>
                    </a:cubicBezTo>
                    <a:cubicBezTo>
                      <a:pt x="1387" y="3553"/>
                      <a:pt x="1347" y="3672"/>
                      <a:pt x="1347" y="3791"/>
                    </a:cubicBezTo>
                    <a:lnTo>
                      <a:pt x="1268" y="3791"/>
                    </a:lnTo>
                    <a:cubicBezTo>
                      <a:pt x="1188" y="3672"/>
                      <a:pt x="1149" y="3553"/>
                      <a:pt x="1109" y="3435"/>
                    </a:cubicBezTo>
                    <a:cubicBezTo>
                      <a:pt x="1030" y="2920"/>
                      <a:pt x="1109" y="2365"/>
                      <a:pt x="1387" y="1890"/>
                    </a:cubicBezTo>
                    <a:cubicBezTo>
                      <a:pt x="1426" y="1771"/>
                      <a:pt x="1545" y="1692"/>
                      <a:pt x="1624" y="1612"/>
                    </a:cubicBezTo>
                    <a:cubicBezTo>
                      <a:pt x="1664" y="1593"/>
                      <a:pt x="1703" y="1583"/>
                      <a:pt x="1743" y="1583"/>
                    </a:cubicBezTo>
                    <a:close/>
                    <a:moveTo>
                      <a:pt x="8041" y="3870"/>
                    </a:moveTo>
                    <a:lnTo>
                      <a:pt x="8041" y="4187"/>
                    </a:lnTo>
                    <a:cubicBezTo>
                      <a:pt x="7843" y="4385"/>
                      <a:pt x="7685" y="4583"/>
                      <a:pt x="7487" y="4781"/>
                    </a:cubicBezTo>
                    <a:lnTo>
                      <a:pt x="7487" y="4742"/>
                    </a:lnTo>
                    <a:cubicBezTo>
                      <a:pt x="7447" y="4781"/>
                      <a:pt x="7398" y="4801"/>
                      <a:pt x="7348" y="4801"/>
                    </a:cubicBezTo>
                    <a:cubicBezTo>
                      <a:pt x="7299" y="4801"/>
                      <a:pt x="7249" y="4781"/>
                      <a:pt x="7210" y="4742"/>
                    </a:cubicBezTo>
                    <a:cubicBezTo>
                      <a:pt x="7170" y="4663"/>
                      <a:pt x="7170" y="4583"/>
                      <a:pt x="7210" y="4504"/>
                    </a:cubicBezTo>
                    <a:cubicBezTo>
                      <a:pt x="7368" y="4306"/>
                      <a:pt x="7566" y="4108"/>
                      <a:pt x="7764" y="3949"/>
                    </a:cubicBezTo>
                    <a:cubicBezTo>
                      <a:pt x="7804" y="3870"/>
                      <a:pt x="7923" y="3910"/>
                      <a:pt x="8041" y="3870"/>
                    </a:cubicBezTo>
                    <a:close/>
                    <a:moveTo>
                      <a:pt x="2288" y="3466"/>
                    </a:moveTo>
                    <a:cubicBezTo>
                      <a:pt x="2347" y="3466"/>
                      <a:pt x="2377" y="3564"/>
                      <a:pt x="2377" y="3633"/>
                    </a:cubicBezTo>
                    <a:cubicBezTo>
                      <a:pt x="2416" y="3870"/>
                      <a:pt x="2496" y="4148"/>
                      <a:pt x="2535" y="4425"/>
                    </a:cubicBezTo>
                    <a:cubicBezTo>
                      <a:pt x="2654" y="4663"/>
                      <a:pt x="2773" y="4900"/>
                      <a:pt x="2931" y="5138"/>
                    </a:cubicBezTo>
                    <a:cubicBezTo>
                      <a:pt x="2258" y="5019"/>
                      <a:pt x="1822" y="4306"/>
                      <a:pt x="2060" y="3633"/>
                    </a:cubicBezTo>
                    <a:cubicBezTo>
                      <a:pt x="2060" y="3593"/>
                      <a:pt x="2179" y="3514"/>
                      <a:pt x="2258" y="3474"/>
                    </a:cubicBezTo>
                    <a:cubicBezTo>
                      <a:pt x="2269" y="3469"/>
                      <a:pt x="2279" y="3466"/>
                      <a:pt x="2288" y="3466"/>
                    </a:cubicBezTo>
                    <a:close/>
                    <a:moveTo>
                      <a:pt x="1545" y="4266"/>
                    </a:moveTo>
                    <a:cubicBezTo>
                      <a:pt x="1624" y="4266"/>
                      <a:pt x="1703" y="4306"/>
                      <a:pt x="1743" y="4346"/>
                    </a:cubicBezTo>
                    <a:cubicBezTo>
                      <a:pt x="1783" y="4464"/>
                      <a:pt x="1822" y="4544"/>
                      <a:pt x="1822" y="4663"/>
                    </a:cubicBezTo>
                    <a:cubicBezTo>
                      <a:pt x="1822" y="4979"/>
                      <a:pt x="2020" y="5296"/>
                      <a:pt x="2298" y="5534"/>
                    </a:cubicBezTo>
                    <a:cubicBezTo>
                      <a:pt x="2298" y="5574"/>
                      <a:pt x="2337" y="5574"/>
                      <a:pt x="2377" y="5613"/>
                    </a:cubicBezTo>
                    <a:cubicBezTo>
                      <a:pt x="2279" y="5669"/>
                      <a:pt x="2175" y="5696"/>
                      <a:pt x="2076" y="5696"/>
                    </a:cubicBezTo>
                    <a:cubicBezTo>
                      <a:pt x="1895" y="5696"/>
                      <a:pt x="1727" y="5608"/>
                      <a:pt x="1624" y="5455"/>
                    </a:cubicBezTo>
                    <a:lnTo>
                      <a:pt x="1664" y="5455"/>
                    </a:lnTo>
                    <a:cubicBezTo>
                      <a:pt x="1426" y="5138"/>
                      <a:pt x="1347" y="4781"/>
                      <a:pt x="1426" y="4425"/>
                    </a:cubicBezTo>
                    <a:cubicBezTo>
                      <a:pt x="1426" y="4346"/>
                      <a:pt x="1505" y="4266"/>
                      <a:pt x="1545" y="4266"/>
                    </a:cubicBezTo>
                    <a:close/>
                    <a:moveTo>
                      <a:pt x="6932" y="5732"/>
                    </a:moveTo>
                    <a:cubicBezTo>
                      <a:pt x="6853" y="6247"/>
                      <a:pt x="6457" y="6683"/>
                      <a:pt x="5942" y="6841"/>
                    </a:cubicBezTo>
                    <a:cubicBezTo>
                      <a:pt x="5863" y="6802"/>
                      <a:pt x="5744" y="6762"/>
                      <a:pt x="5665" y="6722"/>
                    </a:cubicBezTo>
                    <a:cubicBezTo>
                      <a:pt x="5704" y="6643"/>
                      <a:pt x="5744" y="6564"/>
                      <a:pt x="5823" y="6524"/>
                    </a:cubicBezTo>
                    <a:cubicBezTo>
                      <a:pt x="6061" y="6287"/>
                      <a:pt x="6338" y="6089"/>
                      <a:pt x="6615" y="5890"/>
                    </a:cubicBezTo>
                    <a:cubicBezTo>
                      <a:pt x="6695" y="5851"/>
                      <a:pt x="6813" y="5772"/>
                      <a:pt x="6932" y="5732"/>
                    </a:cubicBezTo>
                    <a:close/>
                    <a:moveTo>
                      <a:pt x="2738" y="1"/>
                    </a:moveTo>
                    <a:cubicBezTo>
                      <a:pt x="1678" y="1"/>
                      <a:pt x="667" y="666"/>
                      <a:pt x="317" y="1771"/>
                    </a:cubicBezTo>
                    <a:cubicBezTo>
                      <a:pt x="0" y="2682"/>
                      <a:pt x="79" y="3672"/>
                      <a:pt x="515" y="4544"/>
                    </a:cubicBezTo>
                    <a:cubicBezTo>
                      <a:pt x="753" y="5019"/>
                      <a:pt x="1030" y="5494"/>
                      <a:pt x="1347" y="5930"/>
                    </a:cubicBezTo>
                    <a:cubicBezTo>
                      <a:pt x="2060" y="6762"/>
                      <a:pt x="2971" y="7475"/>
                      <a:pt x="3961" y="7950"/>
                    </a:cubicBezTo>
                    <a:cubicBezTo>
                      <a:pt x="4159" y="8069"/>
                      <a:pt x="4318" y="8188"/>
                      <a:pt x="4476" y="8346"/>
                    </a:cubicBezTo>
                    <a:cubicBezTo>
                      <a:pt x="4793" y="8188"/>
                      <a:pt x="5110" y="8030"/>
                      <a:pt x="5387" y="7832"/>
                    </a:cubicBezTo>
                    <a:cubicBezTo>
                      <a:pt x="6615" y="7000"/>
                      <a:pt x="7685" y="6009"/>
                      <a:pt x="8636" y="4861"/>
                    </a:cubicBezTo>
                    <a:cubicBezTo>
                      <a:pt x="9428" y="3910"/>
                      <a:pt x="9665" y="2642"/>
                      <a:pt x="9269" y="1454"/>
                    </a:cubicBezTo>
                    <a:cubicBezTo>
                      <a:pt x="9190" y="1137"/>
                      <a:pt x="8952" y="860"/>
                      <a:pt x="8675" y="662"/>
                    </a:cubicBezTo>
                    <a:cubicBezTo>
                      <a:pt x="8293" y="413"/>
                      <a:pt x="7847" y="285"/>
                      <a:pt x="7403" y="285"/>
                    </a:cubicBezTo>
                    <a:cubicBezTo>
                      <a:pt x="6925" y="285"/>
                      <a:pt x="6451" y="433"/>
                      <a:pt x="6061" y="741"/>
                    </a:cubicBezTo>
                    <a:cubicBezTo>
                      <a:pt x="5704" y="1018"/>
                      <a:pt x="5229" y="1216"/>
                      <a:pt x="4991" y="1652"/>
                    </a:cubicBezTo>
                    <a:cubicBezTo>
                      <a:pt x="4952" y="1692"/>
                      <a:pt x="4872" y="1731"/>
                      <a:pt x="4793" y="1731"/>
                    </a:cubicBezTo>
                    <a:cubicBezTo>
                      <a:pt x="4714" y="1652"/>
                      <a:pt x="4674" y="1612"/>
                      <a:pt x="4714" y="1533"/>
                    </a:cubicBezTo>
                    <a:cubicBezTo>
                      <a:pt x="4793" y="1097"/>
                      <a:pt x="4595" y="662"/>
                      <a:pt x="4199" y="464"/>
                    </a:cubicBezTo>
                    <a:cubicBezTo>
                      <a:pt x="3743" y="147"/>
                      <a:pt x="3235" y="1"/>
                      <a:pt x="27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1032;p42">
                <a:extLst>
                  <a:ext uri="{FF2B5EF4-FFF2-40B4-BE49-F238E27FC236}">
                    <a16:creationId xmlns:a16="http://schemas.microsoft.com/office/drawing/2014/main" id="{11D4A8F7-5207-4ECD-9519-9265B68AABC8}"/>
                  </a:ext>
                </a:extLst>
              </p:cNvPr>
              <p:cNvSpPr/>
              <p:nvPr/>
            </p:nvSpPr>
            <p:spPr>
              <a:xfrm>
                <a:off x="6876846" y="1714285"/>
                <a:ext cx="1230750" cy="1075882"/>
              </a:xfrm>
              <a:custGeom>
                <a:avLst/>
                <a:gdLst/>
                <a:ahLst/>
                <a:cxnLst/>
                <a:rect l="l" t="t" r="r" b="b"/>
                <a:pathLst>
                  <a:path w="10657" h="9316" extrusionOk="0">
                    <a:moveTo>
                      <a:pt x="3253" y="496"/>
                    </a:moveTo>
                    <a:cubicBezTo>
                      <a:pt x="3751" y="496"/>
                      <a:pt x="4259" y="642"/>
                      <a:pt x="4714" y="959"/>
                    </a:cubicBezTo>
                    <a:cubicBezTo>
                      <a:pt x="5110" y="1157"/>
                      <a:pt x="5309" y="1592"/>
                      <a:pt x="5229" y="2028"/>
                    </a:cubicBezTo>
                    <a:cubicBezTo>
                      <a:pt x="5190" y="2107"/>
                      <a:pt x="5229" y="2147"/>
                      <a:pt x="5309" y="2226"/>
                    </a:cubicBezTo>
                    <a:cubicBezTo>
                      <a:pt x="5388" y="2226"/>
                      <a:pt x="5467" y="2187"/>
                      <a:pt x="5507" y="2147"/>
                    </a:cubicBezTo>
                    <a:cubicBezTo>
                      <a:pt x="5744" y="1711"/>
                      <a:pt x="6220" y="1513"/>
                      <a:pt x="6576" y="1236"/>
                    </a:cubicBezTo>
                    <a:cubicBezTo>
                      <a:pt x="6966" y="928"/>
                      <a:pt x="7441" y="780"/>
                      <a:pt x="7918" y="780"/>
                    </a:cubicBezTo>
                    <a:cubicBezTo>
                      <a:pt x="8362" y="780"/>
                      <a:pt x="8809" y="908"/>
                      <a:pt x="9191" y="1157"/>
                    </a:cubicBezTo>
                    <a:cubicBezTo>
                      <a:pt x="9507" y="1355"/>
                      <a:pt x="9706" y="1632"/>
                      <a:pt x="9824" y="1949"/>
                    </a:cubicBezTo>
                    <a:cubicBezTo>
                      <a:pt x="10220" y="3098"/>
                      <a:pt x="9983" y="4405"/>
                      <a:pt x="9191" y="5356"/>
                    </a:cubicBezTo>
                    <a:cubicBezTo>
                      <a:pt x="8279" y="6465"/>
                      <a:pt x="7170" y="7495"/>
                      <a:pt x="5982" y="8327"/>
                    </a:cubicBezTo>
                    <a:cubicBezTo>
                      <a:pt x="5665" y="8525"/>
                      <a:pt x="5348" y="8683"/>
                      <a:pt x="5031" y="8841"/>
                    </a:cubicBezTo>
                    <a:cubicBezTo>
                      <a:pt x="4873" y="8683"/>
                      <a:pt x="4714" y="8564"/>
                      <a:pt x="4556" y="8445"/>
                    </a:cubicBezTo>
                    <a:cubicBezTo>
                      <a:pt x="3526" y="7970"/>
                      <a:pt x="2655" y="7257"/>
                      <a:pt x="1942" y="6425"/>
                    </a:cubicBezTo>
                    <a:cubicBezTo>
                      <a:pt x="1585" y="5989"/>
                      <a:pt x="1268" y="5514"/>
                      <a:pt x="1030" y="5039"/>
                    </a:cubicBezTo>
                    <a:cubicBezTo>
                      <a:pt x="595" y="4167"/>
                      <a:pt x="515" y="3177"/>
                      <a:pt x="832" y="2266"/>
                    </a:cubicBezTo>
                    <a:cubicBezTo>
                      <a:pt x="1183" y="1161"/>
                      <a:pt x="2194" y="496"/>
                      <a:pt x="3253" y="496"/>
                    </a:cubicBezTo>
                    <a:close/>
                    <a:moveTo>
                      <a:pt x="3289" y="1"/>
                    </a:moveTo>
                    <a:cubicBezTo>
                      <a:pt x="2023" y="1"/>
                      <a:pt x="828" y="771"/>
                      <a:pt x="357" y="2068"/>
                    </a:cubicBezTo>
                    <a:cubicBezTo>
                      <a:pt x="1" y="3177"/>
                      <a:pt x="119" y="4405"/>
                      <a:pt x="674" y="5435"/>
                    </a:cubicBezTo>
                    <a:cubicBezTo>
                      <a:pt x="1347" y="6663"/>
                      <a:pt x="2298" y="7693"/>
                      <a:pt x="3526" y="8406"/>
                    </a:cubicBezTo>
                    <a:cubicBezTo>
                      <a:pt x="3883" y="8723"/>
                      <a:pt x="4358" y="8921"/>
                      <a:pt x="4833" y="8960"/>
                    </a:cubicBezTo>
                    <a:cubicBezTo>
                      <a:pt x="4833" y="9201"/>
                      <a:pt x="4887" y="9315"/>
                      <a:pt x="5008" y="9315"/>
                    </a:cubicBezTo>
                    <a:cubicBezTo>
                      <a:pt x="5066" y="9315"/>
                      <a:pt x="5139" y="9289"/>
                      <a:pt x="5229" y="9238"/>
                    </a:cubicBezTo>
                    <a:cubicBezTo>
                      <a:pt x="5586" y="9119"/>
                      <a:pt x="5903" y="8921"/>
                      <a:pt x="6220" y="8723"/>
                    </a:cubicBezTo>
                    <a:cubicBezTo>
                      <a:pt x="7566" y="7851"/>
                      <a:pt x="8755" y="6702"/>
                      <a:pt x="9745" y="5395"/>
                    </a:cubicBezTo>
                    <a:cubicBezTo>
                      <a:pt x="10419" y="4563"/>
                      <a:pt x="10656" y="3454"/>
                      <a:pt x="10419" y="2385"/>
                    </a:cubicBezTo>
                    <a:cubicBezTo>
                      <a:pt x="10339" y="1751"/>
                      <a:pt x="10022" y="1196"/>
                      <a:pt x="9547" y="800"/>
                    </a:cubicBezTo>
                    <a:cubicBezTo>
                      <a:pt x="9079" y="482"/>
                      <a:pt x="8532" y="323"/>
                      <a:pt x="7985" y="323"/>
                    </a:cubicBezTo>
                    <a:cubicBezTo>
                      <a:pt x="7373" y="323"/>
                      <a:pt x="6761" y="522"/>
                      <a:pt x="6259" y="919"/>
                    </a:cubicBezTo>
                    <a:cubicBezTo>
                      <a:pt x="6061" y="1077"/>
                      <a:pt x="5863" y="1196"/>
                      <a:pt x="5665" y="1355"/>
                    </a:cubicBezTo>
                    <a:cubicBezTo>
                      <a:pt x="5427" y="879"/>
                      <a:pt x="5071" y="523"/>
                      <a:pt x="4596" y="285"/>
                    </a:cubicBezTo>
                    <a:cubicBezTo>
                      <a:pt x="4169" y="92"/>
                      <a:pt x="3725" y="1"/>
                      <a:pt x="3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33;p42">
                <a:extLst>
                  <a:ext uri="{FF2B5EF4-FFF2-40B4-BE49-F238E27FC236}">
                    <a16:creationId xmlns:a16="http://schemas.microsoft.com/office/drawing/2014/main" id="{29A397CE-26BE-4723-864B-1AA5A047BE30}"/>
                  </a:ext>
                </a:extLst>
              </p:cNvPr>
              <p:cNvSpPr/>
              <p:nvPr/>
            </p:nvSpPr>
            <p:spPr>
              <a:xfrm>
                <a:off x="7764357" y="2222884"/>
                <a:ext cx="100705" cy="104285"/>
              </a:xfrm>
              <a:custGeom>
                <a:avLst/>
                <a:gdLst/>
                <a:ahLst/>
                <a:cxnLst/>
                <a:rect l="l" t="t" r="r" b="b"/>
                <a:pathLst>
                  <a:path w="872" h="903" extrusionOk="0">
                    <a:moveTo>
                      <a:pt x="872" y="1"/>
                    </a:moveTo>
                    <a:cubicBezTo>
                      <a:pt x="793" y="1"/>
                      <a:pt x="674" y="1"/>
                      <a:pt x="594" y="40"/>
                    </a:cubicBezTo>
                    <a:cubicBezTo>
                      <a:pt x="396" y="199"/>
                      <a:pt x="238" y="397"/>
                      <a:pt x="80" y="595"/>
                    </a:cubicBezTo>
                    <a:cubicBezTo>
                      <a:pt x="0" y="674"/>
                      <a:pt x="0" y="793"/>
                      <a:pt x="80" y="872"/>
                    </a:cubicBezTo>
                    <a:cubicBezTo>
                      <a:pt x="119" y="892"/>
                      <a:pt x="169" y="902"/>
                      <a:pt x="218" y="902"/>
                    </a:cubicBezTo>
                    <a:cubicBezTo>
                      <a:pt x="268" y="902"/>
                      <a:pt x="317" y="892"/>
                      <a:pt x="357" y="872"/>
                    </a:cubicBezTo>
                    <a:cubicBezTo>
                      <a:pt x="555" y="674"/>
                      <a:pt x="713" y="476"/>
                      <a:pt x="872" y="278"/>
                    </a:cubicBezTo>
                    <a:lnTo>
                      <a:pt x="87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034;p42">
                <a:extLst>
                  <a:ext uri="{FF2B5EF4-FFF2-40B4-BE49-F238E27FC236}">
                    <a16:creationId xmlns:a16="http://schemas.microsoft.com/office/drawing/2014/main" id="{F5E8F2D2-546E-4F99-9E38-D4E251C14B44}"/>
                  </a:ext>
                </a:extLst>
              </p:cNvPr>
              <p:cNvSpPr/>
              <p:nvPr/>
            </p:nvSpPr>
            <p:spPr>
              <a:xfrm>
                <a:off x="7595055" y="2437918"/>
                <a:ext cx="146554" cy="123687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1071" extrusionOk="0">
                    <a:moveTo>
                      <a:pt x="1268" y="1"/>
                    </a:moveTo>
                    <a:cubicBezTo>
                      <a:pt x="1149" y="40"/>
                      <a:pt x="1031" y="80"/>
                      <a:pt x="951" y="159"/>
                    </a:cubicBezTo>
                    <a:cubicBezTo>
                      <a:pt x="674" y="357"/>
                      <a:pt x="397" y="555"/>
                      <a:pt x="159" y="753"/>
                    </a:cubicBezTo>
                    <a:cubicBezTo>
                      <a:pt x="80" y="833"/>
                      <a:pt x="40" y="912"/>
                      <a:pt x="1" y="991"/>
                    </a:cubicBezTo>
                    <a:cubicBezTo>
                      <a:pt x="80" y="1031"/>
                      <a:pt x="159" y="1070"/>
                      <a:pt x="278" y="1070"/>
                    </a:cubicBezTo>
                    <a:cubicBezTo>
                      <a:pt x="793" y="951"/>
                      <a:pt x="1189" y="516"/>
                      <a:pt x="12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035;p42">
                <a:extLst>
                  <a:ext uri="{FF2B5EF4-FFF2-40B4-BE49-F238E27FC236}">
                    <a16:creationId xmlns:a16="http://schemas.microsoft.com/office/drawing/2014/main" id="{781EE1C4-7295-49A0-A2F7-17C835659C31}"/>
                  </a:ext>
                </a:extLst>
              </p:cNvPr>
              <p:cNvSpPr/>
              <p:nvPr/>
            </p:nvSpPr>
            <p:spPr>
              <a:xfrm>
                <a:off x="7151357" y="2172648"/>
                <a:ext cx="128191" cy="192171"/>
              </a:xfrm>
              <a:custGeom>
                <a:avLst/>
                <a:gdLst/>
                <a:ahLst/>
                <a:cxnLst/>
                <a:rect l="l" t="t" r="r" b="b"/>
                <a:pathLst>
                  <a:path w="1110" h="1664" extrusionOk="0">
                    <a:moveTo>
                      <a:pt x="436" y="0"/>
                    </a:moveTo>
                    <a:cubicBezTo>
                      <a:pt x="396" y="40"/>
                      <a:pt x="238" y="119"/>
                      <a:pt x="238" y="159"/>
                    </a:cubicBezTo>
                    <a:cubicBezTo>
                      <a:pt x="0" y="832"/>
                      <a:pt x="396" y="1545"/>
                      <a:pt x="1109" y="1664"/>
                    </a:cubicBezTo>
                    <a:cubicBezTo>
                      <a:pt x="951" y="1426"/>
                      <a:pt x="832" y="1189"/>
                      <a:pt x="713" y="951"/>
                    </a:cubicBezTo>
                    <a:cubicBezTo>
                      <a:pt x="634" y="674"/>
                      <a:pt x="594" y="396"/>
                      <a:pt x="555" y="159"/>
                    </a:cubicBezTo>
                    <a:cubicBezTo>
                      <a:pt x="555" y="79"/>
                      <a:pt x="436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036;p42">
                <a:extLst>
                  <a:ext uri="{FF2B5EF4-FFF2-40B4-BE49-F238E27FC236}">
                    <a16:creationId xmlns:a16="http://schemas.microsoft.com/office/drawing/2014/main" id="{0E478884-71B0-4862-A891-3CEC3BCA4CB5}"/>
                  </a:ext>
                </a:extLst>
              </p:cNvPr>
              <p:cNvSpPr/>
              <p:nvPr/>
            </p:nvSpPr>
            <p:spPr>
              <a:xfrm>
                <a:off x="7096385" y="2264112"/>
                <a:ext cx="114564" cy="165147"/>
              </a:xfrm>
              <a:custGeom>
                <a:avLst/>
                <a:gdLst/>
                <a:ahLst/>
                <a:cxnLst/>
                <a:rect l="l" t="t" r="r" b="b"/>
                <a:pathLst>
                  <a:path w="992" h="1430" extrusionOk="0">
                    <a:moveTo>
                      <a:pt x="199" y="0"/>
                    </a:moveTo>
                    <a:cubicBezTo>
                      <a:pt x="120" y="0"/>
                      <a:pt x="41" y="80"/>
                      <a:pt x="41" y="159"/>
                    </a:cubicBezTo>
                    <a:cubicBezTo>
                      <a:pt x="1" y="515"/>
                      <a:pt x="80" y="872"/>
                      <a:pt x="278" y="1189"/>
                    </a:cubicBezTo>
                    <a:cubicBezTo>
                      <a:pt x="381" y="1342"/>
                      <a:pt x="549" y="1430"/>
                      <a:pt x="719" y="1430"/>
                    </a:cubicBezTo>
                    <a:cubicBezTo>
                      <a:pt x="813" y="1430"/>
                      <a:pt x="907" y="1403"/>
                      <a:pt x="991" y="1347"/>
                    </a:cubicBezTo>
                    <a:cubicBezTo>
                      <a:pt x="991" y="1308"/>
                      <a:pt x="952" y="1308"/>
                      <a:pt x="912" y="1268"/>
                    </a:cubicBezTo>
                    <a:cubicBezTo>
                      <a:pt x="635" y="1030"/>
                      <a:pt x="476" y="713"/>
                      <a:pt x="476" y="397"/>
                    </a:cubicBezTo>
                    <a:cubicBezTo>
                      <a:pt x="437" y="278"/>
                      <a:pt x="437" y="198"/>
                      <a:pt x="397" y="80"/>
                    </a:cubicBezTo>
                    <a:cubicBezTo>
                      <a:pt x="318" y="40"/>
                      <a:pt x="278" y="0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037;p42">
                <a:extLst>
                  <a:ext uri="{FF2B5EF4-FFF2-40B4-BE49-F238E27FC236}">
                    <a16:creationId xmlns:a16="http://schemas.microsoft.com/office/drawing/2014/main" id="{5CDC8A6B-B781-49B6-9AA5-FE170763EDCA}"/>
                  </a:ext>
                </a:extLst>
              </p:cNvPr>
              <p:cNvSpPr/>
              <p:nvPr/>
            </p:nvSpPr>
            <p:spPr>
              <a:xfrm>
                <a:off x="7059892" y="1958768"/>
                <a:ext cx="100705" cy="250608"/>
              </a:xfrm>
              <a:custGeom>
                <a:avLst/>
                <a:gdLst/>
                <a:ahLst/>
                <a:cxnLst/>
                <a:rect l="l" t="t" r="r" b="b"/>
                <a:pathLst>
                  <a:path w="872" h="2170" extrusionOk="0">
                    <a:moveTo>
                      <a:pt x="713" y="0"/>
                    </a:moveTo>
                    <a:cubicBezTo>
                      <a:pt x="673" y="0"/>
                      <a:pt x="634" y="10"/>
                      <a:pt x="594" y="30"/>
                    </a:cubicBezTo>
                    <a:cubicBezTo>
                      <a:pt x="475" y="109"/>
                      <a:pt x="396" y="188"/>
                      <a:pt x="317" y="307"/>
                    </a:cubicBezTo>
                    <a:cubicBezTo>
                      <a:pt x="79" y="783"/>
                      <a:pt x="0" y="1337"/>
                      <a:pt x="79" y="1852"/>
                    </a:cubicBezTo>
                    <a:cubicBezTo>
                      <a:pt x="119" y="1971"/>
                      <a:pt x="158" y="2090"/>
                      <a:pt x="198" y="2169"/>
                    </a:cubicBezTo>
                    <a:lnTo>
                      <a:pt x="317" y="2169"/>
                    </a:lnTo>
                    <a:cubicBezTo>
                      <a:pt x="357" y="2090"/>
                      <a:pt x="357" y="1971"/>
                      <a:pt x="396" y="1852"/>
                    </a:cubicBezTo>
                    <a:cubicBezTo>
                      <a:pt x="436" y="1298"/>
                      <a:pt x="594" y="743"/>
                      <a:pt x="832" y="268"/>
                    </a:cubicBezTo>
                    <a:cubicBezTo>
                      <a:pt x="871" y="188"/>
                      <a:pt x="871" y="109"/>
                      <a:pt x="832" y="30"/>
                    </a:cubicBezTo>
                    <a:cubicBezTo>
                      <a:pt x="792" y="10"/>
                      <a:pt x="753" y="0"/>
                      <a:pt x="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038;p42">
                <a:extLst>
                  <a:ext uri="{FF2B5EF4-FFF2-40B4-BE49-F238E27FC236}">
                    <a16:creationId xmlns:a16="http://schemas.microsoft.com/office/drawing/2014/main" id="{E62D95A3-7EBE-4381-A0D2-DCEB80DFC9B3}"/>
                  </a:ext>
                </a:extLst>
              </p:cNvPr>
              <p:cNvSpPr/>
              <p:nvPr/>
            </p:nvSpPr>
            <p:spPr>
              <a:xfrm>
                <a:off x="7523800" y="1260656"/>
                <a:ext cx="87771" cy="327754"/>
              </a:xfrm>
              <a:custGeom>
                <a:avLst/>
                <a:gdLst/>
                <a:ahLst/>
                <a:cxnLst/>
                <a:rect l="l" t="t" r="r" b="b"/>
                <a:pathLst>
                  <a:path w="760" h="2838" extrusionOk="0">
                    <a:moveTo>
                      <a:pt x="486" y="0"/>
                    </a:moveTo>
                    <a:cubicBezTo>
                      <a:pt x="389" y="0"/>
                      <a:pt x="301" y="53"/>
                      <a:pt x="301" y="173"/>
                    </a:cubicBezTo>
                    <a:cubicBezTo>
                      <a:pt x="222" y="965"/>
                      <a:pt x="142" y="1757"/>
                      <a:pt x="23" y="2549"/>
                    </a:cubicBezTo>
                    <a:cubicBezTo>
                      <a:pt x="0" y="2734"/>
                      <a:pt x="138" y="2838"/>
                      <a:pt x="266" y="2838"/>
                    </a:cubicBezTo>
                    <a:cubicBezTo>
                      <a:pt x="357" y="2838"/>
                      <a:pt x="443" y="2784"/>
                      <a:pt x="459" y="2668"/>
                    </a:cubicBezTo>
                    <a:cubicBezTo>
                      <a:pt x="618" y="1836"/>
                      <a:pt x="697" y="1044"/>
                      <a:pt x="736" y="252"/>
                    </a:cubicBezTo>
                    <a:cubicBezTo>
                      <a:pt x="759" y="94"/>
                      <a:pt x="614" y="0"/>
                      <a:pt x="4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039;p42">
                <a:extLst>
                  <a:ext uri="{FF2B5EF4-FFF2-40B4-BE49-F238E27FC236}">
                    <a16:creationId xmlns:a16="http://schemas.microsoft.com/office/drawing/2014/main" id="{F311A1A6-4F6D-4101-8DEB-A5506F6E5EFB}"/>
                  </a:ext>
                </a:extLst>
              </p:cNvPr>
              <p:cNvSpPr/>
              <p:nvPr/>
            </p:nvSpPr>
            <p:spPr>
              <a:xfrm>
                <a:off x="7887928" y="1374872"/>
                <a:ext cx="150942" cy="245988"/>
              </a:xfrm>
              <a:custGeom>
                <a:avLst/>
                <a:gdLst/>
                <a:ahLst/>
                <a:cxnLst/>
                <a:rect l="l" t="t" r="r" b="b"/>
                <a:pathLst>
                  <a:path w="1307" h="2130" extrusionOk="0">
                    <a:moveTo>
                      <a:pt x="1018" y="1"/>
                    </a:moveTo>
                    <a:cubicBezTo>
                      <a:pt x="944" y="1"/>
                      <a:pt x="872" y="40"/>
                      <a:pt x="832" y="134"/>
                    </a:cubicBezTo>
                    <a:cubicBezTo>
                      <a:pt x="594" y="689"/>
                      <a:pt x="317" y="1244"/>
                      <a:pt x="79" y="1798"/>
                    </a:cubicBezTo>
                    <a:cubicBezTo>
                      <a:pt x="1" y="1981"/>
                      <a:pt x="164" y="2130"/>
                      <a:pt x="318" y="2130"/>
                    </a:cubicBezTo>
                    <a:cubicBezTo>
                      <a:pt x="397" y="2130"/>
                      <a:pt x="474" y="2090"/>
                      <a:pt x="515" y="1996"/>
                    </a:cubicBezTo>
                    <a:cubicBezTo>
                      <a:pt x="752" y="1442"/>
                      <a:pt x="990" y="887"/>
                      <a:pt x="1228" y="332"/>
                    </a:cubicBezTo>
                    <a:cubicBezTo>
                      <a:pt x="1306" y="149"/>
                      <a:pt x="1160" y="1"/>
                      <a:pt x="10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40;p42">
                <a:extLst>
                  <a:ext uri="{FF2B5EF4-FFF2-40B4-BE49-F238E27FC236}">
                    <a16:creationId xmlns:a16="http://schemas.microsoft.com/office/drawing/2014/main" id="{1249143B-613C-4128-A586-F0D5BE9412DF}"/>
                  </a:ext>
                </a:extLst>
              </p:cNvPr>
              <p:cNvSpPr/>
              <p:nvPr/>
            </p:nvSpPr>
            <p:spPr>
              <a:xfrm>
                <a:off x="8148811" y="1612888"/>
                <a:ext cx="214229" cy="157294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362" extrusionOk="0">
                    <a:moveTo>
                      <a:pt x="1558" y="0"/>
                    </a:moveTo>
                    <a:cubicBezTo>
                      <a:pt x="1516" y="0"/>
                      <a:pt x="1470" y="16"/>
                      <a:pt x="1425" y="54"/>
                    </a:cubicBezTo>
                    <a:cubicBezTo>
                      <a:pt x="1029" y="371"/>
                      <a:pt x="633" y="688"/>
                      <a:pt x="197" y="965"/>
                    </a:cubicBezTo>
                    <a:cubicBezTo>
                      <a:pt x="1" y="1096"/>
                      <a:pt x="128" y="1361"/>
                      <a:pt x="334" y="1361"/>
                    </a:cubicBezTo>
                    <a:cubicBezTo>
                      <a:pt x="378" y="1361"/>
                      <a:pt x="426" y="1349"/>
                      <a:pt x="474" y="1322"/>
                    </a:cubicBezTo>
                    <a:cubicBezTo>
                      <a:pt x="870" y="1044"/>
                      <a:pt x="1306" y="767"/>
                      <a:pt x="1662" y="450"/>
                    </a:cubicBezTo>
                    <a:cubicBezTo>
                      <a:pt x="1855" y="290"/>
                      <a:pt x="1736" y="0"/>
                      <a:pt x="15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41;p42">
                <a:extLst>
                  <a:ext uri="{FF2B5EF4-FFF2-40B4-BE49-F238E27FC236}">
                    <a16:creationId xmlns:a16="http://schemas.microsoft.com/office/drawing/2014/main" id="{160A882B-7B21-4374-8110-653D224A7A17}"/>
                  </a:ext>
                </a:extLst>
              </p:cNvPr>
              <p:cNvSpPr/>
              <p:nvPr/>
            </p:nvSpPr>
            <p:spPr>
              <a:xfrm>
                <a:off x="8194312" y="2076217"/>
                <a:ext cx="309737" cy="73681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638" extrusionOk="0">
                    <a:moveTo>
                      <a:pt x="2375" y="1"/>
                    </a:moveTo>
                    <a:cubicBezTo>
                      <a:pt x="2363" y="1"/>
                      <a:pt x="2351" y="2"/>
                      <a:pt x="2338" y="3"/>
                    </a:cubicBezTo>
                    <a:cubicBezTo>
                      <a:pt x="1665" y="82"/>
                      <a:pt x="991" y="122"/>
                      <a:pt x="318" y="162"/>
                    </a:cubicBezTo>
                    <a:cubicBezTo>
                      <a:pt x="1" y="201"/>
                      <a:pt x="40" y="637"/>
                      <a:pt x="357" y="637"/>
                    </a:cubicBezTo>
                    <a:cubicBezTo>
                      <a:pt x="1031" y="597"/>
                      <a:pt x="1704" y="518"/>
                      <a:pt x="2378" y="479"/>
                    </a:cubicBezTo>
                    <a:cubicBezTo>
                      <a:pt x="2682" y="441"/>
                      <a:pt x="2657" y="1"/>
                      <a:pt x="23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42;p42">
                <a:extLst>
                  <a:ext uri="{FF2B5EF4-FFF2-40B4-BE49-F238E27FC236}">
                    <a16:creationId xmlns:a16="http://schemas.microsoft.com/office/drawing/2014/main" id="{9BBEF923-B97C-4F38-88CB-DD425D08B453}"/>
                  </a:ext>
                </a:extLst>
              </p:cNvPr>
              <p:cNvSpPr/>
              <p:nvPr/>
            </p:nvSpPr>
            <p:spPr>
              <a:xfrm>
                <a:off x="8079750" y="2389876"/>
                <a:ext cx="229358" cy="114564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992" extrusionOk="0">
                    <a:moveTo>
                      <a:pt x="372" y="0"/>
                    </a:moveTo>
                    <a:cubicBezTo>
                      <a:pt x="122" y="0"/>
                      <a:pt x="0" y="356"/>
                      <a:pt x="280" y="496"/>
                    </a:cubicBezTo>
                    <a:cubicBezTo>
                      <a:pt x="676" y="654"/>
                      <a:pt x="1072" y="813"/>
                      <a:pt x="1508" y="971"/>
                    </a:cubicBezTo>
                    <a:cubicBezTo>
                      <a:pt x="1541" y="985"/>
                      <a:pt x="1573" y="992"/>
                      <a:pt x="1604" y="992"/>
                    </a:cubicBezTo>
                    <a:cubicBezTo>
                      <a:pt x="1834" y="992"/>
                      <a:pt x="1985" y="645"/>
                      <a:pt x="1706" y="575"/>
                    </a:cubicBezTo>
                    <a:cubicBezTo>
                      <a:pt x="1310" y="417"/>
                      <a:pt x="874" y="219"/>
                      <a:pt x="478" y="21"/>
                    </a:cubicBezTo>
                    <a:cubicBezTo>
                      <a:pt x="441" y="7"/>
                      <a:pt x="405" y="0"/>
                      <a:pt x="3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043;p42">
                <a:extLst>
                  <a:ext uri="{FF2B5EF4-FFF2-40B4-BE49-F238E27FC236}">
                    <a16:creationId xmlns:a16="http://schemas.microsoft.com/office/drawing/2014/main" id="{450D379B-7969-4202-A6DE-69BB07469EC8}"/>
                  </a:ext>
                </a:extLst>
              </p:cNvPr>
              <p:cNvSpPr/>
              <p:nvPr/>
            </p:nvSpPr>
            <p:spPr>
              <a:xfrm>
                <a:off x="7815518" y="2680785"/>
                <a:ext cx="190670" cy="267123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2313" extrusionOk="0">
                    <a:moveTo>
                      <a:pt x="311" y="0"/>
                    </a:moveTo>
                    <a:cubicBezTo>
                      <a:pt x="163" y="0"/>
                      <a:pt x="1" y="187"/>
                      <a:pt x="112" y="354"/>
                    </a:cubicBezTo>
                    <a:cubicBezTo>
                      <a:pt x="429" y="987"/>
                      <a:pt x="785" y="1621"/>
                      <a:pt x="1181" y="2215"/>
                    </a:cubicBezTo>
                    <a:cubicBezTo>
                      <a:pt x="1227" y="2284"/>
                      <a:pt x="1289" y="2313"/>
                      <a:pt x="1351" y="2313"/>
                    </a:cubicBezTo>
                    <a:cubicBezTo>
                      <a:pt x="1502" y="2313"/>
                      <a:pt x="1651" y="2136"/>
                      <a:pt x="1538" y="1938"/>
                    </a:cubicBezTo>
                    <a:cubicBezTo>
                      <a:pt x="1181" y="1344"/>
                      <a:pt x="825" y="750"/>
                      <a:pt x="468" y="116"/>
                    </a:cubicBezTo>
                    <a:cubicBezTo>
                      <a:pt x="433" y="34"/>
                      <a:pt x="373" y="0"/>
                      <a:pt x="3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44;p42">
                <a:extLst>
                  <a:ext uri="{FF2B5EF4-FFF2-40B4-BE49-F238E27FC236}">
                    <a16:creationId xmlns:a16="http://schemas.microsoft.com/office/drawing/2014/main" id="{7E6A113B-4C38-4DEF-9DDB-AAE5BC68BDEA}"/>
                  </a:ext>
                </a:extLst>
              </p:cNvPr>
              <p:cNvSpPr/>
              <p:nvPr/>
            </p:nvSpPr>
            <p:spPr>
              <a:xfrm>
                <a:off x="7521836" y="2870182"/>
                <a:ext cx="57166" cy="247374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142" extrusionOk="0">
                    <a:moveTo>
                      <a:pt x="294" y="0"/>
                    </a:moveTo>
                    <a:cubicBezTo>
                      <a:pt x="175" y="0"/>
                      <a:pt x="40" y="90"/>
                      <a:pt x="40" y="259"/>
                    </a:cubicBezTo>
                    <a:cubicBezTo>
                      <a:pt x="40" y="813"/>
                      <a:pt x="40" y="1368"/>
                      <a:pt x="1" y="1922"/>
                    </a:cubicBezTo>
                    <a:cubicBezTo>
                      <a:pt x="1" y="2071"/>
                      <a:pt x="105" y="2141"/>
                      <a:pt x="216" y="2141"/>
                    </a:cubicBezTo>
                    <a:cubicBezTo>
                      <a:pt x="342" y="2141"/>
                      <a:pt x="476" y="2051"/>
                      <a:pt x="476" y="1883"/>
                    </a:cubicBezTo>
                    <a:lnTo>
                      <a:pt x="476" y="219"/>
                    </a:lnTo>
                    <a:cubicBezTo>
                      <a:pt x="495" y="70"/>
                      <a:pt x="400" y="0"/>
                      <a:pt x="2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45;p42">
                <a:extLst>
                  <a:ext uri="{FF2B5EF4-FFF2-40B4-BE49-F238E27FC236}">
                    <a16:creationId xmlns:a16="http://schemas.microsoft.com/office/drawing/2014/main" id="{C0B2F329-28A2-4702-99BB-87C0006EBCA9}"/>
                  </a:ext>
                </a:extLst>
              </p:cNvPr>
              <p:cNvSpPr/>
              <p:nvPr/>
            </p:nvSpPr>
            <p:spPr>
              <a:xfrm>
                <a:off x="7060238" y="2794192"/>
                <a:ext cx="209032" cy="239868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077" extrusionOk="0">
                    <a:moveTo>
                      <a:pt x="1471" y="0"/>
                    </a:moveTo>
                    <a:cubicBezTo>
                      <a:pt x="1413" y="0"/>
                      <a:pt x="1354" y="25"/>
                      <a:pt x="1304" y="85"/>
                    </a:cubicBezTo>
                    <a:lnTo>
                      <a:pt x="116" y="1709"/>
                    </a:lnTo>
                    <a:cubicBezTo>
                      <a:pt x="0" y="1882"/>
                      <a:pt x="159" y="2077"/>
                      <a:pt x="315" y="2077"/>
                    </a:cubicBezTo>
                    <a:cubicBezTo>
                      <a:pt x="372" y="2077"/>
                      <a:pt x="430" y="2050"/>
                      <a:pt x="472" y="1986"/>
                    </a:cubicBezTo>
                    <a:lnTo>
                      <a:pt x="1661" y="402"/>
                    </a:lnTo>
                    <a:cubicBezTo>
                      <a:pt x="1809" y="223"/>
                      <a:pt x="1646" y="0"/>
                      <a:pt x="14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46;p42">
                <a:extLst>
                  <a:ext uri="{FF2B5EF4-FFF2-40B4-BE49-F238E27FC236}">
                    <a16:creationId xmlns:a16="http://schemas.microsoft.com/office/drawing/2014/main" id="{DDC27D95-935C-40B2-BADD-61A801D50B92}"/>
                  </a:ext>
                </a:extLst>
              </p:cNvPr>
              <p:cNvSpPr/>
              <p:nvPr/>
            </p:nvSpPr>
            <p:spPr>
              <a:xfrm>
                <a:off x="6816447" y="2595095"/>
                <a:ext cx="226355" cy="153714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331" extrusionOk="0">
                    <a:moveTo>
                      <a:pt x="1620" y="0"/>
                    </a:moveTo>
                    <a:cubicBezTo>
                      <a:pt x="1586" y="0"/>
                      <a:pt x="1550" y="8"/>
                      <a:pt x="1514" y="26"/>
                    </a:cubicBezTo>
                    <a:cubicBezTo>
                      <a:pt x="1078" y="343"/>
                      <a:pt x="642" y="620"/>
                      <a:pt x="167" y="898"/>
                    </a:cubicBezTo>
                    <a:cubicBezTo>
                      <a:pt x="1" y="1030"/>
                      <a:pt x="141" y="1330"/>
                      <a:pt x="331" y="1330"/>
                    </a:cubicBezTo>
                    <a:cubicBezTo>
                      <a:pt x="368" y="1330"/>
                      <a:pt x="406" y="1319"/>
                      <a:pt x="444" y="1294"/>
                    </a:cubicBezTo>
                    <a:cubicBezTo>
                      <a:pt x="880" y="1016"/>
                      <a:pt x="1355" y="700"/>
                      <a:pt x="1791" y="422"/>
                    </a:cubicBezTo>
                    <a:cubicBezTo>
                      <a:pt x="1959" y="254"/>
                      <a:pt x="1813" y="0"/>
                      <a:pt x="16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047;p42">
                <a:extLst>
                  <a:ext uri="{FF2B5EF4-FFF2-40B4-BE49-F238E27FC236}">
                    <a16:creationId xmlns:a16="http://schemas.microsoft.com/office/drawing/2014/main" id="{1C16C601-3702-4184-8DF6-FCFC15F9ED0B}"/>
                  </a:ext>
                </a:extLst>
              </p:cNvPr>
              <p:cNvSpPr/>
              <p:nvPr/>
            </p:nvSpPr>
            <p:spPr>
              <a:xfrm>
                <a:off x="6535007" y="2382716"/>
                <a:ext cx="312740" cy="105902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917" extrusionOk="0">
                    <a:moveTo>
                      <a:pt x="2291" y="1"/>
                    </a:moveTo>
                    <a:cubicBezTo>
                      <a:pt x="2277" y="1"/>
                      <a:pt x="2263" y="1"/>
                      <a:pt x="2247" y="3"/>
                    </a:cubicBezTo>
                    <a:cubicBezTo>
                      <a:pt x="1614" y="201"/>
                      <a:pt x="940" y="320"/>
                      <a:pt x="267" y="439"/>
                    </a:cubicBezTo>
                    <a:cubicBezTo>
                      <a:pt x="1" y="477"/>
                      <a:pt x="27" y="917"/>
                      <a:pt x="274" y="917"/>
                    </a:cubicBezTo>
                    <a:cubicBezTo>
                      <a:pt x="285" y="917"/>
                      <a:pt x="295" y="916"/>
                      <a:pt x="306" y="914"/>
                    </a:cubicBezTo>
                    <a:cubicBezTo>
                      <a:pt x="1020" y="796"/>
                      <a:pt x="1733" y="637"/>
                      <a:pt x="2406" y="439"/>
                    </a:cubicBezTo>
                    <a:cubicBezTo>
                      <a:pt x="2708" y="364"/>
                      <a:pt x="2578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48;p42">
                <a:extLst>
                  <a:ext uri="{FF2B5EF4-FFF2-40B4-BE49-F238E27FC236}">
                    <a16:creationId xmlns:a16="http://schemas.microsoft.com/office/drawing/2014/main" id="{4A438BEA-126B-4D1E-8642-F326D71DA5E8}"/>
                  </a:ext>
                </a:extLst>
              </p:cNvPr>
              <p:cNvSpPr/>
              <p:nvPr/>
            </p:nvSpPr>
            <p:spPr>
              <a:xfrm>
                <a:off x="6652687" y="2090306"/>
                <a:ext cx="178544" cy="59592"/>
              </a:xfrm>
              <a:custGeom>
                <a:avLst/>
                <a:gdLst/>
                <a:ahLst/>
                <a:cxnLst/>
                <a:rect l="l" t="t" r="r" b="b"/>
                <a:pathLst>
                  <a:path w="1546" h="516" extrusionOk="0">
                    <a:moveTo>
                      <a:pt x="1228" y="0"/>
                    </a:moveTo>
                    <a:cubicBezTo>
                      <a:pt x="951" y="40"/>
                      <a:pt x="634" y="40"/>
                      <a:pt x="317" y="40"/>
                    </a:cubicBezTo>
                    <a:cubicBezTo>
                      <a:pt x="1" y="40"/>
                      <a:pt x="40" y="515"/>
                      <a:pt x="357" y="515"/>
                    </a:cubicBezTo>
                    <a:cubicBezTo>
                      <a:pt x="674" y="515"/>
                      <a:pt x="951" y="515"/>
                      <a:pt x="1268" y="475"/>
                    </a:cubicBezTo>
                    <a:cubicBezTo>
                      <a:pt x="1545" y="396"/>
                      <a:pt x="1506" y="40"/>
                      <a:pt x="1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049;p42">
                <a:extLst>
                  <a:ext uri="{FF2B5EF4-FFF2-40B4-BE49-F238E27FC236}">
                    <a16:creationId xmlns:a16="http://schemas.microsoft.com/office/drawing/2014/main" id="{3098D43E-383C-42B1-8762-D1925241A41F}"/>
                  </a:ext>
                </a:extLst>
              </p:cNvPr>
              <p:cNvSpPr/>
              <p:nvPr/>
            </p:nvSpPr>
            <p:spPr>
              <a:xfrm>
                <a:off x="6528424" y="1685298"/>
                <a:ext cx="358473" cy="160412"/>
              </a:xfrm>
              <a:custGeom>
                <a:avLst/>
                <a:gdLst/>
                <a:ahLst/>
                <a:cxnLst/>
                <a:rect l="l" t="t" r="r" b="b"/>
                <a:pathLst>
                  <a:path w="3104" h="1389" extrusionOk="0">
                    <a:moveTo>
                      <a:pt x="386" y="1"/>
                    </a:moveTo>
                    <a:cubicBezTo>
                      <a:pt x="156" y="1"/>
                      <a:pt x="0" y="348"/>
                      <a:pt x="245" y="417"/>
                    </a:cubicBezTo>
                    <a:lnTo>
                      <a:pt x="2621" y="1368"/>
                    </a:lnTo>
                    <a:cubicBezTo>
                      <a:pt x="2659" y="1382"/>
                      <a:pt x="2695" y="1388"/>
                      <a:pt x="2729" y="1388"/>
                    </a:cubicBezTo>
                    <a:cubicBezTo>
                      <a:pt x="2979" y="1388"/>
                      <a:pt x="3103" y="1042"/>
                      <a:pt x="2859" y="972"/>
                    </a:cubicBezTo>
                    <a:lnTo>
                      <a:pt x="482" y="21"/>
                    </a:lnTo>
                    <a:cubicBezTo>
                      <a:pt x="449" y="7"/>
                      <a:pt x="417" y="1"/>
                      <a:pt x="3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50;p42">
                <a:extLst>
                  <a:ext uri="{FF2B5EF4-FFF2-40B4-BE49-F238E27FC236}">
                    <a16:creationId xmlns:a16="http://schemas.microsoft.com/office/drawing/2014/main" id="{75E91D79-2AF0-4397-B3E3-A09BD5954283}"/>
                  </a:ext>
                </a:extLst>
              </p:cNvPr>
              <p:cNvSpPr/>
              <p:nvPr/>
            </p:nvSpPr>
            <p:spPr>
              <a:xfrm>
                <a:off x="6920962" y="1439428"/>
                <a:ext cx="157409" cy="228781"/>
              </a:xfrm>
              <a:custGeom>
                <a:avLst/>
                <a:gdLst/>
                <a:ahLst/>
                <a:cxnLst/>
                <a:rect l="l" t="t" r="r" b="b"/>
                <a:pathLst>
                  <a:path w="1363" h="1981" extrusionOk="0">
                    <a:moveTo>
                      <a:pt x="270" y="1"/>
                    </a:moveTo>
                    <a:cubicBezTo>
                      <a:pt x="131" y="1"/>
                      <a:pt x="0" y="126"/>
                      <a:pt x="54" y="288"/>
                    </a:cubicBezTo>
                    <a:cubicBezTo>
                      <a:pt x="252" y="843"/>
                      <a:pt x="530" y="1398"/>
                      <a:pt x="886" y="1913"/>
                    </a:cubicBezTo>
                    <a:cubicBezTo>
                      <a:pt x="934" y="1961"/>
                      <a:pt x="989" y="1981"/>
                      <a:pt x="1043" y="1981"/>
                    </a:cubicBezTo>
                    <a:cubicBezTo>
                      <a:pt x="1210" y="1981"/>
                      <a:pt x="1363" y="1785"/>
                      <a:pt x="1243" y="1635"/>
                    </a:cubicBezTo>
                    <a:cubicBezTo>
                      <a:pt x="926" y="1160"/>
                      <a:pt x="648" y="645"/>
                      <a:pt x="450" y="90"/>
                    </a:cubicBezTo>
                    <a:cubicBezTo>
                      <a:pt x="400" y="28"/>
                      <a:pt x="334" y="1"/>
                      <a:pt x="2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051;p42">
                <a:extLst>
                  <a:ext uri="{FF2B5EF4-FFF2-40B4-BE49-F238E27FC236}">
                    <a16:creationId xmlns:a16="http://schemas.microsoft.com/office/drawing/2014/main" id="{6B794109-761E-4E21-BB17-A7B4C100D22F}"/>
                  </a:ext>
                </a:extLst>
              </p:cNvPr>
              <p:cNvSpPr/>
              <p:nvPr/>
            </p:nvSpPr>
            <p:spPr>
              <a:xfrm>
                <a:off x="7245016" y="1392541"/>
                <a:ext cx="85807" cy="178197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543" extrusionOk="0">
                    <a:moveTo>
                      <a:pt x="236" y="0"/>
                    </a:moveTo>
                    <a:cubicBezTo>
                      <a:pt x="113" y="0"/>
                      <a:pt x="0" y="90"/>
                      <a:pt x="21" y="259"/>
                    </a:cubicBezTo>
                    <a:cubicBezTo>
                      <a:pt x="61" y="615"/>
                      <a:pt x="180" y="1011"/>
                      <a:pt x="259" y="1368"/>
                    </a:cubicBezTo>
                    <a:cubicBezTo>
                      <a:pt x="290" y="1492"/>
                      <a:pt x="375" y="1543"/>
                      <a:pt x="463" y="1543"/>
                    </a:cubicBezTo>
                    <a:cubicBezTo>
                      <a:pt x="600" y="1543"/>
                      <a:pt x="743" y="1418"/>
                      <a:pt x="695" y="1249"/>
                    </a:cubicBezTo>
                    <a:cubicBezTo>
                      <a:pt x="615" y="892"/>
                      <a:pt x="536" y="536"/>
                      <a:pt x="496" y="219"/>
                    </a:cubicBezTo>
                    <a:cubicBezTo>
                      <a:pt x="459" y="70"/>
                      <a:pt x="344" y="0"/>
                      <a:pt x="2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Google Shape;1052;p42">
              <a:extLst>
                <a:ext uri="{FF2B5EF4-FFF2-40B4-BE49-F238E27FC236}">
                  <a16:creationId xmlns:a16="http://schemas.microsoft.com/office/drawing/2014/main" id="{9CB664A5-B0FB-4626-92CC-CB79CD0965C9}"/>
                </a:ext>
              </a:extLst>
            </p:cNvPr>
            <p:cNvSpPr/>
            <p:nvPr/>
          </p:nvSpPr>
          <p:spPr>
            <a:xfrm>
              <a:off x="7570574" y="4280149"/>
              <a:ext cx="715594" cy="530807"/>
            </a:xfrm>
            <a:custGeom>
              <a:avLst/>
              <a:gdLst/>
              <a:ahLst/>
              <a:cxnLst/>
              <a:rect l="l" t="t" r="r" b="b"/>
              <a:pathLst>
                <a:path w="12437" h="9225" extrusionOk="0">
                  <a:moveTo>
                    <a:pt x="1895" y="0"/>
                  </a:moveTo>
                  <a:cubicBezTo>
                    <a:pt x="1313" y="0"/>
                    <a:pt x="705" y="248"/>
                    <a:pt x="197" y="558"/>
                  </a:cubicBezTo>
                  <a:cubicBezTo>
                    <a:pt x="0" y="721"/>
                    <a:pt x="155" y="993"/>
                    <a:pt x="349" y="993"/>
                  </a:cubicBezTo>
                  <a:cubicBezTo>
                    <a:pt x="390" y="993"/>
                    <a:pt x="433" y="981"/>
                    <a:pt x="474" y="954"/>
                  </a:cubicBezTo>
                  <a:cubicBezTo>
                    <a:pt x="915" y="666"/>
                    <a:pt x="1403" y="443"/>
                    <a:pt x="1857" y="443"/>
                  </a:cubicBezTo>
                  <a:cubicBezTo>
                    <a:pt x="2339" y="443"/>
                    <a:pt x="2782" y="695"/>
                    <a:pt x="3088" y="1390"/>
                  </a:cubicBezTo>
                  <a:cubicBezTo>
                    <a:pt x="3247" y="1825"/>
                    <a:pt x="3366" y="2340"/>
                    <a:pt x="3405" y="2816"/>
                  </a:cubicBezTo>
                  <a:cubicBezTo>
                    <a:pt x="3405" y="3331"/>
                    <a:pt x="3564" y="3846"/>
                    <a:pt x="3881" y="4321"/>
                  </a:cubicBezTo>
                  <a:cubicBezTo>
                    <a:pt x="4166" y="4574"/>
                    <a:pt x="4552" y="4701"/>
                    <a:pt x="4939" y="4701"/>
                  </a:cubicBezTo>
                  <a:cubicBezTo>
                    <a:pt x="5036" y="4701"/>
                    <a:pt x="5132" y="4693"/>
                    <a:pt x="5227" y="4677"/>
                  </a:cubicBezTo>
                  <a:cubicBezTo>
                    <a:pt x="5604" y="4638"/>
                    <a:pt x="5802" y="4578"/>
                    <a:pt x="6005" y="4578"/>
                  </a:cubicBezTo>
                  <a:cubicBezTo>
                    <a:pt x="6208" y="4578"/>
                    <a:pt x="6416" y="4638"/>
                    <a:pt x="6812" y="4836"/>
                  </a:cubicBezTo>
                  <a:cubicBezTo>
                    <a:pt x="7248" y="4836"/>
                    <a:pt x="7604" y="5232"/>
                    <a:pt x="7564" y="5707"/>
                  </a:cubicBezTo>
                  <a:cubicBezTo>
                    <a:pt x="7564" y="5905"/>
                    <a:pt x="7604" y="6143"/>
                    <a:pt x="7604" y="6381"/>
                  </a:cubicBezTo>
                  <a:cubicBezTo>
                    <a:pt x="7683" y="7569"/>
                    <a:pt x="8119" y="8599"/>
                    <a:pt x="9466" y="8599"/>
                  </a:cubicBezTo>
                  <a:cubicBezTo>
                    <a:pt x="10535" y="8599"/>
                    <a:pt x="11328" y="7926"/>
                    <a:pt x="11961" y="7133"/>
                  </a:cubicBezTo>
                  <a:lnTo>
                    <a:pt x="11961" y="7133"/>
                  </a:lnTo>
                  <a:cubicBezTo>
                    <a:pt x="11922" y="7728"/>
                    <a:pt x="11882" y="8361"/>
                    <a:pt x="11763" y="8956"/>
                  </a:cubicBezTo>
                  <a:cubicBezTo>
                    <a:pt x="11740" y="9117"/>
                    <a:pt x="11891" y="9224"/>
                    <a:pt x="12029" y="9224"/>
                  </a:cubicBezTo>
                  <a:cubicBezTo>
                    <a:pt x="12129" y="9224"/>
                    <a:pt x="12222" y="9168"/>
                    <a:pt x="12239" y="9035"/>
                  </a:cubicBezTo>
                  <a:cubicBezTo>
                    <a:pt x="12358" y="8282"/>
                    <a:pt x="12397" y="7490"/>
                    <a:pt x="12437" y="6698"/>
                  </a:cubicBezTo>
                  <a:cubicBezTo>
                    <a:pt x="12437" y="6618"/>
                    <a:pt x="12397" y="6579"/>
                    <a:pt x="12358" y="6539"/>
                  </a:cubicBezTo>
                  <a:cubicBezTo>
                    <a:pt x="12414" y="6371"/>
                    <a:pt x="12272" y="6203"/>
                    <a:pt x="12127" y="6203"/>
                  </a:cubicBezTo>
                  <a:cubicBezTo>
                    <a:pt x="12068" y="6203"/>
                    <a:pt x="12008" y="6232"/>
                    <a:pt x="11961" y="6302"/>
                  </a:cubicBezTo>
                  <a:lnTo>
                    <a:pt x="11961" y="6341"/>
                  </a:lnTo>
                  <a:cubicBezTo>
                    <a:pt x="11922" y="6302"/>
                    <a:pt x="11882" y="6302"/>
                    <a:pt x="11843" y="6302"/>
                  </a:cubicBezTo>
                  <a:cubicBezTo>
                    <a:pt x="11130" y="6302"/>
                    <a:pt x="10417" y="6222"/>
                    <a:pt x="9704" y="6024"/>
                  </a:cubicBezTo>
                  <a:cubicBezTo>
                    <a:pt x="9681" y="6018"/>
                    <a:pt x="9659" y="6015"/>
                    <a:pt x="9639" y="6015"/>
                  </a:cubicBezTo>
                  <a:cubicBezTo>
                    <a:pt x="9416" y="6015"/>
                    <a:pt x="9370" y="6387"/>
                    <a:pt x="9624" y="6460"/>
                  </a:cubicBezTo>
                  <a:cubicBezTo>
                    <a:pt x="10298" y="6658"/>
                    <a:pt x="10971" y="6737"/>
                    <a:pt x="11645" y="6737"/>
                  </a:cubicBezTo>
                  <a:cubicBezTo>
                    <a:pt x="11146" y="7449"/>
                    <a:pt x="10456" y="8193"/>
                    <a:pt x="9574" y="8193"/>
                  </a:cubicBezTo>
                  <a:cubicBezTo>
                    <a:pt x="9474" y="8193"/>
                    <a:pt x="9372" y="8183"/>
                    <a:pt x="9268" y="8163"/>
                  </a:cubicBezTo>
                  <a:cubicBezTo>
                    <a:pt x="7763" y="7886"/>
                    <a:pt x="8277" y="6341"/>
                    <a:pt x="8000" y="5311"/>
                  </a:cubicBezTo>
                  <a:cubicBezTo>
                    <a:pt x="7742" y="4439"/>
                    <a:pt x="7167" y="4067"/>
                    <a:pt x="6405" y="4067"/>
                  </a:cubicBezTo>
                  <a:cubicBezTo>
                    <a:pt x="6233" y="4067"/>
                    <a:pt x="6051" y="4086"/>
                    <a:pt x="5861" y="4123"/>
                  </a:cubicBezTo>
                  <a:cubicBezTo>
                    <a:pt x="5573" y="4157"/>
                    <a:pt x="5292" y="4234"/>
                    <a:pt x="5025" y="4234"/>
                  </a:cubicBezTo>
                  <a:cubicBezTo>
                    <a:pt x="4667" y="4234"/>
                    <a:pt x="4334" y="4096"/>
                    <a:pt x="4039" y="3529"/>
                  </a:cubicBezTo>
                  <a:cubicBezTo>
                    <a:pt x="3801" y="3093"/>
                    <a:pt x="3841" y="2301"/>
                    <a:pt x="3722" y="1825"/>
                  </a:cubicBezTo>
                  <a:cubicBezTo>
                    <a:pt x="3643" y="1350"/>
                    <a:pt x="3445" y="914"/>
                    <a:pt x="3167" y="558"/>
                  </a:cubicBezTo>
                  <a:cubicBezTo>
                    <a:pt x="2800" y="155"/>
                    <a:pt x="2355" y="0"/>
                    <a:pt x="18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0209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D32C-819F-49B2-8721-A2CF3228A296}"/>
              </a:ext>
            </a:extLst>
          </p:cNvPr>
          <p:cNvSpPr txBox="1"/>
          <p:nvPr/>
        </p:nvSpPr>
        <p:spPr>
          <a:xfrm>
            <a:off x="495804" y="532549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3 – 4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câu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tình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cảm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của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đối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người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thân</a:t>
            </a:r>
            <a:endParaRPr lang="en-US" sz="20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CB7F3-7C8B-4D7E-88BA-B40C3E9FACF8}"/>
              </a:ext>
            </a:extLst>
          </p:cNvPr>
          <p:cNvSpPr txBox="1"/>
          <p:nvPr/>
        </p:nvSpPr>
        <p:spPr>
          <a:xfrm>
            <a:off x="339523" y="1491421"/>
            <a:ext cx="631645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060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0BFDDF-7C2E-4B18-BE2A-A61E5AA27A40}"/>
              </a:ext>
            </a:extLst>
          </p:cNvPr>
          <p:cNvSpPr txBox="1"/>
          <p:nvPr/>
        </p:nvSpPr>
        <p:spPr>
          <a:xfrm>
            <a:off x="212520" y="1653433"/>
            <a:ext cx="6052809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Tìm đọc </a:t>
            </a:r>
            <a:r>
              <a:rPr lang="en-US" sz="1500" dirty="0" err="1">
                <a:latin typeface="UTM Avo" panose="02040603050506020204" pitchFamily="18" charset="0"/>
              </a:rPr>
              <a:t>một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tình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đình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A34E9B-6115-44CB-A025-649D22C4AA16}"/>
              </a:ext>
            </a:extLst>
          </p:cNvPr>
          <p:cNvSpPr txBox="1"/>
          <p:nvPr/>
        </p:nvSpPr>
        <p:spPr>
          <a:xfrm>
            <a:off x="212520" y="2046361"/>
            <a:ext cx="666240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1500" dirty="0">
                <a:latin typeface="UTM Avo" panose="02040603050506020204" pitchFamily="18" charset="0"/>
              </a:rPr>
              <a:t>Chia </a:t>
            </a:r>
            <a:r>
              <a:rPr lang="en-US" sz="1500" dirty="0" err="1">
                <a:latin typeface="UTM Avo" panose="02040603050506020204" pitchFamily="18" charset="0"/>
              </a:rPr>
              <a:t>sẻ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cảm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xúc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của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em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bài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chuyện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2A634-38EA-4C15-9234-0EFB2CDF06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862314-A73F-484E-AF63-A0DF7188D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10"/>
          <a:stretch/>
        </p:blipFill>
        <p:spPr>
          <a:xfrm>
            <a:off x="1197174" y="2439447"/>
            <a:ext cx="4463652" cy="24203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500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3E8A3E-7BFE-436F-BFB4-967E7691BAD6}"/>
              </a:ext>
            </a:extLst>
          </p:cNvPr>
          <p:cNvGrpSpPr/>
          <p:nvPr/>
        </p:nvGrpSpPr>
        <p:grpSpPr>
          <a:xfrm>
            <a:off x="218245" y="617893"/>
            <a:ext cx="1647515" cy="661587"/>
            <a:chOff x="335475" y="617893"/>
            <a:chExt cx="1647515" cy="66158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3294A48-5128-4508-BFB7-94AD3F5984A4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FE075E-00B8-430F-A266-1358EF8D2A4B}"/>
                </a:ext>
              </a:extLst>
            </p:cNvPr>
            <p:cNvSpPr txBox="1"/>
            <p:nvPr/>
          </p:nvSpPr>
          <p:spPr>
            <a:xfrm>
              <a:off x="335475" y="633149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C7D77"/>
                  </a:solidFill>
                  <a:latin typeface="UTM Cookies" panose="02040603050506020204" pitchFamily="18" charset="0"/>
                </a:rPr>
                <a:t>BÀI 28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C276F55-83B7-4445-99D9-142DBE549B7E}"/>
              </a:ext>
            </a:extLst>
          </p:cNvPr>
          <p:cNvSpPr txBox="1"/>
          <p:nvPr/>
        </p:nvSpPr>
        <p:spPr>
          <a:xfrm>
            <a:off x="1802794" y="595725"/>
            <a:ext cx="5693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accent2"/>
                </a:solidFill>
                <a:latin typeface="UTM Cookies" panose="02040603050506020204" pitchFamily="18" charset="0"/>
              </a:rPr>
              <a:t>TRÒ CHƠI CỦA BỐ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A5FA22-71F9-4277-A204-12A5800EF266}"/>
              </a:ext>
            </a:extLst>
          </p:cNvPr>
          <p:cNvGrpSpPr/>
          <p:nvPr/>
        </p:nvGrpSpPr>
        <p:grpSpPr>
          <a:xfrm>
            <a:off x="1144267" y="1390819"/>
            <a:ext cx="4894120" cy="3440874"/>
            <a:chOff x="1144267" y="1390819"/>
            <a:chExt cx="4894120" cy="344087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0B377D9-90B6-46B4-98C8-8076A2A6522C}"/>
                </a:ext>
              </a:extLst>
            </p:cNvPr>
            <p:cNvGrpSpPr/>
            <p:nvPr/>
          </p:nvGrpSpPr>
          <p:grpSpPr>
            <a:xfrm>
              <a:off x="1144267" y="1390819"/>
              <a:ext cx="4405927" cy="3318271"/>
              <a:chOff x="1417547" y="1264224"/>
              <a:chExt cx="4405927" cy="3318271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03F44AF3-CB9F-4AFB-B614-AC101EE4B6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1417547" y="1264224"/>
                <a:ext cx="4405927" cy="3318271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AC3311-0CC0-45A6-AFCE-C552DA0194C4}"/>
                  </a:ext>
                </a:extLst>
              </p:cNvPr>
              <p:cNvSpPr txBox="1"/>
              <p:nvPr/>
            </p:nvSpPr>
            <p:spPr>
              <a:xfrm>
                <a:off x="3064386" y="2987782"/>
                <a:ext cx="2009748" cy="97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4400" b="1" dirty="0">
                    <a:solidFill>
                      <a:srgbClr val="17479D"/>
                    </a:solidFill>
                    <a:latin typeface="UTM Avo" panose="02040603050506020204" pitchFamily="18" charset="0"/>
                  </a:rPr>
                  <a:t>ĐỌC</a:t>
                </a:r>
                <a:endParaRPr lang="en-US" sz="4400" b="1" dirty="0">
                  <a:solidFill>
                    <a:srgbClr val="17479D"/>
                  </a:solidFill>
                  <a:latin typeface="UTM Avo" panose="020406030505060202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45DDF8-2D44-40F4-9298-FC95A5AAA9EF}"/>
                  </a:ext>
                </a:extLst>
              </p:cNvPr>
              <p:cNvSpPr txBox="1"/>
              <p:nvPr/>
            </p:nvSpPr>
            <p:spPr>
              <a:xfrm>
                <a:off x="2447589" y="2552809"/>
                <a:ext cx="3041009" cy="659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vi-VN" sz="2800" b="1" dirty="0">
                    <a:solidFill>
                      <a:schemeClr val="accent1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TIẾT 1 – 2</a:t>
                </a:r>
                <a:endPara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endParaRPr>
              </a:p>
            </p:txBody>
          </p:sp>
        </p:grpSp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4CA334E-59B0-40DA-8E46-D019EAB2A4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294" y="3268600"/>
              <a:ext cx="1563093" cy="15630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03617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FC62DC-CEED-4F59-A0FA-DDEBEFAFA9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24" y="584709"/>
            <a:ext cx="304770" cy="28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6F928A5-8149-4984-8E17-A3353519420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94" y="2685676"/>
            <a:ext cx="288000" cy="28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69A07A-16D5-4396-89F6-10036D4C70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37" y="4289816"/>
            <a:ext cx="288000" cy="28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8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B474BF8-D964-47F7-B5FD-8901171FF9DE}"/>
              </a:ext>
            </a:extLst>
          </p:cNvPr>
          <p:cNvGrpSpPr/>
          <p:nvPr/>
        </p:nvGrpSpPr>
        <p:grpSpPr>
          <a:xfrm>
            <a:off x="635794" y="460493"/>
            <a:ext cx="1395893" cy="555217"/>
            <a:chOff x="635794" y="460493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3C56610-E793-4CEF-A17E-33287D917825}"/>
                </a:ext>
              </a:extLst>
            </p:cNvPr>
            <p:cNvSpPr txBox="1"/>
            <p:nvPr/>
          </p:nvSpPr>
          <p:spPr>
            <a:xfrm>
              <a:off x="1218102" y="460493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306271-ABD3-4CE7-96D0-60B975E7BF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90538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3AD7D9D-078F-408A-925E-64D05E9214E9}"/>
              </a:ext>
            </a:extLst>
          </p:cNvPr>
          <p:cNvSpPr txBox="1"/>
          <p:nvPr/>
        </p:nvSpPr>
        <p:spPr>
          <a:xfrm>
            <a:off x="784521" y="1046067"/>
            <a:ext cx="5365827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Từ ngữ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99ED19A-0E62-4798-820E-66A4FFE822A1}"/>
              </a:ext>
            </a:extLst>
          </p:cNvPr>
          <p:cNvSpPr/>
          <p:nvPr/>
        </p:nvSpPr>
        <p:spPr>
          <a:xfrm>
            <a:off x="521001" y="1997583"/>
            <a:ext cx="233916" cy="233916"/>
          </a:xfrm>
          <a:prstGeom prst="ellipse">
            <a:avLst/>
          </a:prstGeom>
          <a:solidFill>
            <a:srgbClr val="FC7D77"/>
          </a:solidFill>
          <a:ln>
            <a:solidFill>
              <a:srgbClr val="FC7D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86C1B5-F465-4B49-ABCE-C3F235AEBF82}"/>
              </a:ext>
            </a:extLst>
          </p:cNvPr>
          <p:cNvSpPr/>
          <p:nvPr/>
        </p:nvSpPr>
        <p:spPr>
          <a:xfrm>
            <a:off x="806786" y="1753121"/>
            <a:ext cx="2064296" cy="575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 charset="0"/>
              </a:rPr>
              <a:t>xơi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AD6B36-7934-4F92-88CE-FEBDD0C9B59F}"/>
              </a:ext>
            </a:extLst>
          </p:cNvPr>
          <p:cNvSpPr txBox="1"/>
          <p:nvPr/>
        </p:nvSpPr>
        <p:spPr>
          <a:xfrm>
            <a:off x="1274179" y="1750556"/>
            <a:ext cx="4572957" cy="56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mời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lịch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sự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)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uống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" name="Picture 2" descr="Family Eating Stock Illustrations – 7,959 Family Eating Stock  Illustrations, Vectors &amp; Clipart - Dreamstime">
            <a:extLst>
              <a:ext uri="{FF2B5EF4-FFF2-40B4-BE49-F238E27FC236}">
                <a16:creationId xmlns:a16="http://schemas.microsoft.com/office/drawing/2014/main" id="{52B63B39-2B44-4666-BEE8-F79CC1A6D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0E8E6"/>
              </a:clrFrom>
              <a:clrTo>
                <a:srgbClr val="F0E8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4" t="8724" r="11440" b="16571"/>
          <a:stretch/>
        </p:blipFill>
        <p:spPr bwMode="auto">
          <a:xfrm>
            <a:off x="1609192" y="2448505"/>
            <a:ext cx="3265388" cy="233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72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48EB22-4AF3-485B-A7B0-962A67C797D5}"/>
              </a:ext>
            </a:extLst>
          </p:cNvPr>
          <p:cNvSpPr txBox="1"/>
          <p:nvPr/>
        </p:nvSpPr>
        <p:spPr>
          <a:xfrm>
            <a:off x="1688168" y="491298"/>
            <a:ext cx="4520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TRẢ LỜI CÂU HỎI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9CBFB7-D78B-4AEF-BD96-C6C974534C5B}"/>
              </a:ext>
            </a:extLst>
          </p:cNvPr>
          <p:cNvSpPr txBox="1"/>
          <p:nvPr/>
        </p:nvSpPr>
        <p:spPr>
          <a:xfrm>
            <a:off x="506039" y="1705000"/>
            <a:ext cx="6119826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>
                <a:latin typeface="UTM Avo" panose="02040603050506020204" pitchFamily="18" charset="0"/>
              </a:rPr>
              <a:t>Hai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trò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F50C-C97C-4349-A17B-5AE82F862291}"/>
              </a:ext>
            </a:extLst>
          </p:cNvPr>
          <p:cNvSpPr txBox="1"/>
          <p:nvPr/>
        </p:nvSpPr>
        <p:spPr>
          <a:xfrm>
            <a:off x="503841" y="2092911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ăn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cỗ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cùng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138E5-B917-4439-B9A7-7B5BCF330C34}"/>
              </a:ext>
            </a:extLst>
          </p:cNvPr>
          <p:cNvSpPr txBox="1"/>
          <p:nvPr/>
        </p:nvSpPr>
        <p:spPr>
          <a:xfrm>
            <a:off x="506038" y="2487634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>
                <a:latin typeface="UTM Avo" panose="02040603050506020204" pitchFamily="18" charset="0"/>
              </a:rPr>
              <a:t>Khi </a:t>
            </a:r>
            <a:r>
              <a:rPr lang="en-US" sz="1500" dirty="0" err="1">
                <a:latin typeface="UTM Avo" panose="02040603050506020204" pitchFamily="18" charset="0"/>
              </a:rPr>
              <a:t>chơi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bố</a:t>
            </a:r>
            <a:r>
              <a:rPr lang="en-US" sz="1500" dirty="0"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latin typeface="UTM Avo" panose="02040603050506020204" pitchFamily="18" charset="0"/>
              </a:rPr>
              <a:t>xưng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hô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7B96AA-00C9-4A51-AA04-5211CBAF95A3}"/>
              </a:ext>
            </a:extLst>
          </p:cNvPr>
          <p:cNvSpPr txBox="1"/>
          <p:nvPr/>
        </p:nvSpPr>
        <p:spPr>
          <a:xfrm>
            <a:off x="503841" y="2875545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xưng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hô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“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tôi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”.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10FB53-5E62-4B76-AD2B-4BBE11F341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88" t="-2928" r="25613" b="2928"/>
          <a:stretch/>
        </p:blipFill>
        <p:spPr>
          <a:xfrm>
            <a:off x="320986" y="283881"/>
            <a:ext cx="1367182" cy="1380841"/>
          </a:xfrm>
          <a:prstGeom prst="flowChartConnector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B217385-94DB-4D4B-B214-4EFAE3E68511}"/>
              </a:ext>
            </a:extLst>
          </p:cNvPr>
          <p:cNvSpPr txBox="1"/>
          <p:nvPr/>
        </p:nvSpPr>
        <p:spPr>
          <a:xfrm>
            <a:off x="506039" y="3275285"/>
            <a:ext cx="635196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Nhìn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tay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Hường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cơm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mẹ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nhớ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tới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điều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gì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C96ACB-E1DF-4E09-A343-677AD315EFE6}"/>
              </a:ext>
            </a:extLst>
          </p:cNvPr>
          <p:cNvSpPr txBox="1"/>
          <p:nvPr/>
        </p:nvSpPr>
        <p:spPr>
          <a:xfrm>
            <a:off x="503842" y="3663196"/>
            <a:ext cx="5704453" cy="73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Nhìn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tay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Hường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đón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bát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cơm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mẹ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nhớ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lúc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bố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chơi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nhau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8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D5C9A7-C941-412E-BDED-5E049DD69C8F}"/>
              </a:ext>
            </a:extLst>
          </p:cNvPr>
          <p:cNvSpPr txBox="1"/>
          <p:nvPr/>
        </p:nvSpPr>
        <p:spPr>
          <a:xfrm>
            <a:off x="518578" y="857898"/>
            <a:ext cx="5829816" cy="2471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16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600" dirty="0">
                <a:latin typeface="UTM Avo" panose="02040603050506020204" pitchFamily="18" charset="0"/>
              </a:rPr>
              <a:t>Khi </a:t>
            </a:r>
            <a:r>
              <a:rPr lang="en-US" sz="1600" dirty="0" err="1">
                <a:latin typeface="UTM Avo" panose="02040603050506020204" pitchFamily="18" charset="0"/>
              </a:rPr>
              <a:t>chơi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cùng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, </a:t>
            </a:r>
            <a:r>
              <a:rPr lang="en-US" sz="1600" dirty="0" err="1">
                <a:latin typeface="UTM Avo" panose="02040603050506020204" pitchFamily="18" charset="0"/>
              </a:rPr>
              <a:t>Hường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đã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được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dạy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ngoan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nào</a:t>
            </a:r>
            <a:r>
              <a:rPr lang="en-US" sz="1600" dirty="0">
                <a:latin typeface="UTM Avo" panose="02040603050506020204" pitchFamily="18" charset="0"/>
              </a:rPr>
              <a:t>?</a:t>
            </a: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nấu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ăn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Có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cử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chỉ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lời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nói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lễ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phép</a:t>
            </a:r>
            <a:endParaRPr lang="en-US" sz="1600" dirty="0">
              <a:latin typeface="UTM Avo" panose="02040603050506020204" pitchFamily="18" charset="0"/>
            </a:endParaRPr>
          </a:p>
          <a:p>
            <a:pPr marL="342900" indent="-342900" algn="just">
              <a:lnSpc>
                <a:spcPct val="200000"/>
              </a:lnSpc>
              <a:buAutoNum type="alphaLcPeriod"/>
            </a:pPr>
            <a:r>
              <a:rPr lang="en-US" sz="1600" dirty="0" err="1">
                <a:latin typeface="UTM Avo" panose="02040603050506020204" pitchFamily="18" charset="0"/>
              </a:rPr>
              <a:t>Chăm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làm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và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biết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giúp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đỡ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bố</a:t>
            </a:r>
            <a:r>
              <a:rPr lang="en-US" sz="1600" dirty="0">
                <a:latin typeface="UTM Avo" panose="02040603050506020204" pitchFamily="18" charset="0"/>
              </a:rPr>
              <a:t> </a:t>
            </a:r>
            <a:r>
              <a:rPr lang="en-US" sz="1600" dirty="0" err="1">
                <a:latin typeface="UTM Avo" panose="02040603050506020204" pitchFamily="18" charset="0"/>
              </a:rPr>
              <a:t>mẹ</a:t>
            </a:r>
            <a:endParaRPr lang="vi-VN" sz="1600" dirty="0">
              <a:latin typeface="UTM Avo" panose="020406030505060202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88CD60-8B6E-41A5-B659-B967F6C32783}"/>
              </a:ext>
            </a:extLst>
          </p:cNvPr>
          <p:cNvSpPr/>
          <p:nvPr/>
        </p:nvSpPr>
        <p:spPr>
          <a:xfrm>
            <a:off x="518578" y="2501528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9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2EEF4F-21C6-460A-8923-B40C1EEDB5DE}"/>
              </a:ext>
            </a:extLst>
          </p:cNvPr>
          <p:cNvGrpSpPr/>
          <p:nvPr/>
        </p:nvGrpSpPr>
        <p:grpSpPr>
          <a:xfrm>
            <a:off x="808541" y="61958"/>
            <a:ext cx="1395893" cy="555217"/>
            <a:chOff x="635794" y="386605"/>
            <a:chExt cx="1395893" cy="5552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DBB8AC8-E168-4639-89A6-739E5B0C1B7E}"/>
                </a:ext>
              </a:extLst>
            </p:cNvPr>
            <p:cNvSpPr txBox="1"/>
            <p:nvPr/>
          </p:nvSpPr>
          <p:spPr>
            <a:xfrm>
              <a:off x="1218102" y="386605"/>
              <a:ext cx="813585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042F187-538F-413A-9285-76BE07332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CFF"/>
                </a:clrFrom>
                <a:clrTo>
                  <a:srgbClr val="FFFC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772" t="2351" r="1"/>
            <a:stretch/>
          </p:blipFill>
          <p:spPr>
            <a:xfrm>
              <a:off x="635794" y="416650"/>
              <a:ext cx="582308" cy="525172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CB2A16C-BF6B-47D0-A2FF-BD65D790CB85}"/>
              </a:ext>
            </a:extLst>
          </p:cNvPr>
          <p:cNvSpPr txBox="1"/>
          <p:nvPr/>
        </p:nvSpPr>
        <p:spPr>
          <a:xfrm>
            <a:off x="877594" y="61958"/>
            <a:ext cx="5365827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F7446B"/>
                </a:solidFill>
                <a:latin typeface="UTM Avo" panose="02040603050506020204" pitchFamily="18" charset="0"/>
              </a:rPr>
              <a:t>TRÒ CHƠI CỦA BỐ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4BBC7-1F2E-45EC-AE5B-8749ABF5020F}"/>
              </a:ext>
            </a:extLst>
          </p:cNvPr>
          <p:cNvSpPr txBox="1"/>
          <p:nvPr/>
        </p:nvSpPr>
        <p:spPr>
          <a:xfrm>
            <a:off x="1" y="545910"/>
            <a:ext cx="6857998" cy="456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luôn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dành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những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điều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nhiên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rảnh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rỗi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ngồi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như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tuổi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indent="46355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Có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lần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“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cỗ</a:t>
            </a:r>
            <a:r>
              <a:rPr lang="en-US" sz="1150" dirty="0">
                <a:latin typeface="UTM Avo" panose="02040603050506020204" pitchFamily="18" charset="0"/>
              </a:rPr>
              <a:t>”.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hẳn</a:t>
            </a:r>
            <a:r>
              <a:rPr lang="en-US" sz="1150" dirty="0">
                <a:latin typeface="UTM Avo" panose="02040603050506020204" pitchFamily="18" charset="0"/>
              </a:rPr>
              <a:t> hoi </a:t>
            </a:r>
            <a:r>
              <a:rPr lang="en-US" sz="1150" dirty="0" err="1">
                <a:latin typeface="UTM Avo" panose="02040603050506020204" pitchFamily="18" charset="0"/>
              </a:rPr>
              <a:t>và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nói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Xin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Cảm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ơn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!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đủ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rồi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>
                <a:latin typeface="UTM Avo" panose="02040603050506020204" pitchFamily="18" charset="0"/>
              </a:rPr>
              <a:t>Hai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cùng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lên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cười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Lát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sau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đổi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hỏi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gì</a:t>
            </a:r>
            <a:r>
              <a:rPr lang="en-US" sz="1150" dirty="0">
                <a:latin typeface="UTM Avo" panose="02040603050506020204" pitchFamily="18" charset="0"/>
              </a:rPr>
              <a:t> ạ?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xin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miến</a:t>
            </a:r>
            <a:r>
              <a:rPr lang="en-US" sz="1150" dirty="0">
                <a:latin typeface="UTM Avo" panose="02040603050506020204" pitchFamily="18" charset="0"/>
              </a:rPr>
              <a:t> ạ.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Đây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mời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  <a:p>
            <a:pPr marL="403225" indent="53975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ra </a:t>
            </a:r>
            <a:r>
              <a:rPr lang="en-US" sz="1150" dirty="0" err="1">
                <a:latin typeface="UTM Avo" panose="02040603050506020204" pitchFamily="18" charset="0"/>
              </a:rPr>
              <a:t>cầm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lấy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nhựa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bảo</a:t>
            </a:r>
            <a:r>
              <a:rPr lang="en-US" sz="1150" dirty="0">
                <a:latin typeface="UTM Avo" panose="02040603050506020204" pitchFamily="18" charset="0"/>
              </a:rPr>
              <a:t>:</a:t>
            </a:r>
          </a:p>
          <a:p>
            <a:pPr marL="403225" indent="53975" algn="just">
              <a:lnSpc>
                <a:spcPct val="150000"/>
              </a:lnSpc>
              <a:buFontTx/>
              <a:buChar char="-"/>
            </a:pP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phải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Tôi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đưa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cho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mà</a:t>
            </a:r>
            <a:r>
              <a:rPr lang="en-US" sz="1150" dirty="0">
                <a:latin typeface="UTM Avo" panose="02040603050506020204" pitchFamily="18" charset="0"/>
              </a:rPr>
              <a:t>!</a:t>
            </a:r>
          </a:p>
          <a:p>
            <a:pPr indent="457200" algn="just">
              <a:lnSpc>
                <a:spcPct val="150000"/>
              </a:lnSpc>
            </a:pPr>
            <a:r>
              <a:rPr lang="en-US" sz="1150" dirty="0" err="1">
                <a:latin typeface="UTM Avo" panose="02040603050506020204" pitchFamily="18" charset="0"/>
              </a:rPr>
              <a:t>Năm</a:t>
            </a:r>
            <a:r>
              <a:rPr lang="en-US" sz="1150" dirty="0">
                <a:latin typeface="UTM Avo" panose="02040603050506020204" pitchFamily="18" charset="0"/>
              </a:rPr>
              <a:t> nay,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tác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xa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bữa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ăn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nhìn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bàn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của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lễ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phép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đón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bát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cơm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nhớ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đến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lúc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hai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với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nhau</a:t>
            </a:r>
            <a:r>
              <a:rPr lang="en-US" sz="1150" dirty="0">
                <a:latin typeface="UTM Avo" panose="02040603050506020204" pitchFamily="18" charset="0"/>
              </a:rPr>
              <a:t>. </a:t>
            </a:r>
            <a:r>
              <a:rPr lang="en-US" sz="1150" dirty="0" err="1">
                <a:latin typeface="UTM Avo" panose="02040603050506020204" pitchFamily="18" charset="0"/>
              </a:rPr>
              <a:t>Mẹ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nghĩ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Hường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không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biết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rằng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ngay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trong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trò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chơi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ấy</a:t>
            </a:r>
            <a:r>
              <a:rPr lang="en-US" sz="1150" dirty="0">
                <a:latin typeface="UTM Avo" panose="02040603050506020204" pitchFamily="18" charset="0"/>
              </a:rPr>
              <a:t>, </a:t>
            </a:r>
            <a:r>
              <a:rPr lang="en-US" sz="1150" dirty="0" err="1">
                <a:latin typeface="UTM Avo" panose="02040603050506020204" pitchFamily="18" charset="0"/>
              </a:rPr>
              <a:t>bố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đã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dạy</a:t>
            </a:r>
            <a:r>
              <a:rPr lang="en-US" sz="1150" dirty="0">
                <a:latin typeface="UTM Avo" panose="02040603050506020204" pitchFamily="18" charset="0"/>
              </a:rPr>
              <a:t> con </a:t>
            </a:r>
            <a:r>
              <a:rPr lang="en-US" sz="1150" dirty="0" err="1">
                <a:latin typeface="UTM Avo" panose="02040603050506020204" pitchFamily="18" charset="0"/>
              </a:rPr>
              <a:t>một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nết</a:t>
            </a:r>
            <a:r>
              <a:rPr lang="en-US" sz="1150" dirty="0">
                <a:latin typeface="UTM Avo" panose="02040603050506020204" pitchFamily="18" charset="0"/>
              </a:rPr>
              <a:t> </a:t>
            </a:r>
            <a:r>
              <a:rPr lang="en-US" sz="1150" dirty="0" err="1">
                <a:latin typeface="UTM Avo" panose="02040603050506020204" pitchFamily="18" charset="0"/>
              </a:rPr>
              <a:t>ngoan</a:t>
            </a:r>
            <a:r>
              <a:rPr lang="en-US" sz="1150" dirty="0">
                <a:latin typeface="UTM Avo" panose="020406030505060202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3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CC5379-4C79-4A21-9BCD-4D5E7B8AC04B}"/>
              </a:ext>
            </a:extLst>
          </p:cNvPr>
          <p:cNvGrpSpPr/>
          <p:nvPr/>
        </p:nvGrpSpPr>
        <p:grpSpPr>
          <a:xfrm>
            <a:off x="568135" y="319632"/>
            <a:ext cx="2214335" cy="599539"/>
            <a:chOff x="568135" y="421233"/>
            <a:chExt cx="2214335" cy="59953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E0B13BC-5731-4167-96F8-80F2D92B0E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E"/>
                </a:clrFrom>
                <a:clrTo>
                  <a:srgbClr val="FEFF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3000"/>
                      </a14:imgEffect>
                      <a14:imgEffect>
                        <a14:brightnessContrast contras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8135" y="421233"/>
              <a:ext cx="649967" cy="59953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E905517-0AE3-4DFD-B629-5E42991EB310}"/>
                </a:ext>
              </a:extLst>
            </p:cNvPr>
            <p:cNvSpPr txBox="1"/>
            <p:nvPr/>
          </p:nvSpPr>
          <p:spPr>
            <a:xfrm>
              <a:off x="1218102" y="460493"/>
              <a:ext cx="1564368" cy="4539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LUYỆN TẬP</a:t>
              </a:r>
              <a:endParaRPr lang="en-US" sz="1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CCDD1B5-FEA5-400D-9D43-FCADEE0D55F6}"/>
              </a:ext>
            </a:extLst>
          </p:cNvPr>
          <p:cNvSpPr txBox="1"/>
          <p:nvPr/>
        </p:nvSpPr>
        <p:spPr>
          <a:xfrm>
            <a:off x="568135" y="699406"/>
            <a:ext cx="6327981" cy="1861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câu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sau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đây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thể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hiện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độ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lịch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sự</a:t>
            </a:r>
            <a:r>
              <a:rPr lang="vi-VN" sz="1500" dirty="0">
                <a:latin typeface="UTM Avo" panose="02040603050506020204" pitchFamily="18" charset="0"/>
              </a:rPr>
              <a:t>?</a:t>
            </a:r>
            <a:endParaRPr lang="en-US" sz="1500" dirty="0">
              <a:latin typeface="UTM Avo" panose="020406030505060202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a. Cho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b. </a:t>
            </a:r>
            <a:r>
              <a:rPr lang="en-US" sz="1500" dirty="0" err="1">
                <a:latin typeface="UTM Avo" panose="02040603050506020204" pitchFamily="18" charset="0"/>
              </a:rPr>
              <a:t>Dạ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xin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1500" dirty="0">
                <a:latin typeface="UTM Avo" panose="02040603050506020204" pitchFamily="18" charset="0"/>
              </a:rPr>
              <a:t>	c. </a:t>
            </a:r>
            <a:r>
              <a:rPr lang="en-US" sz="1500" dirty="0" err="1">
                <a:latin typeface="UTM Avo" panose="02040603050506020204" pitchFamily="18" charset="0"/>
              </a:rPr>
              <a:t>Đưa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tôi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bát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miến</a:t>
            </a:r>
            <a:r>
              <a:rPr lang="en-US" sz="1500" dirty="0">
                <a:latin typeface="UTM Avo" panose="02040603050506020204" pitchFamily="18" charset="0"/>
              </a:rPr>
              <a:t>!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FE33AD-6C27-4985-A5B6-0184BB8262D5}"/>
              </a:ext>
            </a:extLst>
          </p:cNvPr>
          <p:cNvSpPr txBox="1"/>
          <p:nvPr/>
        </p:nvSpPr>
        <p:spPr>
          <a:xfrm>
            <a:off x="568135" y="2588332"/>
            <a:ext cx="6327981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1500" dirty="0" err="1">
                <a:latin typeface="UTM Avo" panose="02040603050506020204" pitchFamily="18" charset="0"/>
              </a:rPr>
              <a:t>Cùng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bạn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đóng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vai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nói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và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đáp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lời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yêu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cầu</a:t>
            </a:r>
            <a:r>
              <a:rPr lang="en-US" sz="1500" dirty="0">
                <a:latin typeface="UTM Avo" panose="02040603050506020204" pitchFamily="18" charset="0"/>
              </a:rPr>
              <a:t>, </a:t>
            </a:r>
            <a:r>
              <a:rPr lang="en-US" sz="1500" dirty="0" err="1">
                <a:latin typeface="UTM Avo" panose="02040603050506020204" pitchFamily="18" charset="0"/>
              </a:rPr>
              <a:t>đề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nghị</a:t>
            </a:r>
            <a:r>
              <a:rPr lang="en-US" sz="1500" dirty="0">
                <a:latin typeface="UTM Avo" panose="02040603050506020204" pitchFamily="18" charset="0"/>
              </a:rPr>
              <a:t>.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22A7E-5868-4093-BC12-A656A8E81460}"/>
              </a:ext>
            </a:extLst>
          </p:cNvPr>
          <p:cNvSpPr txBox="1"/>
          <p:nvPr/>
        </p:nvSpPr>
        <p:spPr>
          <a:xfrm>
            <a:off x="1160519" y="2895003"/>
            <a:ext cx="5735597" cy="1886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lỗi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, ở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đây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không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có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phở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gà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Vậy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cho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tôi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xin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miến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Vâng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ạ!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Bác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chờ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một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chút</a:t>
            </a:r>
            <a:r>
              <a:rPr lang="en-US" sz="1600" dirty="0">
                <a:solidFill>
                  <a:srgbClr val="FF0000"/>
                </a:solidFill>
                <a:latin typeface="UTM Avo" panose="02040603050506020204" pitchFamily="18" charset="0"/>
                <a:sym typeface="Wingdings" pitchFamily="2" charset="2"/>
              </a:rPr>
              <a:t>.</a:t>
            </a:r>
            <a:endParaRPr lang="vi-VN" sz="1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1E063E-F0D7-4E38-9EB3-3BD09D2D9AEB}"/>
              </a:ext>
            </a:extLst>
          </p:cNvPr>
          <p:cNvSpPr/>
          <p:nvPr/>
        </p:nvSpPr>
        <p:spPr>
          <a:xfrm>
            <a:off x="1478134" y="1782469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566DAC5-3C7E-417C-8FE0-F1B7E7D53044}"/>
              </a:ext>
            </a:extLst>
          </p:cNvPr>
          <p:cNvSpPr/>
          <p:nvPr/>
        </p:nvSpPr>
        <p:spPr>
          <a:xfrm>
            <a:off x="1466844" y="1334490"/>
            <a:ext cx="329609" cy="3296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7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build="p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8.Trochoicuabo[202106021016263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1221</Words>
  <Application>Microsoft Office PowerPoint</Application>
  <PresentationFormat>Custom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Kalam</vt:lpstr>
      <vt:lpstr>Montserrat</vt:lpstr>
      <vt:lpstr>UTM Cookies</vt:lpstr>
      <vt:lpstr>Arial</vt:lpstr>
      <vt:lpstr>UTM Avo</vt:lpstr>
      <vt:lpstr>Wingdings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146</cp:revision>
  <dcterms:modified xsi:type="dcterms:W3CDTF">2023-12-14T09:25:52Z</dcterms:modified>
</cp:coreProperties>
</file>