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5" r:id="rId2"/>
    <p:sldId id="260" r:id="rId3"/>
    <p:sldId id="269" r:id="rId4"/>
    <p:sldId id="270" r:id="rId5"/>
    <p:sldId id="272" r:id="rId6"/>
    <p:sldId id="273" r:id="rId7"/>
    <p:sldId id="274" r:id="rId8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A2A8"/>
    <a:srgbClr val="FBDDDF"/>
    <a:srgbClr val="F5B81F"/>
    <a:srgbClr val="F9D172"/>
    <a:srgbClr val="FFE2B2"/>
    <a:srgbClr val="E3EBA2"/>
    <a:srgbClr val="C1E7A7"/>
    <a:srgbClr val="B4DE86"/>
    <a:srgbClr val="FBDCD9"/>
    <a:srgbClr val="7DA1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2909" autoAdjust="0"/>
  </p:normalViewPr>
  <p:slideViewPr>
    <p:cSldViewPr snapToGrid="0">
      <p:cViewPr varScale="1">
        <p:scale>
          <a:sx n="59" d="100"/>
          <a:sy n="59" d="100"/>
        </p:scale>
        <p:origin x="88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603301"/>
            <a:ext cx="9867486" cy="4770499"/>
            <a:chOff x="741115" y="865258"/>
            <a:chExt cx="7691377" cy="4010102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9031" y="865258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3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566374"/>
            <a:ext cx="9867486" cy="4807426"/>
            <a:chOff x="741115" y="853968"/>
            <a:chExt cx="7691377" cy="4021392"/>
          </a:xfrm>
          <a:solidFill>
            <a:schemeClr val="accent3"/>
          </a:solidFill>
        </p:grpSpPr>
        <p:sp>
          <p:nvSpPr>
            <p:cNvPr id="294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1100" y="853968"/>
              <a:ext cx="3397427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95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296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7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8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36305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6" descr="Không có mô tả.">
            <a:extLst>
              <a:ext uri="{FF2B5EF4-FFF2-40B4-BE49-F238E27FC236}">
                <a16:creationId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40430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4486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697449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AAAF3-A385-497A-8EF2-3ECAE8BBB66E}" type="datetimeFigureOut">
              <a:rPr lang="en-US" smtClean="0"/>
              <a:t>12/23/2024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9235D-7F5E-485A-B6B6-44D01EB4F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77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1" name="Picture 10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7717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0" name="Picture 6" descr="Không có mô tả.">
            <a:extLst>
              <a:ext uri="{FF2B5EF4-FFF2-40B4-BE49-F238E27FC236}">
                <a16:creationId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16653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9364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310159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75" r:id="rId5"/>
    <p:sldLayoutId id="2147483692" r:id="rId6"/>
    <p:sldLayoutId id="2147483694" r:id="rId7"/>
    <p:sldLayoutId id="2147483693" r:id="rId8"/>
    <p:sldLayoutId id="2147483691" r:id="rId9"/>
    <p:sldLayoutId id="2147483676" r:id="rId10"/>
    <p:sldLayoutId id="2147483677" r:id="rId11"/>
    <p:sldLayoutId id="2147483678" r:id="rId12"/>
    <p:sldLayoutId id="2147483679" r:id="rId13"/>
    <p:sldLayoutId id="2147483680" r:id="rId14"/>
    <p:sldLayoutId id="2147483695" r:id="rId15"/>
    <p:sldLayoutId id="2147483696" r:id="rId16"/>
    <p:sldLayoutId id="2147483697" r:id="rId17"/>
    <p:sldLayoutId id="2147483698" r:id="rId18"/>
    <p:sldLayoutId id="2147483699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5" Type="http://schemas.microsoft.com/office/2007/relationships/hdphoto" Target="../media/hdphoto3.wdp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Relationship Id="rId5" Type="http://schemas.microsoft.com/office/2007/relationships/hdphoto" Target="../media/hdphoto6.wdp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3"/>
          <p:cNvSpPr txBox="1">
            <a:spLocks/>
          </p:cNvSpPr>
          <p:nvPr/>
        </p:nvSpPr>
        <p:spPr>
          <a:xfrm>
            <a:off x="1252025" y="289267"/>
            <a:ext cx="10363200" cy="2000250"/>
          </a:xfrm>
          <a:prstGeom prst="rect">
            <a:avLst/>
          </a:prstGeom>
        </p:spPr>
        <p:txBody>
          <a:bodyPr vert="horz" lIns="91440" tIns="45720" rIns="91440" bIns="45720" numCol="1" rtlCol="0" anchor="ctr">
            <a:prstTxWarp prst="textWave2">
              <a:avLst>
                <a:gd name="adj1" fmla="val 12500"/>
                <a:gd name="adj2" fmla="val 145"/>
              </a:avLst>
            </a:prstTxWarp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" b="1" dirty="0" smtClean="0">
                <a:ln w="1143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CHÀO  MỪNG CÁC THẦY CÔ VỀ DỰ GIỜ</a:t>
            </a:r>
            <a:endParaRPr lang="en-US" sz="800" b="1" dirty="0">
              <a:ln w="11430"/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697502" y="2289517"/>
            <a:ext cx="9917723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6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 </a:t>
            </a:r>
            <a:r>
              <a:rPr lang="en-US" sz="66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 </a:t>
            </a:r>
            <a:r>
              <a:rPr lang="en-US" sz="6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6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6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 2</a:t>
            </a:r>
          </a:p>
          <a:p>
            <a:pPr algn="ctr"/>
            <a:endParaRPr lang="en-US" sz="6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9378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13018" y="1645918"/>
            <a:ext cx="6113417" cy="23860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5400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32:</a:t>
            </a:r>
          </a:p>
          <a:p>
            <a:pPr algn="ctr">
              <a:lnSpc>
                <a:spcPct val="150000"/>
              </a:lnSpc>
            </a:pPr>
            <a:r>
              <a:rPr lang="en-US" sz="5400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LUYỆN TẬP CHUNG</a:t>
            </a:r>
            <a:endParaRPr lang="en-US" sz="5400" dirty="0">
              <a:ln>
                <a:solidFill>
                  <a:schemeClr val="accent1">
                    <a:lumMod val="50000"/>
                  </a:schemeClr>
                </a:solidFill>
              </a:ln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1137602" y="223582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7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accent1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</a:endParaRPr>
              </a:p>
            </p:txBody>
          </p:sp>
          <p:sp>
            <p:nvSpPr>
              <p:cNvPr id="8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1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</a:endParaRP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rgbClr val="002060"/>
                  </a:solidFill>
                  <a:latin typeface="+mj-lt"/>
                </a:rPr>
                <a:t>CHỦ ĐỀ </a:t>
              </a:r>
              <a:r>
                <a:rPr lang="en-US" sz="3200" dirty="0" smtClean="0">
                  <a:solidFill>
                    <a:srgbClr val="002060"/>
                  </a:solidFill>
                  <a:latin typeface="+mj-lt"/>
                </a:rPr>
                <a:t>6</a:t>
              </a:r>
              <a:endParaRPr lang="vi-VN" sz="3200" dirty="0">
                <a:solidFill>
                  <a:srgbClr val="002060"/>
                </a:solidFill>
                <a:latin typeface="+mj-lt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3237292" y="301896"/>
            <a:ext cx="59190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002060"/>
                </a:solidFill>
                <a:latin typeface="+mj-lt"/>
              </a:rPr>
              <a:t>NGÀY - GIỜ, GIỜ - PHÚT, NGÀY - THÁNG</a:t>
            </a:r>
            <a:endParaRPr lang="vi-VN" sz="36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52923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0041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909022" y="1369567"/>
            <a:ext cx="10414938" cy="3985226"/>
            <a:chOff x="1183342" y="1369567"/>
            <a:chExt cx="10414938" cy="3985226"/>
          </a:xfrm>
        </p:grpSpPr>
        <p:sp>
          <p:nvSpPr>
            <p:cNvPr id="3" name="TextBox 2"/>
            <p:cNvSpPr txBox="1"/>
            <p:nvPr/>
          </p:nvSpPr>
          <p:spPr>
            <a:xfrm>
              <a:off x="2000163" y="1464304"/>
              <a:ext cx="9598117" cy="38904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 err="1" smtClean="0"/>
                <a:t>Xem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hình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vẽ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rồi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chọn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câu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trả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lời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đúng</a:t>
              </a:r>
              <a:r>
                <a:rPr lang="en-US" sz="2800" dirty="0" smtClean="0"/>
                <a:t>.</a:t>
              </a:r>
            </a:p>
            <a:p>
              <a:pPr>
                <a:lnSpc>
                  <a:spcPct val="150000"/>
                </a:lnSpc>
              </a:pPr>
              <a:r>
                <a:rPr lang="en-US" sz="2800" dirty="0" err="1" smtClean="0"/>
                <a:t>Trong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đồng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hồ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bên</a:t>
              </a:r>
              <a:r>
                <a:rPr lang="en-US" sz="2800" dirty="0" smtClean="0"/>
                <a:t>, </a:t>
              </a:r>
              <a:r>
                <a:rPr lang="en-US" sz="2800" dirty="0" err="1" smtClean="0"/>
                <a:t>khi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kim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dài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chạy</a:t>
              </a:r>
              <a:r>
                <a:rPr lang="en-US" sz="2800" dirty="0" smtClean="0"/>
                <a:t> qua </a:t>
              </a:r>
              <a:r>
                <a:rPr lang="en-US" sz="2800" dirty="0" err="1" smtClean="0"/>
                <a:t>số</a:t>
              </a:r>
              <a:r>
                <a:rPr lang="en-US" sz="2800" dirty="0" smtClean="0"/>
                <a:t> 4, </a:t>
              </a:r>
              <a:r>
                <a:rPr lang="en-US" sz="2800" dirty="0" err="1" smtClean="0"/>
                <a:t>số</a:t>
              </a:r>
              <a:r>
                <a:rPr lang="en-US" sz="2800" dirty="0" smtClean="0"/>
                <a:t> 5, </a:t>
              </a:r>
              <a:r>
                <a:rPr lang="en-US" sz="2800" dirty="0" err="1" smtClean="0"/>
                <a:t>đến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số</a:t>
              </a:r>
              <a:r>
                <a:rPr lang="en-US" sz="2800" dirty="0" smtClean="0"/>
                <a:t> 6 </a:t>
              </a:r>
              <a:r>
                <a:rPr lang="en-US" sz="2800" dirty="0" err="1" smtClean="0"/>
                <a:t>thì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lúc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này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đồng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hồ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chỉ</a:t>
              </a:r>
              <a:endParaRPr lang="en-US" sz="2800" dirty="0" smtClean="0"/>
            </a:p>
            <a:p>
              <a:pPr>
                <a:lnSpc>
                  <a:spcPct val="150000"/>
                </a:lnSpc>
              </a:pPr>
              <a:r>
                <a:rPr lang="en-US" sz="2800" dirty="0" smtClean="0"/>
                <a:t>A. 3 </a:t>
              </a:r>
              <a:r>
                <a:rPr lang="en-US" sz="2800" dirty="0" err="1" smtClean="0"/>
                <a:t>giờ</a:t>
              </a:r>
              <a:r>
                <a:rPr lang="en-US" sz="2800" dirty="0" smtClean="0"/>
                <a:t> 30 </a:t>
              </a:r>
              <a:r>
                <a:rPr lang="en-US" sz="2800" dirty="0" err="1" smtClean="0"/>
                <a:t>phút</a:t>
              </a:r>
              <a:r>
                <a:rPr lang="en-US" sz="2800" dirty="0" smtClean="0"/>
                <a:t>.</a:t>
              </a:r>
            </a:p>
            <a:p>
              <a:pPr>
                <a:lnSpc>
                  <a:spcPct val="150000"/>
                </a:lnSpc>
              </a:pPr>
              <a:r>
                <a:rPr lang="en-US" sz="2800" dirty="0" smtClean="0"/>
                <a:t>B. 4 </a:t>
              </a:r>
              <a:r>
                <a:rPr lang="en-US" sz="2800" dirty="0" err="1" smtClean="0"/>
                <a:t>giờ</a:t>
              </a:r>
              <a:r>
                <a:rPr lang="en-US" sz="2800" dirty="0" smtClean="0"/>
                <a:t> 15 </a:t>
              </a:r>
              <a:r>
                <a:rPr lang="en-US" sz="2800" dirty="0" err="1" smtClean="0"/>
                <a:t>phút</a:t>
              </a:r>
              <a:r>
                <a:rPr lang="en-US" sz="2800" dirty="0"/>
                <a:t>.</a:t>
              </a:r>
              <a:endParaRPr lang="en-US" sz="2800" dirty="0" smtClean="0"/>
            </a:p>
            <a:p>
              <a:pPr>
                <a:lnSpc>
                  <a:spcPct val="150000"/>
                </a:lnSpc>
              </a:pPr>
              <a:r>
                <a:rPr lang="en-US" sz="2800" dirty="0" smtClean="0"/>
                <a:t>C. 4 </a:t>
              </a:r>
              <a:r>
                <a:rPr lang="en-US" sz="2800" dirty="0" err="1" smtClean="0"/>
                <a:t>giờ</a:t>
              </a:r>
              <a:r>
                <a:rPr lang="en-US" sz="2800" dirty="0" smtClean="0"/>
                <a:t> 30 </a:t>
              </a:r>
              <a:r>
                <a:rPr lang="en-US" sz="2800" dirty="0" err="1" smtClean="0"/>
                <a:t>phút</a:t>
              </a:r>
              <a:r>
                <a:rPr lang="en-US" sz="2800" dirty="0" smtClean="0"/>
                <a:t>.</a:t>
              </a:r>
              <a:endParaRPr lang="en-US" sz="2800" dirty="0"/>
            </a:p>
          </p:txBody>
        </p:sp>
        <p:sp>
          <p:nvSpPr>
            <p:cNvPr id="4" name="Oval 3"/>
            <p:cNvSpPr/>
            <p:nvPr/>
          </p:nvSpPr>
          <p:spPr>
            <a:xfrm>
              <a:off x="1183342" y="1369567"/>
              <a:ext cx="712694" cy="712694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 smtClean="0"/>
                <a:t>1</a:t>
              </a:r>
              <a:endParaRPr lang="en-US" sz="4000" b="1" dirty="0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6490351" y="2829610"/>
            <a:ext cx="3672552" cy="3575906"/>
            <a:chOff x="1800786" y="3410493"/>
            <a:chExt cx="2686908" cy="2616200"/>
          </a:xfrm>
        </p:grpSpPr>
        <p:pic>
          <p:nvPicPr>
            <p:cNvPr id="6" name="Picture 2" descr="Cartoon Clock, Clock Clipart, Watch Surface, Time PNG Transparent Clipart  Image and PSD File for Free Download | Clock clipart, Clock, Clock wallpaper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077" t="16051" r="14553" b="15430"/>
            <a:stretch/>
          </p:blipFill>
          <p:spPr bwMode="auto">
            <a:xfrm>
              <a:off x="1800786" y="3410493"/>
              <a:ext cx="2686908" cy="2616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78" t="4664" r="61329" b="31433"/>
            <a:stretch/>
          </p:blipFill>
          <p:spPr>
            <a:xfrm>
              <a:off x="2068446" y="3639093"/>
              <a:ext cx="2151588" cy="2151588"/>
            </a:xfrm>
            <a:prstGeom prst="ellipse">
              <a:avLst/>
            </a:prstGeom>
          </p:spPr>
        </p:pic>
        <p:sp>
          <p:nvSpPr>
            <p:cNvPr id="8" name="Oval 7"/>
            <p:cNvSpPr/>
            <p:nvPr/>
          </p:nvSpPr>
          <p:spPr>
            <a:xfrm>
              <a:off x="3107270" y="4677917"/>
              <a:ext cx="73940" cy="73940"/>
            </a:xfrm>
            <a:prstGeom prst="ellipse">
              <a:avLst/>
            </a:prstGeom>
            <a:solidFill>
              <a:schemeClr val="tx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" name="Group 8"/>
          <p:cNvGrpSpPr/>
          <p:nvPr/>
        </p:nvGrpSpPr>
        <p:grpSpPr>
          <a:xfrm rot="5400000">
            <a:off x="8270935" y="3658106"/>
            <a:ext cx="101064" cy="1881248"/>
            <a:chOff x="4658451" y="3999435"/>
            <a:chExt cx="73940" cy="1376350"/>
          </a:xfrm>
        </p:grpSpPr>
        <p:grpSp>
          <p:nvGrpSpPr>
            <p:cNvPr id="10" name="Group 9"/>
            <p:cNvGrpSpPr/>
            <p:nvPr/>
          </p:nvGrpSpPr>
          <p:grpSpPr>
            <a:xfrm>
              <a:off x="4658451" y="3999435"/>
              <a:ext cx="73940" cy="690725"/>
              <a:chOff x="5120640" y="3596722"/>
              <a:chExt cx="243840" cy="1755867"/>
            </a:xfrm>
            <a:solidFill>
              <a:schemeClr val="accent5"/>
            </a:solidFill>
          </p:grpSpPr>
          <p:sp>
            <p:nvSpPr>
              <p:cNvPr id="15" name="Isosceles Triangle 14"/>
              <p:cNvSpPr/>
              <p:nvPr/>
            </p:nvSpPr>
            <p:spPr>
              <a:xfrm>
                <a:off x="5120640" y="3596722"/>
                <a:ext cx="243840" cy="1405347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Isosceles Triangle 15"/>
              <p:cNvSpPr/>
              <p:nvPr/>
            </p:nvSpPr>
            <p:spPr>
              <a:xfrm rot="10800000">
                <a:off x="5120640" y="5002069"/>
                <a:ext cx="243840" cy="350520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" name="Group 10"/>
            <p:cNvGrpSpPr/>
            <p:nvPr/>
          </p:nvGrpSpPr>
          <p:grpSpPr>
            <a:xfrm>
              <a:off x="4658451" y="4685060"/>
              <a:ext cx="73940" cy="690725"/>
              <a:chOff x="5120640" y="3663305"/>
              <a:chExt cx="243840" cy="1755867"/>
            </a:xfrm>
            <a:solidFill>
              <a:schemeClr val="accent5"/>
            </a:solidFill>
          </p:grpSpPr>
          <p:sp>
            <p:nvSpPr>
              <p:cNvPr id="13" name="Isosceles Triangle 12"/>
              <p:cNvSpPr/>
              <p:nvPr/>
            </p:nvSpPr>
            <p:spPr>
              <a:xfrm>
                <a:off x="5120640" y="3663305"/>
                <a:ext cx="243840" cy="1405347"/>
              </a:xfrm>
              <a:prstGeom prst="triangl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Isosceles Triangle 13"/>
              <p:cNvSpPr/>
              <p:nvPr/>
            </p:nvSpPr>
            <p:spPr>
              <a:xfrm rot="10800000">
                <a:off x="5120640" y="5068652"/>
                <a:ext cx="243840" cy="350520"/>
              </a:xfrm>
              <a:prstGeom prst="triangl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2" name="Oval 11"/>
            <p:cNvSpPr/>
            <p:nvPr/>
          </p:nvSpPr>
          <p:spPr>
            <a:xfrm>
              <a:off x="4658451" y="4652954"/>
              <a:ext cx="73940" cy="73940"/>
            </a:xfrm>
            <a:prstGeom prst="ellipse">
              <a:avLst/>
            </a:prstGeom>
            <a:solidFill>
              <a:schemeClr val="bg2">
                <a:lumMod val="1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" name="Group 16"/>
          <p:cNvGrpSpPr/>
          <p:nvPr/>
        </p:nvGrpSpPr>
        <p:grpSpPr>
          <a:xfrm rot="5820000">
            <a:off x="8232995" y="3865664"/>
            <a:ext cx="176941" cy="1483712"/>
            <a:chOff x="4783093" y="4150007"/>
            <a:chExt cx="129453" cy="1085509"/>
          </a:xfrm>
        </p:grpSpPr>
        <p:grpSp>
          <p:nvGrpSpPr>
            <p:cNvPr id="18" name="Group 17"/>
            <p:cNvGrpSpPr/>
            <p:nvPr/>
          </p:nvGrpSpPr>
          <p:grpSpPr>
            <a:xfrm>
              <a:off x="4783093" y="4150007"/>
              <a:ext cx="129453" cy="546616"/>
              <a:chOff x="5120640" y="3639093"/>
              <a:chExt cx="243840" cy="1755867"/>
            </a:xfrm>
            <a:solidFill>
              <a:schemeClr val="accent3"/>
            </a:solidFill>
          </p:grpSpPr>
          <p:sp>
            <p:nvSpPr>
              <p:cNvPr id="23" name="Isosceles Triangle 22"/>
              <p:cNvSpPr/>
              <p:nvPr/>
            </p:nvSpPr>
            <p:spPr>
              <a:xfrm>
                <a:off x="5120640" y="3639093"/>
                <a:ext cx="243840" cy="1405347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Isosceles Triangle 23"/>
              <p:cNvSpPr/>
              <p:nvPr/>
            </p:nvSpPr>
            <p:spPr>
              <a:xfrm rot="10800000">
                <a:off x="5120640" y="5044439"/>
                <a:ext cx="243840" cy="350521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9" name="Group 18"/>
            <p:cNvGrpSpPr/>
            <p:nvPr/>
          </p:nvGrpSpPr>
          <p:grpSpPr>
            <a:xfrm>
              <a:off x="4783093" y="4688900"/>
              <a:ext cx="129453" cy="546616"/>
              <a:chOff x="5120640" y="3639093"/>
              <a:chExt cx="243840" cy="1755867"/>
            </a:xfrm>
            <a:noFill/>
          </p:grpSpPr>
          <p:sp>
            <p:nvSpPr>
              <p:cNvPr id="21" name="Isosceles Triangle 20"/>
              <p:cNvSpPr/>
              <p:nvPr/>
            </p:nvSpPr>
            <p:spPr>
              <a:xfrm>
                <a:off x="5120640" y="3639093"/>
                <a:ext cx="243840" cy="1405347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Isosceles Triangle 21"/>
              <p:cNvSpPr/>
              <p:nvPr/>
            </p:nvSpPr>
            <p:spPr>
              <a:xfrm rot="10800000">
                <a:off x="5120640" y="5044439"/>
                <a:ext cx="243840" cy="350521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0" name="Oval 19"/>
            <p:cNvSpPr/>
            <p:nvPr/>
          </p:nvSpPr>
          <p:spPr>
            <a:xfrm>
              <a:off x="4810850" y="4652954"/>
              <a:ext cx="73940" cy="73940"/>
            </a:xfrm>
            <a:prstGeom prst="ellipse">
              <a:avLst/>
            </a:prstGeom>
            <a:solidFill>
              <a:schemeClr val="bg2">
                <a:lumMod val="1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" name="Oval 24"/>
          <p:cNvSpPr/>
          <p:nvPr/>
        </p:nvSpPr>
        <p:spPr>
          <a:xfrm>
            <a:off x="1679772" y="3512457"/>
            <a:ext cx="537029" cy="537029"/>
          </a:xfrm>
          <a:prstGeom prst="ellipse">
            <a:avLst/>
          </a:prstGeom>
          <a:noFill/>
          <a:ln w="28575">
            <a:solidFill>
              <a:srgbClr val="E43D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109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50000">
                                      <p:cBhvr>
                                        <p:cTn id="1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2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928054" y="927100"/>
            <a:ext cx="10015204" cy="5346700"/>
            <a:chOff x="1220154" y="1193800"/>
            <a:chExt cx="9753524" cy="5207000"/>
          </a:xfrm>
        </p:grpSpPr>
        <p:pic>
          <p:nvPicPr>
            <p:cNvPr id="2" name="Picture 2" descr="20210409041757_wm_shs-toan-2-tap-1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890" t="46258" r="5813" b="21833"/>
            <a:stretch/>
          </p:blipFill>
          <p:spPr bwMode="auto">
            <a:xfrm>
              <a:off x="1220154" y="1205961"/>
              <a:ext cx="9753524" cy="5194839"/>
            </a:xfrm>
            <a:prstGeom prst="round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Freeform 7"/>
            <p:cNvSpPr/>
            <p:nvPr/>
          </p:nvSpPr>
          <p:spPr>
            <a:xfrm>
              <a:off x="3632200" y="1193800"/>
              <a:ext cx="4565650" cy="1016002"/>
            </a:xfrm>
            <a:custGeom>
              <a:avLst/>
              <a:gdLst>
                <a:gd name="connsiteX0" fmla="*/ 0 w 4565650"/>
                <a:gd name="connsiteY0" fmla="*/ 0 h 1016000"/>
                <a:gd name="connsiteX1" fmla="*/ 31750 w 4565650"/>
                <a:gd name="connsiteY1" fmla="*/ 285750 h 1016000"/>
                <a:gd name="connsiteX2" fmla="*/ 565150 w 4565650"/>
                <a:gd name="connsiteY2" fmla="*/ 711200 h 1016000"/>
                <a:gd name="connsiteX3" fmla="*/ 565150 w 4565650"/>
                <a:gd name="connsiteY3" fmla="*/ 927100 h 1016000"/>
                <a:gd name="connsiteX4" fmla="*/ 831850 w 4565650"/>
                <a:gd name="connsiteY4" fmla="*/ 1016000 h 1016000"/>
                <a:gd name="connsiteX5" fmla="*/ 838200 w 4565650"/>
                <a:gd name="connsiteY5" fmla="*/ 819150 h 1016000"/>
                <a:gd name="connsiteX6" fmla="*/ 3702050 w 4565650"/>
                <a:gd name="connsiteY6" fmla="*/ 812800 h 1016000"/>
                <a:gd name="connsiteX7" fmla="*/ 3708400 w 4565650"/>
                <a:gd name="connsiteY7" fmla="*/ 1016000 h 1016000"/>
                <a:gd name="connsiteX8" fmla="*/ 4025900 w 4565650"/>
                <a:gd name="connsiteY8" fmla="*/ 914400 h 1016000"/>
                <a:gd name="connsiteX9" fmla="*/ 4508500 w 4565650"/>
                <a:gd name="connsiteY9" fmla="*/ 355600 h 1016000"/>
                <a:gd name="connsiteX10" fmla="*/ 4565650 w 4565650"/>
                <a:gd name="connsiteY10" fmla="*/ 6350 h 1016000"/>
                <a:gd name="connsiteX11" fmla="*/ 0 w 4565650"/>
                <a:gd name="connsiteY11" fmla="*/ 0 h 1016000"/>
                <a:gd name="connsiteX0" fmla="*/ 0 w 4565650"/>
                <a:gd name="connsiteY0" fmla="*/ 0 h 1016000"/>
                <a:gd name="connsiteX1" fmla="*/ 31750 w 4565650"/>
                <a:gd name="connsiteY1" fmla="*/ 285750 h 1016000"/>
                <a:gd name="connsiteX2" fmla="*/ 565150 w 4565650"/>
                <a:gd name="connsiteY2" fmla="*/ 711200 h 1016000"/>
                <a:gd name="connsiteX3" fmla="*/ 565150 w 4565650"/>
                <a:gd name="connsiteY3" fmla="*/ 927100 h 1016000"/>
                <a:gd name="connsiteX4" fmla="*/ 831850 w 4565650"/>
                <a:gd name="connsiteY4" fmla="*/ 1016000 h 1016000"/>
                <a:gd name="connsiteX5" fmla="*/ 838200 w 4565650"/>
                <a:gd name="connsiteY5" fmla="*/ 819150 h 1016000"/>
                <a:gd name="connsiteX6" fmla="*/ 3702050 w 4565650"/>
                <a:gd name="connsiteY6" fmla="*/ 812800 h 1016000"/>
                <a:gd name="connsiteX7" fmla="*/ 3708400 w 4565650"/>
                <a:gd name="connsiteY7" fmla="*/ 1016000 h 1016000"/>
                <a:gd name="connsiteX8" fmla="*/ 4025900 w 4565650"/>
                <a:gd name="connsiteY8" fmla="*/ 914400 h 1016000"/>
                <a:gd name="connsiteX9" fmla="*/ 4508500 w 4565650"/>
                <a:gd name="connsiteY9" fmla="*/ 355600 h 1016000"/>
                <a:gd name="connsiteX10" fmla="*/ 4565650 w 4565650"/>
                <a:gd name="connsiteY10" fmla="*/ 6350 h 1016000"/>
                <a:gd name="connsiteX11" fmla="*/ 0 w 4565650"/>
                <a:gd name="connsiteY11" fmla="*/ 0 h 1016000"/>
                <a:gd name="connsiteX0" fmla="*/ 0 w 4565650"/>
                <a:gd name="connsiteY0" fmla="*/ 0 h 1016000"/>
                <a:gd name="connsiteX1" fmla="*/ 31750 w 4565650"/>
                <a:gd name="connsiteY1" fmla="*/ 285750 h 1016000"/>
                <a:gd name="connsiteX2" fmla="*/ 565150 w 4565650"/>
                <a:gd name="connsiteY2" fmla="*/ 711200 h 1016000"/>
                <a:gd name="connsiteX3" fmla="*/ 565150 w 4565650"/>
                <a:gd name="connsiteY3" fmla="*/ 927100 h 1016000"/>
                <a:gd name="connsiteX4" fmla="*/ 831850 w 4565650"/>
                <a:gd name="connsiteY4" fmla="*/ 1016000 h 1016000"/>
                <a:gd name="connsiteX5" fmla="*/ 838200 w 4565650"/>
                <a:gd name="connsiteY5" fmla="*/ 819150 h 1016000"/>
                <a:gd name="connsiteX6" fmla="*/ 3702050 w 4565650"/>
                <a:gd name="connsiteY6" fmla="*/ 812800 h 1016000"/>
                <a:gd name="connsiteX7" fmla="*/ 3708400 w 4565650"/>
                <a:gd name="connsiteY7" fmla="*/ 1016000 h 1016000"/>
                <a:gd name="connsiteX8" fmla="*/ 4025900 w 4565650"/>
                <a:gd name="connsiteY8" fmla="*/ 914400 h 1016000"/>
                <a:gd name="connsiteX9" fmla="*/ 4508500 w 4565650"/>
                <a:gd name="connsiteY9" fmla="*/ 355600 h 1016000"/>
                <a:gd name="connsiteX10" fmla="*/ 4565650 w 4565650"/>
                <a:gd name="connsiteY10" fmla="*/ 6350 h 1016000"/>
                <a:gd name="connsiteX11" fmla="*/ 0 w 4565650"/>
                <a:gd name="connsiteY11" fmla="*/ 0 h 1016000"/>
                <a:gd name="connsiteX0" fmla="*/ 0 w 4565650"/>
                <a:gd name="connsiteY0" fmla="*/ 0 h 1016000"/>
                <a:gd name="connsiteX1" fmla="*/ 31750 w 4565650"/>
                <a:gd name="connsiteY1" fmla="*/ 285750 h 1016000"/>
                <a:gd name="connsiteX2" fmla="*/ 565150 w 4565650"/>
                <a:gd name="connsiteY2" fmla="*/ 711200 h 1016000"/>
                <a:gd name="connsiteX3" fmla="*/ 565150 w 4565650"/>
                <a:gd name="connsiteY3" fmla="*/ 927100 h 1016000"/>
                <a:gd name="connsiteX4" fmla="*/ 831850 w 4565650"/>
                <a:gd name="connsiteY4" fmla="*/ 1016000 h 1016000"/>
                <a:gd name="connsiteX5" fmla="*/ 838200 w 4565650"/>
                <a:gd name="connsiteY5" fmla="*/ 819150 h 1016000"/>
                <a:gd name="connsiteX6" fmla="*/ 3702050 w 4565650"/>
                <a:gd name="connsiteY6" fmla="*/ 812800 h 1016000"/>
                <a:gd name="connsiteX7" fmla="*/ 3708400 w 4565650"/>
                <a:gd name="connsiteY7" fmla="*/ 1016000 h 1016000"/>
                <a:gd name="connsiteX8" fmla="*/ 4025900 w 4565650"/>
                <a:gd name="connsiteY8" fmla="*/ 914400 h 1016000"/>
                <a:gd name="connsiteX9" fmla="*/ 4508500 w 4565650"/>
                <a:gd name="connsiteY9" fmla="*/ 355600 h 1016000"/>
                <a:gd name="connsiteX10" fmla="*/ 4565650 w 4565650"/>
                <a:gd name="connsiteY10" fmla="*/ 6350 h 1016000"/>
                <a:gd name="connsiteX11" fmla="*/ 0 w 4565650"/>
                <a:gd name="connsiteY11" fmla="*/ 0 h 1016000"/>
                <a:gd name="connsiteX0" fmla="*/ 0 w 4565650"/>
                <a:gd name="connsiteY0" fmla="*/ 0 h 1016000"/>
                <a:gd name="connsiteX1" fmla="*/ 31750 w 4565650"/>
                <a:gd name="connsiteY1" fmla="*/ 285750 h 1016000"/>
                <a:gd name="connsiteX2" fmla="*/ 565150 w 4565650"/>
                <a:gd name="connsiteY2" fmla="*/ 711200 h 1016000"/>
                <a:gd name="connsiteX3" fmla="*/ 565150 w 4565650"/>
                <a:gd name="connsiteY3" fmla="*/ 927100 h 1016000"/>
                <a:gd name="connsiteX4" fmla="*/ 831850 w 4565650"/>
                <a:gd name="connsiteY4" fmla="*/ 1016000 h 1016000"/>
                <a:gd name="connsiteX5" fmla="*/ 838200 w 4565650"/>
                <a:gd name="connsiteY5" fmla="*/ 819150 h 1016000"/>
                <a:gd name="connsiteX6" fmla="*/ 3702050 w 4565650"/>
                <a:gd name="connsiteY6" fmla="*/ 812800 h 1016000"/>
                <a:gd name="connsiteX7" fmla="*/ 3708400 w 4565650"/>
                <a:gd name="connsiteY7" fmla="*/ 1016000 h 1016000"/>
                <a:gd name="connsiteX8" fmla="*/ 4025900 w 4565650"/>
                <a:gd name="connsiteY8" fmla="*/ 914400 h 1016000"/>
                <a:gd name="connsiteX9" fmla="*/ 4508500 w 4565650"/>
                <a:gd name="connsiteY9" fmla="*/ 355600 h 1016000"/>
                <a:gd name="connsiteX10" fmla="*/ 4565650 w 4565650"/>
                <a:gd name="connsiteY10" fmla="*/ 6350 h 1016000"/>
                <a:gd name="connsiteX11" fmla="*/ 0 w 4565650"/>
                <a:gd name="connsiteY11" fmla="*/ 0 h 1016000"/>
                <a:gd name="connsiteX0" fmla="*/ 0 w 4565650"/>
                <a:gd name="connsiteY0" fmla="*/ 0 h 1016000"/>
                <a:gd name="connsiteX1" fmla="*/ 31750 w 4565650"/>
                <a:gd name="connsiteY1" fmla="*/ 285750 h 1016000"/>
                <a:gd name="connsiteX2" fmla="*/ 565150 w 4565650"/>
                <a:gd name="connsiteY2" fmla="*/ 711200 h 1016000"/>
                <a:gd name="connsiteX3" fmla="*/ 552450 w 4565650"/>
                <a:gd name="connsiteY3" fmla="*/ 927100 h 1016000"/>
                <a:gd name="connsiteX4" fmla="*/ 831850 w 4565650"/>
                <a:gd name="connsiteY4" fmla="*/ 1016000 h 1016000"/>
                <a:gd name="connsiteX5" fmla="*/ 838200 w 4565650"/>
                <a:gd name="connsiteY5" fmla="*/ 819150 h 1016000"/>
                <a:gd name="connsiteX6" fmla="*/ 3702050 w 4565650"/>
                <a:gd name="connsiteY6" fmla="*/ 812800 h 1016000"/>
                <a:gd name="connsiteX7" fmla="*/ 3708400 w 4565650"/>
                <a:gd name="connsiteY7" fmla="*/ 1016000 h 1016000"/>
                <a:gd name="connsiteX8" fmla="*/ 4025900 w 4565650"/>
                <a:gd name="connsiteY8" fmla="*/ 914400 h 1016000"/>
                <a:gd name="connsiteX9" fmla="*/ 4508500 w 4565650"/>
                <a:gd name="connsiteY9" fmla="*/ 355600 h 1016000"/>
                <a:gd name="connsiteX10" fmla="*/ 4565650 w 4565650"/>
                <a:gd name="connsiteY10" fmla="*/ 6350 h 1016000"/>
                <a:gd name="connsiteX11" fmla="*/ 0 w 4565650"/>
                <a:gd name="connsiteY11" fmla="*/ 0 h 1016000"/>
                <a:gd name="connsiteX0" fmla="*/ 0 w 4565650"/>
                <a:gd name="connsiteY0" fmla="*/ 0 h 1016000"/>
                <a:gd name="connsiteX1" fmla="*/ 31750 w 4565650"/>
                <a:gd name="connsiteY1" fmla="*/ 285750 h 1016000"/>
                <a:gd name="connsiteX2" fmla="*/ 565150 w 4565650"/>
                <a:gd name="connsiteY2" fmla="*/ 711200 h 1016000"/>
                <a:gd name="connsiteX3" fmla="*/ 552450 w 4565650"/>
                <a:gd name="connsiteY3" fmla="*/ 927100 h 1016000"/>
                <a:gd name="connsiteX4" fmla="*/ 831850 w 4565650"/>
                <a:gd name="connsiteY4" fmla="*/ 1016000 h 1016000"/>
                <a:gd name="connsiteX5" fmla="*/ 838200 w 4565650"/>
                <a:gd name="connsiteY5" fmla="*/ 819150 h 1016000"/>
                <a:gd name="connsiteX6" fmla="*/ 3702050 w 4565650"/>
                <a:gd name="connsiteY6" fmla="*/ 812800 h 1016000"/>
                <a:gd name="connsiteX7" fmla="*/ 3708400 w 4565650"/>
                <a:gd name="connsiteY7" fmla="*/ 1016000 h 1016000"/>
                <a:gd name="connsiteX8" fmla="*/ 4025900 w 4565650"/>
                <a:gd name="connsiteY8" fmla="*/ 914400 h 1016000"/>
                <a:gd name="connsiteX9" fmla="*/ 4508500 w 4565650"/>
                <a:gd name="connsiteY9" fmla="*/ 355600 h 1016000"/>
                <a:gd name="connsiteX10" fmla="*/ 4565650 w 4565650"/>
                <a:gd name="connsiteY10" fmla="*/ 6350 h 1016000"/>
                <a:gd name="connsiteX11" fmla="*/ 0 w 4565650"/>
                <a:gd name="connsiteY11" fmla="*/ 0 h 1016000"/>
                <a:gd name="connsiteX0" fmla="*/ 0 w 4565650"/>
                <a:gd name="connsiteY0" fmla="*/ 0 h 1016000"/>
                <a:gd name="connsiteX1" fmla="*/ 31750 w 4565650"/>
                <a:gd name="connsiteY1" fmla="*/ 285750 h 1016000"/>
                <a:gd name="connsiteX2" fmla="*/ 565150 w 4565650"/>
                <a:gd name="connsiteY2" fmla="*/ 711200 h 1016000"/>
                <a:gd name="connsiteX3" fmla="*/ 552450 w 4565650"/>
                <a:gd name="connsiteY3" fmla="*/ 927100 h 1016000"/>
                <a:gd name="connsiteX4" fmla="*/ 831850 w 4565650"/>
                <a:gd name="connsiteY4" fmla="*/ 1016000 h 1016000"/>
                <a:gd name="connsiteX5" fmla="*/ 838200 w 4565650"/>
                <a:gd name="connsiteY5" fmla="*/ 819150 h 1016000"/>
                <a:gd name="connsiteX6" fmla="*/ 3702050 w 4565650"/>
                <a:gd name="connsiteY6" fmla="*/ 812800 h 1016000"/>
                <a:gd name="connsiteX7" fmla="*/ 3708400 w 4565650"/>
                <a:gd name="connsiteY7" fmla="*/ 1016000 h 1016000"/>
                <a:gd name="connsiteX8" fmla="*/ 4025900 w 4565650"/>
                <a:gd name="connsiteY8" fmla="*/ 914400 h 1016000"/>
                <a:gd name="connsiteX9" fmla="*/ 4508500 w 4565650"/>
                <a:gd name="connsiteY9" fmla="*/ 355600 h 1016000"/>
                <a:gd name="connsiteX10" fmla="*/ 4565650 w 4565650"/>
                <a:gd name="connsiteY10" fmla="*/ 6350 h 1016000"/>
                <a:gd name="connsiteX11" fmla="*/ 0 w 4565650"/>
                <a:gd name="connsiteY11" fmla="*/ 0 h 1016000"/>
                <a:gd name="connsiteX0" fmla="*/ 0 w 4565650"/>
                <a:gd name="connsiteY0" fmla="*/ 0 h 1016000"/>
                <a:gd name="connsiteX1" fmla="*/ 31750 w 4565650"/>
                <a:gd name="connsiteY1" fmla="*/ 285750 h 1016000"/>
                <a:gd name="connsiteX2" fmla="*/ 565150 w 4565650"/>
                <a:gd name="connsiteY2" fmla="*/ 711200 h 1016000"/>
                <a:gd name="connsiteX3" fmla="*/ 552450 w 4565650"/>
                <a:gd name="connsiteY3" fmla="*/ 927100 h 1016000"/>
                <a:gd name="connsiteX4" fmla="*/ 831850 w 4565650"/>
                <a:gd name="connsiteY4" fmla="*/ 1016000 h 1016000"/>
                <a:gd name="connsiteX5" fmla="*/ 838200 w 4565650"/>
                <a:gd name="connsiteY5" fmla="*/ 819150 h 1016000"/>
                <a:gd name="connsiteX6" fmla="*/ 3702050 w 4565650"/>
                <a:gd name="connsiteY6" fmla="*/ 812800 h 1016000"/>
                <a:gd name="connsiteX7" fmla="*/ 3708400 w 4565650"/>
                <a:gd name="connsiteY7" fmla="*/ 1016000 h 1016000"/>
                <a:gd name="connsiteX8" fmla="*/ 4025900 w 4565650"/>
                <a:gd name="connsiteY8" fmla="*/ 914400 h 1016000"/>
                <a:gd name="connsiteX9" fmla="*/ 4508500 w 4565650"/>
                <a:gd name="connsiteY9" fmla="*/ 355600 h 1016000"/>
                <a:gd name="connsiteX10" fmla="*/ 4565650 w 4565650"/>
                <a:gd name="connsiteY10" fmla="*/ 6350 h 1016000"/>
                <a:gd name="connsiteX11" fmla="*/ 0 w 4565650"/>
                <a:gd name="connsiteY11" fmla="*/ 0 h 1016000"/>
                <a:gd name="connsiteX0" fmla="*/ 0 w 4565650"/>
                <a:gd name="connsiteY0" fmla="*/ 0 h 1016000"/>
                <a:gd name="connsiteX1" fmla="*/ 31750 w 4565650"/>
                <a:gd name="connsiteY1" fmla="*/ 285750 h 1016000"/>
                <a:gd name="connsiteX2" fmla="*/ 565150 w 4565650"/>
                <a:gd name="connsiteY2" fmla="*/ 711200 h 1016000"/>
                <a:gd name="connsiteX3" fmla="*/ 552450 w 4565650"/>
                <a:gd name="connsiteY3" fmla="*/ 927100 h 1016000"/>
                <a:gd name="connsiteX4" fmla="*/ 831850 w 4565650"/>
                <a:gd name="connsiteY4" fmla="*/ 1016000 h 1016000"/>
                <a:gd name="connsiteX5" fmla="*/ 838200 w 4565650"/>
                <a:gd name="connsiteY5" fmla="*/ 819150 h 1016000"/>
                <a:gd name="connsiteX6" fmla="*/ 3702050 w 4565650"/>
                <a:gd name="connsiteY6" fmla="*/ 812800 h 1016000"/>
                <a:gd name="connsiteX7" fmla="*/ 3708400 w 4565650"/>
                <a:gd name="connsiteY7" fmla="*/ 1016000 h 1016000"/>
                <a:gd name="connsiteX8" fmla="*/ 4025900 w 4565650"/>
                <a:gd name="connsiteY8" fmla="*/ 914400 h 1016000"/>
                <a:gd name="connsiteX9" fmla="*/ 4508500 w 4565650"/>
                <a:gd name="connsiteY9" fmla="*/ 355600 h 1016000"/>
                <a:gd name="connsiteX10" fmla="*/ 4565650 w 4565650"/>
                <a:gd name="connsiteY10" fmla="*/ 6350 h 1016000"/>
                <a:gd name="connsiteX11" fmla="*/ 0 w 4565650"/>
                <a:gd name="connsiteY11" fmla="*/ 0 h 1016000"/>
                <a:gd name="connsiteX0" fmla="*/ 0 w 4565650"/>
                <a:gd name="connsiteY0" fmla="*/ 0 h 1016000"/>
                <a:gd name="connsiteX1" fmla="*/ 31750 w 4565650"/>
                <a:gd name="connsiteY1" fmla="*/ 285750 h 1016000"/>
                <a:gd name="connsiteX2" fmla="*/ 565150 w 4565650"/>
                <a:gd name="connsiteY2" fmla="*/ 711200 h 1016000"/>
                <a:gd name="connsiteX3" fmla="*/ 552450 w 4565650"/>
                <a:gd name="connsiteY3" fmla="*/ 927100 h 1016000"/>
                <a:gd name="connsiteX4" fmla="*/ 831850 w 4565650"/>
                <a:gd name="connsiteY4" fmla="*/ 1016000 h 1016000"/>
                <a:gd name="connsiteX5" fmla="*/ 838200 w 4565650"/>
                <a:gd name="connsiteY5" fmla="*/ 819150 h 1016000"/>
                <a:gd name="connsiteX6" fmla="*/ 3702050 w 4565650"/>
                <a:gd name="connsiteY6" fmla="*/ 812800 h 1016000"/>
                <a:gd name="connsiteX7" fmla="*/ 3708400 w 4565650"/>
                <a:gd name="connsiteY7" fmla="*/ 1016000 h 1016000"/>
                <a:gd name="connsiteX8" fmla="*/ 4025900 w 4565650"/>
                <a:gd name="connsiteY8" fmla="*/ 914400 h 1016000"/>
                <a:gd name="connsiteX9" fmla="*/ 4508500 w 4565650"/>
                <a:gd name="connsiteY9" fmla="*/ 355600 h 1016000"/>
                <a:gd name="connsiteX10" fmla="*/ 4565650 w 4565650"/>
                <a:gd name="connsiteY10" fmla="*/ 6350 h 1016000"/>
                <a:gd name="connsiteX11" fmla="*/ 0 w 4565650"/>
                <a:gd name="connsiteY11" fmla="*/ 0 h 1016000"/>
                <a:gd name="connsiteX0" fmla="*/ 0 w 4565650"/>
                <a:gd name="connsiteY0" fmla="*/ 0 h 1016000"/>
                <a:gd name="connsiteX1" fmla="*/ 31750 w 4565650"/>
                <a:gd name="connsiteY1" fmla="*/ 285750 h 1016000"/>
                <a:gd name="connsiteX2" fmla="*/ 565150 w 4565650"/>
                <a:gd name="connsiteY2" fmla="*/ 711200 h 1016000"/>
                <a:gd name="connsiteX3" fmla="*/ 552450 w 4565650"/>
                <a:gd name="connsiteY3" fmla="*/ 927100 h 1016000"/>
                <a:gd name="connsiteX4" fmla="*/ 831850 w 4565650"/>
                <a:gd name="connsiteY4" fmla="*/ 1016000 h 1016000"/>
                <a:gd name="connsiteX5" fmla="*/ 838200 w 4565650"/>
                <a:gd name="connsiteY5" fmla="*/ 819150 h 1016000"/>
                <a:gd name="connsiteX6" fmla="*/ 3702050 w 4565650"/>
                <a:gd name="connsiteY6" fmla="*/ 812800 h 1016000"/>
                <a:gd name="connsiteX7" fmla="*/ 3708400 w 4565650"/>
                <a:gd name="connsiteY7" fmla="*/ 1016000 h 1016000"/>
                <a:gd name="connsiteX8" fmla="*/ 4025900 w 4565650"/>
                <a:gd name="connsiteY8" fmla="*/ 914400 h 1016000"/>
                <a:gd name="connsiteX9" fmla="*/ 4508500 w 4565650"/>
                <a:gd name="connsiteY9" fmla="*/ 355600 h 1016000"/>
                <a:gd name="connsiteX10" fmla="*/ 4565650 w 4565650"/>
                <a:gd name="connsiteY10" fmla="*/ 6350 h 1016000"/>
                <a:gd name="connsiteX11" fmla="*/ 0 w 4565650"/>
                <a:gd name="connsiteY11" fmla="*/ 0 h 1016000"/>
                <a:gd name="connsiteX0" fmla="*/ 0 w 4565650"/>
                <a:gd name="connsiteY0" fmla="*/ 0 h 1016002"/>
                <a:gd name="connsiteX1" fmla="*/ 31750 w 4565650"/>
                <a:gd name="connsiteY1" fmla="*/ 285750 h 1016002"/>
                <a:gd name="connsiteX2" fmla="*/ 565150 w 4565650"/>
                <a:gd name="connsiteY2" fmla="*/ 711200 h 1016002"/>
                <a:gd name="connsiteX3" fmla="*/ 552450 w 4565650"/>
                <a:gd name="connsiteY3" fmla="*/ 927100 h 1016002"/>
                <a:gd name="connsiteX4" fmla="*/ 831850 w 4565650"/>
                <a:gd name="connsiteY4" fmla="*/ 1016000 h 1016002"/>
                <a:gd name="connsiteX5" fmla="*/ 838200 w 4565650"/>
                <a:gd name="connsiteY5" fmla="*/ 819150 h 1016002"/>
                <a:gd name="connsiteX6" fmla="*/ 3702050 w 4565650"/>
                <a:gd name="connsiteY6" fmla="*/ 812800 h 1016002"/>
                <a:gd name="connsiteX7" fmla="*/ 3708400 w 4565650"/>
                <a:gd name="connsiteY7" fmla="*/ 1016000 h 1016002"/>
                <a:gd name="connsiteX8" fmla="*/ 4025900 w 4565650"/>
                <a:gd name="connsiteY8" fmla="*/ 914400 h 1016002"/>
                <a:gd name="connsiteX9" fmla="*/ 4508500 w 4565650"/>
                <a:gd name="connsiteY9" fmla="*/ 355600 h 1016002"/>
                <a:gd name="connsiteX10" fmla="*/ 4565650 w 4565650"/>
                <a:gd name="connsiteY10" fmla="*/ 6350 h 1016002"/>
                <a:gd name="connsiteX11" fmla="*/ 0 w 4565650"/>
                <a:gd name="connsiteY11" fmla="*/ 0 h 1016002"/>
                <a:gd name="connsiteX0" fmla="*/ 0 w 4565650"/>
                <a:gd name="connsiteY0" fmla="*/ 0 h 1016002"/>
                <a:gd name="connsiteX1" fmla="*/ 31750 w 4565650"/>
                <a:gd name="connsiteY1" fmla="*/ 285750 h 1016002"/>
                <a:gd name="connsiteX2" fmla="*/ 565150 w 4565650"/>
                <a:gd name="connsiteY2" fmla="*/ 711200 h 1016002"/>
                <a:gd name="connsiteX3" fmla="*/ 552450 w 4565650"/>
                <a:gd name="connsiteY3" fmla="*/ 927100 h 1016002"/>
                <a:gd name="connsiteX4" fmla="*/ 831850 w 4565650"/>
                <a:gd name="connsiteY4" fmla="*/ 1016000 h 1016002"/>
                <a:gd name="connsiteX5" fmla="*/ 838200 w 4565650"/>
                <a:gd name="connsiteY5" fmla="*/ 819150 h 1016002"/>
                <a:gd name="connsiteX6" fmla="*/ 3702050 w 4565650"/>
                <a:gd name="connsiteY6" fmla="*/ 812800 h 1016002"/>
                <a:gd name="connsiteX7" fmla="*/ 3708400 w 4565650"/>
                <a:gd name="connsiteY7" fmla="*/ 1016000 h 1016002"/>
                <a:gd name="connsiteX8" fmla="*/ 4025900 w 4565650"/>
                <a:gd name="connsiteY8" fmla="*/ 914400 h 1016002"/>
                <a:gd name="connsiteX9" fmla="*/ 4508500 w 4565650"/>
                <a:gd name="connsiteY9" fmla="*/ 355600 h 1016002"/>
                <a:gd name="connsiteX10" fmla="*/ 4565650 w 4565650"/>
                <a:gd name="connsiteY10" fmla="*/ 6350 h 1016002"/>
                <a:gd name="connsiteX11" fmla="*/ 0 w 4565650"/>
                <a:gd name="connsiteY11" fmla="*/ 0 h 1016002"/>
                <a:gd name="connsiteX0" fmla="*/ 0 w 4565650"/>
                <a:gd name="connsiteY0" fmla="*/ 0 h 1016002"/>
                <a:gd name="connsiteX1" fmla="*/ 31750 w 4565650"/>
                <a:gd name="connsiteY1" fmla="*/ 285750 h 1016002"/>
                <a:gd name="connsiteX2" fmla="*/ 565150 w 4565650"/>
                <a:gd name="connsiteY2" fmla="*/ 711200 h 1016002"/>
                <a:gd name="connsiteX3" fmla="*/ 552450 w 4565650"/>
                <a:gd name="connsiteY3" fmla="*/ 927100 h 1016002"/>
                <a:gd name="connsiteX4" fmla="*/ 831850 w 4565650"/>
                <a:gd name="connsiteY4" fmla="*/ 1016000 h 1016002"/>
                <a:gd name="connsiteX5" fmla="*/ 838200 w 4565650"/>
                <a:gd name="connsiteY5" fmla="*/ 819150 h 1016002"/>
                <a:gd name="connsiteX6" fmla="*/ 3702050 w 4565650"/>
                <a:gd name="connsiteY6" fmla="*/ 812800 h 1016002"/>
                <a:gd name="connsiteX7" fmla="*/ 3708400 w 4565650"/>
                <a:gd name="connsiteY7" fmla="*/ 1016000 h 1016002"/>
                <a:gd name="connsiteX8" fmla="*/ 4025900 w 4565650"/>
                <a:gd name="connsiteY8" fmla="*/ 914400 h 1016002"/>
                <a:gd name="connsiteX9" fmla="*/ 4508500 w 4565650"/>
                <a:gd name="connsiteY9" fmla="*/ 355600 h 1016002"/>
                <a:gd name="connsiteX10" fmla="*/ 4565650 w 4565650"/>
                <a:gd name="connsiteY10" fmla="*/ 6350 h 1016002"/>
                <a:gd name="connsiteX11" fmla="*/ 0 w 4565650"/>
                <a:gd name="connsiteY11" fmla="*/ 0 h 1016002"/>
                <a:gd name="connsiteX0" fmla="*/ 0 w 4565650"/>
                <a:gd name="connsiteY0" fmla="*/ 0 h 1016002"/>
                <a:gd name="connsiteX1" fmla="*/ 31750 w 4565650"/>
                <a:gd name="connsiteY1" fmla="*/ 285750 h 1016002"/>
                <a:gd name="connsiteX2" fmla="*/ 565150 w 4565650"/>
                <a:gd name="connsiteY2" fmla="*/ 711200 h 1016002"/>
                <a:gd name="connsiteX3" fmla="*/ 552450 w 4565650"/>
                <a:gd name="connsiteY3" fmla="*/ 927100 h 1016002"/>
                <a:gd name="connsiteX4" fmla="*/ 831850 w 4565650"/>
                <a:gd name="connsiteY4" fmla="*/ 1016000 h 1016002"/>
                <a:gd name="connsiteX5" fmla="*/ 838200 w 4565650"/>
                <a:gd name="connsiteY5" fmla="*/ 819150 h 1016002"/>
                <a:gd name="connsiteX6" fmla="*/ 3702050 w 4565650"/>
                <a:gd name="connsiteY6" fmla="*/ 812800 h 1016002"/>
                <a:gd name="connsiteX7" fmla="*/ 3708400 w 4565650"/>
                <a:gd name="connsiteY7" fmla="*/ 1016000 h 1016002"/>
                <a:gd name="connsiteX8" fmla="*/ 4025900 w 4565650"/>
                <a:gd name="connsiteY8" fmla="*/ 914400 h 1016002"/>
                <a:gd name="connsiteX9" fmla="*/ 4508500 w 4565650"/>
                <a:gd name="connsiteY9" fmla="*/ 355600 h 1016002"/>
                <a:gd name="connsiteX10" fmla="*/ 4565650 w 4565650"/>
                <a:gd name="connsiteY10" fmla="*/ 6350 h 1016002"/>
                <a:gd name="connsiteX11" fmla="*/ 0 w 4565650"/>
                <a:gd name="connsiteY11" fmla="*/ 0 h 1016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565650" h="1016002">
                  <a:moveTo>
                    <a:pt x="0" y="0"/>
                  </a:moveTo>
                  <a:lnTo>
                    <a:pt x="31750" y="285750"/>
                  </a:lnTo>
                  <a:cubicBezTo>
                    <a:pt x="336550" y="408517"/>
                    <a:pt x="438150" y="486833"/>
                    <a:pt x="565150" y="711200"/>
                  </a:cubicBezTo>
                  <a:cubicBezTo>
                    <a:pt x="560917" y="783167"/>
                    <a:pt x="594783" y="861483"/>
                    <a:pt x="552450" y="927100"/>
                  </a:cubicBezTo>
                  <a:cubicBezTo>
                    <a:pt x="645583" y="1007533"/>
                    <a:pt x="757767" y="999067"/>
                    <a:pt x="831850" y="1016000"/>
                  </a:cubicBezTo>
                  <a:lnTo>
                    <a:pt x="838200" y="819150"/>
                  </a:lnTo>
                  <a:lnTo>
                    <a:pt x="3702050" y="812800"/>
                  </a:lnTo>
                  <a:cubicBezTo>
                    <a:pt x="3704167" y="880533"/>
                    <a:pt x="3640638" y="1016737"/>
                    <a:pt x="3708400" y="1016000"/>
                  </a:cubicBezTo>
                  <a:cubicBezTo>
                    <a:pt x="3903133" y="1013883"/>
                    <a:pt x="3958167" y="973667"/>
                    <a:pt x="4025900" y="914400"/>
                  </a:cubicBezTo>
                  <a:cubicBezTo>
                    <a:pt x="4212167" y="486833"/>
                    <a:pt x="4328583" y="510117"/>
                    <a:pt x="4508500" y="355600"/>
                  </a:cubicBezTo>
                  <a:lnTo>
                    <a:pt x="4565650" y="63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reeform 9"/>
            <p:cNvSpPr/>
            <p:nvPr/>
          </p:nvSpPr>
          <p:spPr>
            <a:xfrm>
              <a:off x="3924300" y="2711450"/>
              <a:ext cx="549275" cy="1111250"/>
            </a:xfrm>
            <a:custGeom>
              <a:avLst/>
              <a:gdLst>
                <a:gd name="connsiteX0" fmla="*/ 412750 w 549275"/>
                <a:gd name="connsiteY0" fmla="*/ 0 h 1111250"/>
                <a:gd name="connsiteX1" fmla="*/ 549275 w 549275"/>
                <a:gd name="connsiteY1" fmla="*/ 0 h 1111250"/>
                <a:gd name="connsiteX2" fmla="*/ 549275 w 549275"/>
                <a:gd name="connsiteY2" fmla="*/ 1111250 h 1111250"/>
                <a:gd name="connsiteX3" fmla="*/ 0 w 549275"/>
                <a:gd name="connsiteY3" fmla="*/ 1111250 h 1111250"/>
                <a:gd name="connsiteX4" fmla="*/ 0 w 549275"/>
                <a:gd name="connsiteY4" fmla="*/ 384175 h 1111250"/>
                <a:gd name="connsiteX5" fmla="*/ 412750 w 549275"/>
                <a:gd name="connsiteY5" fmla="*/ 0 h 1111250"/>
                <a:gd name="connsiteX0" fmla="*/ 412750 w 549275"/>
                <a:gd name="connsiteY0" fmla="*/ 0 h 1111250"/>
                <a:gd name="connsiteX1" fmla="*/ 549275 w 549275"/>
                <a:gd name="connsiteY1" fmla="*/ 0 h 1111250"/>
                <a:gd name="connsiteX2" fmla="*/ 549275 w 549275"/>
                <a:gd name="connsiteY2" fmla="*/ 1111250 h 1111250"/>
                <a:gd name="connsiteX3" fmla="*/ 0 w 549275"/>
                <a:gd name="connsiteY3" fmla="*/ 1111250 h 1111250"/>
                <a:gd name="connsiteX4" fmla="*/ 0 w 549275"/>
                <a:gd name="connsiteY4" fmla="*/ 384175 h 1111250"/>
                <a:gd name="connsiteX5" fmla="*/ 412750 w 549275"/>
                <a:gd name="connsiteY5" fmla="*/ 0 h 1111250"/>
                <a:gd name="connsiteX0" fmla="*/ 412750 w 549275"/>
                <a:gd name="connsiteY0" fmla="*/ 0 h 1111250"/>
                <a:gd name="connsiteX1" fmla="*/ 549275 w 549275"/>
                <a:gd name="connsiteY1" fmla="*/ 0 h 1111250"/>
                <a:gd name="connsiteX2" fmla="*/ 549275 w 549275"/>
                <a:gd name="connsiteY2" fmla="*/ 1111250 h 1111250"/>
                <a:gd name="connsiteX3" fmla="*/ 0 w 549275"/>
                <a:gd name="connsiteY3" fmla="*/ 1111250 h 1111250"/>
                <a:gd name="connsiteX4" fmla="*/ 0 w 549275"/>
                <a:gd name="connsiteY4" fmla="*/ 384175 h 1111250"/>
                <a:gd name="connsiteX5" fmla="*/ 412750 w 549275"/>
                <a:gd name="connsiteY5" fmla="*/ 0 h 1111250"/>
                <a:gd name="connsiteX0" fmla="*/ 412750 w 549275"/>
                <a:gd name="connsiteY0" fmla="*/ 0 h 1111250"/>
                <a:gd name="connsiteX1" fmla="*/ 549275 w 549275"/>
                <a:gd name="connsiteY1" fmla="*/ 0 h 1111250"/>
                <a:gd name="connsiteX2" fmla="*/ 549275 w 549275"/>
                <a:gd name="connsiteY2" fmla="*/ 1111250 h 1111250"/>
                <a:gd name="connsiteX3" fmla="*/ 0 w 549275"/>
                <a:gd name="connsiteY3" fmla="*/ 1111250 h 1111250"/>
                <a:gd name="connsiteX4" fmla="*/ 0 w 549275"/>
                <a:gd name="connsiteY4" fmla="*/ 384175 h 1111250"/>
                <a:gd name="connsiteX5" fmla="*/ 412750 w 549275"/>
                <a:gd name="connsiteY5" fmla="*/ 0 h 1111250"/>
                <a:gd name="connsiteX0" fmla="*/ 412750 w 549275"/>
                <a:gd name="connsiteY0" fmla="*/ 0 h 1111250"/>
                <a:gd name="connsiteX1" fmla="*/ 549275 w 549275"/>
                <a:gd name="connsiteY1" fmla="*/ 0 h 1111250"/>
                <a:gd name="connsiteX2" fmla="*/ 549275 w 549275"/>
                <a:gd name="connsiteY2" fmla="*/ 1111250 h 1111250"/>
                <a:gd name="connsiteX3" fmla="*/ 0 w 549275"/>
                <a:gd name="connsiteY3" fmla="*/ 1111250 h 1111250"/>
                <a:gd name="connsiteX4" fmla="*/ 0 w 549275"/>
                <a:gd name="connsiteY4" fmla="*/ 384175 h 1111250"/>
                <a:gd name="connsiteX5" fmla="*/ 412750 w 549275"/>
                <a:gd name="connsiteY5" fmla="*/ 0 h 1111250"/>
                <a:gd name="connsiteX0" fmla="*/ 412750 w 549275"/>
                <a:gd name="connsiteY0" fmla="*/ 0 h 1111250"/>
                <a:gd name="connsiteX1" fmla="*/ 549275 w 549275"/>
                <a:gd name="connsiteY1" fmla="*/ 0 h 1111250"/>
                <a:gd name="connsiteX2" fmla="*/ 549275 w 549275"/>
                <a:gd name="connsiteY2" fmla="*/ 1111250 h 1111250"/>
                <a:gd name="connsiteX3" fmla="*/ 0 w 549275"/>
                <a:gd name="connsiteY3" fmla="*/ 1111250 h 1111250"/>
                <a:gd name="connsiteX4" fmla="*/ 0 w 549275"/>
                <a:gd name="connsiteY4" fmla="*/ 384175 h 1111250"/>
                <a:gd name="connsiteX5" fmla="*/ 412750 w 549275"/>
                <a:gd name="connsiteY5" fmla="*/ 0 h 1111250"/>
                <a:gd name="connsiteX0" fmla="*/ 412750 w 549275"/>
                <a:gd name="connsiteY0" fmla="*/ 0 h 1111250"/>
                <a:gd name="connsiteX1" fmla="*/ 549275 w 549275"/>
                <a:gd name="connsiteY1" fmla="*/ 0 h 1111250"/>
                <a:gd name="connsiteX2" fmla="*/ 549275 w 549275"/>
                <a:gd name="connsiteY2" fmla="*/ 1111250 h 1111250"/>
                <a:gd name="connsiteX3" fmla="*/ 0 w 549275"/>
                <a:gd name="connsiteY3" fmla="*/ 1111250 h 1111250"/>
                <a:gd name="connsiteX4" fmla="*/ 0 w 549275"/>
                <a:gd name="connsiteY4" fmla="*/ 384175 h 1111250"/>
                <a:gd name="connsiteX5" fmla="*/ 412750 w 549275"/>
                <a:gd name="connsiteY5" fmla="*/ 0 h 1111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49275" h="1111250">
                  <a:moveTo>
                    <a:pt x="412750" y="0"/>
                  </a:moveTo>
                  <a:lnTo>
                    <a:pt x="549275" y="0"/>
                  </a:lnTo>
                  <a:lnTo>
                    <a:pt x="549275" y="1111250"/>
                  </a:lnTo>
                  <a:lnTo>
                    <a:pt x="0" y="1111250"/>
                  </a:lnTo>
                  <a:lnTo>
                    <a:pt x="0" y="384175"/>
                  </a:lnTo>
                  <a:cubicBezTo>
                    <a:pt x="153458" y="306917"/>
                    <a:pt x="310092" y="289983"/>
                    <a:pt x="41275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reeform 10"/>
            <p:cNvSpPr/>
            <p:nvPr/>
          </p:nvSpPr>
          <p:spPr>
            <a:xfrm>
              <a:off x="7329488" y="2686050"/>
              <a:ext cx="314325" cy="390525"/>
            </a:xfrm>
            <a:custGeom>
              <a:avLst/>
              <a:gdLst>
                <a:gd name="connsiteX0" fmla="*/ 0 w 314325"/>
                <a:gd name="connsiteY0" fmla="*/ 0 h 390525"/>
                <a:gd name="connsiteX1" fmla="*/ 261937 w 314325"/>
                <a:gd name="connsiteY1" fmla="*/ 0 h 390525"/>
                <a:gd name="connsiteX2" fmla="*/ 314325 w 314325"/>
                <a:gd name="connsiteY2" fmla="*/ 209550 h 390525"/>
                <a:gd name="connsiteX3" fmla="*/ 0 w 314325"/>
                <a:gd name="connsiteY3" fmla="*/ 390525 h 390525"/>
                <a:gd name="connsiteX4" fmla="*/ 0 w 314325"/>
                <a:gd name="connsiteY4" fmla="*/ 0 h 390525"/>
                <a:gd name="connsiteX0" fmla="*/ 0 w 314325"/>
                <a:gd name="connsiteY0" fmla="*/ 0 h 390525"/>
                <a:gd name="connsiteX1" fmla="*/ 261937 w 314325"/>
                <a:gd name="connsiteY1" fmla="*/ 0 h 390525"/>
                <a:gd name="connsiteX2" fmla="*/ 314325 w 314325"/>
                <a:gd name="connsiteY2" fmla="*/ 209550 h 390525"/>
                <a:gd name="connsiteX3" fmla="*/ 0 w 314325"/>
                <a:gd name="connsiteY3" fmla="*/ 390525 h 390525"/>
                <a:gd name="connsiteX4" fmla="*/ 0 w 314325"/>
                <a:gd name="connsiteY4" fmla="*/ 0 h 390525"/>
                <a:gd name="connsiteX0" fmla="*/ 0 w 314325"/>
                <a:gd name="connsiteY0" fmla="*/ 0 h 390525"/>
                <a:gd name="connsiteX1" fmla="*/ 261937 w 314325"/>
                <a:gd name="connsiteY1" fmla="*/ 0 h 390525"/>
                <a:gd name="connsiteX2" fmla="*/ 314325 w 314325"/>
                <a:gd name="connsiteY2" fmla="*/ 209550 h 390525"/>
                <a:gd name="connsiteX3" fmla="*/ 0 w 314325"/>
                <a:gd name="connsiteY3" fmla="*/ 390525 h 390525"/>
                <a:gd name="connsiteX4" fmla="*/ 0 w 314325"/>
                <a:gd name="connsiteY4" fmla="*/ 0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4325" h="390525">
                  <a:moveTo>
                    <a:pt x="0" y="0"/>
                  </a:moveTo>
                  <a:lnTo>
                    <a:pt x="261937" y="0"/>
                  </a:lnTo>
                  <a:cubicBezTo>
                    <a:pt x="269875" y="127000"/>
                    <a:pt x="296862" y="139700"/>
                    <a:pt x="314325" y="209550"/>
                  </a:cubicBezTo>
                  <a:lnTo>
                    <a:pt x="0" y="390525"/>
                  </a:lnTo>
                  <a:cubicBezTo>
                    <a:pt x="1587" y="266700"/>
                    <a:pt x="3175" y="142875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Freeform 12"/>
            <p:cNvSpPr/>
            <p:nvPr/>
          </p:nvSpPr>
          <p:spPr>
            <a:xfrm>
              <a:off x="7329488" y="2943225"/>
              <a:ext cx="528637" cy="904875"/>
            </a:xfrm>
            <a:custGeom>
              <a:avLst/>
              <a:gdLst>
                <a:gd name="connsiteX0" fmla="*/ 0 w 528637"/>
                <a:gd name="connsiteY0" fmla="*/ 204788 h 904875"/>
                <a:gd name="connsiteX1" fmla="*/ 352425 w 528637"/>
                <a:gd name="connsiteY1" fmla="*/ 0 h 904875"/>
                <a:gd name="connsiteX2" fmla="*/ 528637 w 528637"/>
                <a:gd name="connsiteY2" fmla="*/ 128588 h 904875"/>
                <a:gd name="connsiteX3" fmla="*/ 238125 w 528637"/>
                <a:gd name="connsiteY3" fmla="*/ 904875 h 904875"/>
                <a:gd name="connsiteX4" fmla="*/ 0 w 528637"/>
                <a:gd name="connsiteY4" fmla="*/ 904875 h 904875"/>
                <a:gd name="connsiteX5" fmla="*/ 0 w 528637"/>
                <a:gd name="connsiteY5" fmla="*/ 204788 h 904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28637" h="904875">
                  <a:moveTo>
                    <a:pt x="0" y="204788"/>
                  </a:moveTo>
                  <a:lnTo>
                    <a:pt x="352425" y="0"/>
                  </a:lnTo>
                  <a:lnTo>
                    <a:pt x="528637" y="128588"/>
                  </a:lnTo>
                  <a:lnTo>
                    <a:pt x="238125" y="904875"/>
                  </a:lnTo>
                  <a:lnTo>
                    <a:pt x="0" y="904875"/>
                  </a:lnTo>
                  <a:cubicBezTo>
                    <a:pt x="1587" y="681038"/>
                    <a:pt x="3175" y="457200"/>
                    <a:pt x="0" y="204788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794722" y="493267"/>
            <a:ext cx="10414938" cy="712694"/>
            <a:chOff x="1183342" y="1369567"/>
            <a:chExt cx="10414938" cy="712694"/>
          </a:xfrm>
        </p:grpSpPr>
        <p:sp>
          <p:nvSpPr>
            <p:cNvPr id="4" name="TextBox 3"/>
            <p:cNvSpPr txBox="1"/>
            <p:nvPr/>
          </p:nvSpPr>
          <p:spPr>
            <a:xfrm>
              <a:off x="2000163" y="1464304"/>
              <a:ext cx="959811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 smtClean="0"/>
                <a:t>Xem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tờ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lịch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và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các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ảnh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chụp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của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Rô-bốt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rồi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trả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lời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câu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hỏi</a:t>
              </a:r>
              <a:endParaRPr lang="en-US" sz="2800" dirty="0"/>
            </a:p>
          </p:txBody>
        </p:sp>
        <p:sp>
          <p:nvSpPr>
            <p:cNvPr id="5" name="Oval 4"/>
            <p:cNvSpPr/>
            <p:nvPr/>
          </p:nvSpPr>
          <p:spPr>
            <a:xfrm>
              <a:off x="1183342" y="1369567"/>
              <a:ext cx="712694" cy="712694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 smtClean="0"/>
                <a:t>2</a:t>
              </a:r>
              <a:endParaRPr lang="en-US" sz="4000" b="1" dirty="0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661652" y="3157625"/>
            <a:ext cx="360711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solidFill>
                  <a:srgbClr val="7DA12F"/>
                </a:solidFill>
              </a:rPr>
              <a:t>Tây</a:t>
            </a:r>
            <a:r>
              <a:rPr lang="en-US" sz="2000" b="1" dirty="0" smtClean="0">
                <a:solidFill>
                  <a:srgbClr val="7DA12F"/>
                </a:solidFill>
              </a:rPr>
              <a:t> </a:t>
            </a:r>
            <a:r>
              <a:rPr lang="en-US" sz="2000" b="1" dirty="0" err="1" smtClean="0">
                <a:solidFill>
                  <a:srgbClr val="7DA12F"/>
                </a:solidFill>
              </a:rPr>
              <a:t>Nguyên</a:t>
            </a:r>
            <a:r>
              <a:rPr lang="en-US" sz="2000" b="1" dirty="0" smtClean="0">
                <a:solidFill>
                  <a:srgbClr val="7DA12F"/>
                </a:solidFill>
              </a:rPr>
              <a:t>: </a:t>
            </a:r>
            <a:r>
              <a:rPr lang="en-US" sz="2000" b="1" dirty="0" err="1" smtClean="0">
                <a:solidFill>
                  <a:srgbClr val="7DA12F"/>
                </a:solidFill>
              </a:rPr>
              <a:t>ngày</a:t>
            </a:r>
            <a:r>
              <a:rPr lang="en-US" sz="2000" b="1" dirty="0" smtClean="0">
                <a:solidFill>
                  <a:srgbClr val="7DA12F"/>
                </a:solidFill>
              </a:rPr>
              <a:t> 2 </a:t>
            </a:r>
            <a:r>
              <a:rPr lang="en-US" sz="2000" b="1" dirty="0" err="1" smtClean="0">
                <a:solidFill>
                  <a:srgbClr val="7DA12F"/>
                </a:solidFill>
              </a:rPr>
              <a:t>tháng</a:t>
            </a:r>
            <a:r>
              <a:rPr lang="en-US" sz="2000" b="1" dirty="0" smtClean="0">
                <a:solidFill>
                  <a:srgbClr val="7DA12F"/>
                </a:solidFill>
              </a:rPr>
              <a:t> 8</a:t>
            </a:r>
            <a:endParaRPr lang="en-US" sz="2000" b="1" dirty="0">
              <a:solidFill>
                <a:srgbClr val="7DA12F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857633" y="2987982"/>
            <a:ext cx="3001872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solidFill>
                  <a:srgbClr val="7DA12F"/>
                </a:solidFill>
              </a:rPr>
              <a:t>Huế</a:t>
            </a:r>
            <a:r>
              <a:rPr lang="en-US" sz="2000" b="1" dirty="0" smtClean="0">
                <a:solidFill>
                  <a:srgbClr val="7DA12F"/>
                </a:solidFill>
              </a:rPr>
              <a:t>: </a:t>
            </a:r>
            <a:r>
              <a:rPr lang="en-US" sz="2000" b="1" dirty="0" err="1" smtClean="0">
                <a:solidFill>
                  <a:srgbClr val="7DA12F"/>
                </a:solidFill>
              </a:rPr>
              <a:t>ngày</a:t>
            </a:r>
            <a:r>
              <a:rPr lang="en-US" sz="2000" b="1" dirty="0" smtClean="0">
                <a:solidFill>
                  <a:srgbClr val="7DA12F"/>
                </a:solidFill>
              </a:rPr>
              <a:t> 13 </a:t>
            </a:r>
            <a:r>
              <a:rPr lang="en-US" sz="2000" b="1" dirty="0" err="1" smtClean="0">
                <a:solidFill>
                  <a:srgbClr val="7DA12F"/>
                </a:solidFill>
              </a:rPr>
              <a:t>tháng</a:t>
            </a:r>
            <a:r>
              <a:rPr lang="en-US" sz="2000" b="1" dirty="0" smtClean="0">
                <a:solidFill>
                  <a:srgbClr val="7DA12F"/>
                </a:solidFill>
              </a:rPr>
              <a:t> 8</a:t>
            </a:r>
            <a:endParaRPr lang="en-US" sz="2000" b="1" dirty="0">
              <a:solidFill>
                <a:srgbClr val="7DA12F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09252" y="5933488"/>
            <a:ext cx="4558048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solidFill>
                  <a:srgbClr val="7DA12F"/>
                </a:solidFill>
              </a:rPr>
              <a:t>Mù</a:t>
            </a:r>
            <a:r>
              <a:rPr lang="en-US" sz="2000" b="1" dirty="0" smtClean="0">
                <a:solidFill>
                  <a:srgbClr val="7DA12F"/>
                </a:solidFill>
              </a:rPr>
              <a:t> </a:t>
            </a:r>
            <a:r>
              <a:rPr lang="en-US" sz="2000" b="1" dirty="0" err="1" smtClean="0">
                <a:solidFill>
                  <a:srgbClr val="7DA12F"/>
                </a:solidFill>
              </a:rPr>
              <a:t>Cang</a:t>
            </a:r>
            <a:r>
              <a:rPr lang="en-US" sz="2000" b="1" dirty="0" smtClean="0">
                <a:solidFill>
                  <a:srgbClr val="7DA12F"/>
                </a:solidFill>
              </a:rPr>
              <a:t> </a:t>
            </a:r>
            <a:r>
              <a:rPr lang="en-US" sz="2000" b="1" dirty="0" err="1" smtClean="0">
                <a:solidFill>
                  <a:srgbClr val="7DA12F"/>
                </a:solidFill>
              </a:rPr>
              <a:t>Chải</a:t>
            </a:r>
            <a:r>
              <a:rPr lang="en-US" sz="2000" b="1" dirty="0" smtClean="0">
                <a:solidFill>
                  <a:srgbClr val="7DA12F"/>
                </a:solidFill>
              </a:rPr>
              <a:t>: </a:t>
            </a:r>
            <a:r>
              <a:rPr lang="en-US" sz="2000" b="1" dirty="0" err="1" smtClean="0">
                <a:solidFill>
                  <a:srgbClr val="7DA12F"/>
                </a:solidFill>
              </a:rPr>
              <a:t>ngày</a:t>
            </a:r>
            <a:r>
              <a:rPr lang="en-US" sz="2000" b="1" dirty="0" smtClean="0">
                <a:solidFill>
                  <a:srgbClr val="7DA12F"/>
                </a:solidFill>
              </a:rPr>
              <a:t> 30 </a:t>
            </a:r>
            <a:r>
              <a:rPr lang="en-US" sz="2000" b="1" dirty="0" err="1" smtClean="0">
                <a:solidFill>
                  <a:srgbClr val="7DA12F"/>
                </a:solidFill>
              </a:rPr>
              <a:t>tháng</a:t>
            </a:r>
            <a:r>
              <a:rPr lang="en-US" sz="2000" b="1" dirty="0" smtClean="0">
                <a:solidFill>
                  <a:srgbClr val="7DA12F"/>
                </a:solidFill>
              </a:rPr>
              <a:t> 8</a:t>
            </a:r>
            <a:endParaRPr lang="en-US" sz="2000" b="1" dirty="0">
              <a:solidFill>
                <a:srgbClr val="7DA12F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838245" y="5869988"/>
            <a:ext cx="4473015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solidFill>
                  <a:srgbClr val="7DA12F"/>
                </a:solidFill>
              </a:rPr>
              <a:t>Chợ</a:t>
            </a:r>
            <a:r>
              <a:rPr lang="en-US" sz="2000" b="1" dirty="0" smtClean="0">
                <a:solidFill>
                  <a:srgbClr val="7DA12F"/>
                </a:solidFill>
              </a:rPr>
              <a:t> </a:t>
            </a:r>
            <a:r>
              <a:rPr lang="en-US" sz="2000" b="1" dirty="0" err="1" smtClean="0">
                <a:solidFill>
                  <a:srgbClr val="7DA12F"/>
                </a:solidFill>
              </a:rPr>
              <a:t>nổi</a:t>
            </a:r>
            <a:r>
              <a:rPr lang="en-US" sz="2000" b="1" dirty="0" smtClean="0">
                <a:solidFill>
                  <a:srgbClr val="7DA12F"/>
                </a:solidFill>
              </a:rPr>
              <a:t> </a:t>
            </a:r>
            <a:r>
              <a:rPr lang="en-US" sz="2000" b="1" dirty="0" err="1" smtClean="0">
                <a:solidFill>
                  <a:srgbClr val="7DA12F"/>
                </a:solidFill>
              </a:rPr>
              <a:t>Năm</a:t>
            </a:r>
            <a:r>
              <a:rPr lang="en-US" sz="2000" b="1" dirty="0" smtClean="0">
                <a:solidFill>
                  <a:srgbClr val="7DA12F"/>
                </a:solidFill>
              </a:rPr>
              <a:t> </a:t>
            </a:r>
            <a:r>
              <a:rPr lang="en-US" sz="2000" b="1" dirty="0" err="1" smtClean="0">
                <a:solidFill>
                  <a:srgbClr val="7DA12F"/>
                </a:solidFill>
              </a:rPr>
              <a:t>Căn</a:t>
            </a:r>
            <a:r>
              <a:rPr lang="en-US" sz="2000" b="1" dirty="0" smtClean="0">
                <a:solidFill>
                  <a:srgbClr val="7DA12F"/>
                </a:solidFill>
              </a:rPr>
              <a:t>: </a:t>
            </a:r>
            <a:r>
              <a:rPr lang="en-US" sz="2000" b="1" dirty="0" err="1" smtClean="0">
                <a:solidFill>
                  <a:srgbClr val="7DA12F"/>
                </a:solidFill>
              </a:rPr>
              <a:t>ngày</a:t>
            </a:r>
            <a:r>
              <a:rPr lang="en-US" sz="2000" b="1" dirty="0" smtClean="0">
                <a:solidFill>
                  <a:srgbClr val="7DA12F"/>
                </a:solidFill>
              </a:rPr>
              <a:t> 21 </a:t>
            </a:r>
            <a:r>
              <a:rPr lang="en-US" sz="2000" b="1" dirty="0" err="1" smtClean="0">
                <a:solidFill>
                  <a:srgbClr val="7DA12F"/>
                </a:solidFill>
              </a:rPr>
              <a:t>tháng</a:t>
            </a:r>
            <a:r>
              <a:rPr lang="en-US" sz="2000" b="1" dirty="0" smtClean="0">
                <a:solidFill>
                  <a:srgbClr val="7DA12F"/>
                </a:solidFill>
              </a:rPr>
              <a:t> 8</a:t>
            </a:r>
            <a:endParaRPr lang="en-US" sz="2000" b="1" dirty="0">
              <a:solidFill>
                <a:srgbClr val="7DA12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5569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94722" y="493267"/>
            <a:ext cx="10414938" cy="1048844"/>
            <a:chOff x="1183342" y="1369567"/>
            <a:chExt cx="10414938" cy="1048844"/>
          </a:xfrm>
        </p:grpSpPr>
        <p:sp>
          <p:nvSpPr>
            <p:cNvPr id="3" name="TextBox 2"/>
            <p:cNvSpPr txBox="1"/>
            <p:nvPr/>
          </p:nvSpPr>
          <p:spPr>
            <a:xfrm>
              <a:off x="2000163" y="1464304"/>
              <a:ext cx="9598117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Cho </a:t>
              </a:r>
              <a:r>
                <a:rPr lang="en-US" sz="2800" dirty="0" err="1" smtClean="0"/>
                <a:t>biết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thời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gian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đến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thăm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bảo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tàng</a:t>
              </a:r>
              <a:r>
                <a:rPr lang="en-US" sz="2800" dirty="0" smtClean="0"/>
                <a:t> </a:t>
              </a:r>
              <a:r>
                <a:rPr lang="en-US" sz="2800" dirty="0" err="1"/>
                <a:t>L</a:t>
              </a:r>
              <a:r>
                <a:rPr lang="en-US" sz="2800" dirty="0" err="1" smtClean="0"/>
                <a:t>ịch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sử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Quân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sự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Việt</a:t>
              </a:r>
              <a:r>
                <a:rPr lang="en-US" sz="2800" dirty="0" smtClean="0"/>
                <a:t> Nam </a:t>
              </a:r>
              <a:r>
                <a:rPr lang="en-US" sz="2800" dirty="0" err="1" smtClean="0"/>
                <a:t>của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mỗi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bạn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như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sau</a:t>
              </a:r>
              <a:r>
                <a:rPr lang="en-US" sz="2800" dirty="0" smtClean="0"/>
                <a:t>:</a:t>
              </a:r>
              <a:endParaRPr lang="en-US" sz="2800" dirty="0"/>
            </a:p>
          </p:txBody>
        </p:sp>
        <p:sp>
          <p:nvSpPr>
            <p:cNvPr id="4" name="Oval 3"/>
            <p:cNvSpPr/>
            <p:nvPr/>
          </p:nvSpPr>
          <p:spPr>
            <a:xfrm>
              <a:off x="1183342" y="1369567"/>
              <a:ext cx="712694" cy="712694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 smtClean="0"/>
                <a:t>3</a:t>
              </a:r>
              <a:endParaRPr lang="en-US" sz="4000" b="1" dirty="0"/>
            </a:p>
          </p:txBody>
        </p:sp>
      </p:grpSp>
      <p:pic>
        <p:nvPicPr>
          <p:cNvPr id="2050" name="Picture 2" descr="20210409041757_wm_shs-toan-2-tap-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952" t="12774" r="9617" b="58581"/>
          <a:stretch/>
        </p:blipFill>
        <p:spPr bwMode="auto">
          <a:xfrm>
            <a:off x="2314933" y="1499907"/>
            <a:ext cx="7425968" cy="401110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352672" y="5410878"/>
            <a:ext cx="959811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Biết</a:t>
            </a:r>
            <a:r>
              <a:rPr lang="en-US" sz="2800" dirty="0" smtClean="0"/>
              <a:t> </a:t>
            </a:r>
            <a:r>
              <a:rPr lang="en-US" sz="2800" dirty="0" err="1" smtClean="0"/>
              <a:t>bảo</a:t>
            </a:r>
            <a:r>
              <a:rPr lang="en-US" sz="2800" dirty="0" smtClean="0"/>
              <a:t> </a:t>
            </a:r>
            <a:r>
              <a:rPr lang="en-US" sz="2800" dirty="0" err="1" smtClean="0"/>
              <a:t>tàng</a:t>
            </a:r>
            <a:r>
              <a:rPr lang="en-US" sz="2800" dirty="0" smtClean="0"/>
              <a:t> </a:t>
            </a:r>
            <a:r>
              <a:rPr lang="en-US" sz="2800" dirty="0" err="1" smtClean="0"/>
              <a:t>mở</a:t>
            </a:r>
            <a:r>
              <a:rPr lang="en-US" sz="2800" dirty="0" smtClean="0"/>
              <a:t> </a:t>
            </a:r>
            <a:r>
              <a:rPr lang="en-US" sz="2800" dirty="0" err="1" smtClean="0"/>
              <a:t>cửa</a:t>
            </a:r>
            <a:r>
              <a:rPr lang="en-US" sz="2800" dirty="0" smtClean="0"/>
              <a:t> </a:t>
            </a:r>
            <a:r>
              <a:rPr lang="en-US" sz="2800" dirty="0" err="1" smtClean="0"/>
              <a:t>từ</a:t>
            </a:r>
            <a:r>
              <a:rPr lang="en-US" sz="2800" dirty="0" smtClean="0"/>
              <a:t> 8 </a:t>
            </a:r>
            <a:r>
              <a:rPr lang="en-US" sz="2800" dirty="0" err="1" smtClean="0"/>
              <a:t>giờ</a:t>
            </a:r>
            <a:r>
              <a:rPr lang="en-US" sz="2800" dirty="0" smtClean="0"/>
              <a:t> </a:t>
            </a:r>
            <a:r>
              <a:rPr lang="en-US" sz="2800" dirty="0" err="1" smtClean="0"/>
              <a:t>đến</a:t>
            </a:r>
            <a:r>
              <a:rPr lang="en-US" sz="2800" dirty="0" smtClean="0"/>
              <a:t> 16 </a:t>
            </a:r>
            <a:r>
              <a:rPr lang="en-US" sz="2800" dirty="0" err="1" smtClean="0"/>
              <a:t>giờ</a:t>
            </a:r>
            <a:r>
              <a:rPr lang="en-US" sz="2800" dirty="0" smtClean="0"/>
              <a:t> 30 </a:t>
            </a:r>
            <a:r>
              <a:rPr lang="en-US" sz="2800" dirty="0" err="1" smtClean="0"/>
              <a:t>phút</a:t>
            </a:r>
            <a:r>
              <a:rPr lang="en-US" sz="2800" dirty="0" smtClean="0"/>
              <a:t>. </a:t>
            </a:r>
            <a:r>
              <a:rPr lang="en-US" sz="2800" dirty="0" err="1" smtClean="0"/>
              <a:t>Hỏi</a:t>
            </a:r>
            <a:r>
              <a:rPr lang="en-US" sz="2800" dirty="0" smtClean="0"/>
              <a:t> </a:t>
            </a:r>
            <a:r>
              <a:rPr lang="en-US" sz="2800" dirty="0" err="1" smtClean="0"/>
              <a:t>những</a:t>
            </a:r>
            <a:r>
              <a:rPr lang="en-US" sz="2800" dirty="0" smtClean="0"/>
              <a:t> </a:t>
            </a:r>
            <a:r>
              <a:rPr lang="en-US" sz="2800" dirty="0" err="1" smtClean="0"/>
              <a:t>bạn</a:t>
            </a:r>
            <a:r>
              <a:rPr lang="en-US" sz="2800" dirty="0" smtClean="0"/>
              <a:t> </a:t>
            </a:r>
            <a:r>
              <a:rPr lang="en-US" sz="2800" dirty="0" err="1" smtClean="0"/>
              <a:t>nào</a:t>
            </a:r>
            <a:r>
              <a:rPr lang="en-US" sz="2800" dirty="0" smtClean="0"/>
              <a:t> </a:t>
            </a:r>
            <a:r>
              <a:rPr lang="en-US" sz="2800" dirty="0" err="1" smtClean="0"/>
              <a:t>được</a:t>
            </a:r>
            <a:r>
              <a:rPr lang="en-US" sz="2800" dirty="0" smtClean="0"/>
              <a:t> </a:t>
            </a:r>
            <a:r>
              <a:rPr lang="en-US" sz="2800" dirty="0" err="1" smtClean="0"/>
              <a:t>vào</a:t>
            </a:r>
            <a:r>
              <a:rPr lang="en-US" sz="2800" dirty="0" smtClean="0"/>
              <a:t> </a:t>
            </a:r>
            <a:r>
              <a:rPr lang="en-US" sz="2800" dirty="0" err="1" smtClean="0"/>
              <a:t>thăm</a:t>
            </a:r>
            <a:r>
              <a:rPr lang="en-US" sz="2800" dirty="0" smtClean="0"/>
              <a:t> </a:t>
            </a:r>
            <a:r>
              <a:rPr lang="en-US" sz="2800" dirty="0" err="1" smtClean="0"/>
              <a:t>bảo</a:t>
            </a:r>
            <a:r>
              <a:rPr lang="en-US" sz="2800" dirty="0" smtClean="0"/>
              <a:t> </a:t>
            </a:r>
            <a:r>
              <a:rPr lang="en-US" sz="2800" dirty="0" err="1" smtClean="0"/>
              <a:t>tàng</a:t>
            </a:r>
            <a:r>
              <a:rPr lang="en-US" sz="2800" dirty="0"/>
              <a:t>?</a:t>
            </a:r>
            <a:r>
              <a:rPr lang="en-US" sz="2800" dirty="0" smtClean="0"/>
              <a:t> </a:t>
            </a:r>
            <a:endParaRPr lang="en-US" sz="2800" dirty="0"/>
          </a:p>
        </p:txBody>
      </p:sp>
      <p:sp>
        <p:nvSpPr>
          <p:cNvPr id="5" name="Rounded Rectangle 4"/>
          <p:cNvSpPr/>
          <p:nvPr/>
        </p:nvSpPr>
        <p:spPr>
          <a:xfrm>
            <a:off x="635155" y="2636900"/>
            <a:ext cx="1780472" cy="478302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10 </a:t>
            </a:r>
            <a:r>
              <a:rPr lang="en-US" sz="2000" b="1" dirty="0" err="1" smtClean="0">
                <a:solidFill>
                  <a:schemeClr val="tx1"/>
                </a:solidFill>
              </a:rPr>
              <a:t>giờ</a:t>
            </a:r>
            <a:r>
              <a:rPr lang="en-US" sz="2000" b="1" dirty="0" smtClean="0">
                <a:solidFill>
                  <a:schemeClr val="tx1"/>
                </a:solidFill>
              </a:rPr>
              <a:t> 15 </a:t>
            </a:r>
            <a:r>
              <a:rPr lang="en-US" sz="2000" b="1" dirty="0" err="1" smtClean="0">
                <a:solidFill>
                  <a:schemeClr val="tx1"/>
                </a:solidFill>
              </a:rPr>
              <a:t>phút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35155" y="4610271"/>
            <a:ext cx="1780472" cy="478302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11 </a:t>
            </a:r>
            <a:r>
              <a:rPr lang="en-US" sz="2000" b="1" dirty="0" err="1" smtClean="0">
                <a:solidFill>
                  <a:schemeClr val="tx1"/>
                </a:solidFill>
              </a:rPr>
              <a:t>giờ</a:t>
            </a:r>
            <a:r>
              <a:rPr lang="en-US" sz="2000" b="1" dirty="0" smtClean="0">
                <a:solidFill>
                  <a:schemeClr val="tx1"/>
                </a:solidFill>
              </a:rPr>
              <a:t> 30 </a:t>
            </a:r>
            <a:r>
              <a:rPr lang="en-US" sz="2000" b="1" dirty="0" err="1" smtClean="0">
                <a:solidFill>
                  <a:schemeClr val="tx1"/>
                </a:solidFill>
              </a:rPr>
              <a:t>phút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9469677" y="2636900"/>
            <a:ext cx="1739983" cy="478302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5 </a:t>
            </a:r>
            <a:r>
              <a:rPr lang="en-US" sz="2000" b="1" dirty="0" err="1" smtClean="0">
                <a:solidFill>
                  <a:schemeClr val="tx1"/>
                </a:solidFill>
              </a:rPr>
              <a:t>giờ</a:t>
            </a:r>
            <a:r>
              <a:rPr lang="en-US" sz="2000" b="1" dirty="0" smtClean="0">
                <a:solidFill>
                  <a:schemeClr val="tx1"/>
                </a:solidFill>
              </a:rPr>
              <a:t> 30 </a:t>
            </a:r>
            <a:r>
              <a:rPr lang="en-US" sz="2000" b="1" dirty="0" err="1" smtClean="0">
                <a:solidFill>
                  <a:schemeClr val="tx1"/>
                </a:solidFill>
              </a:rPr>
              <a:t>phút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9469677" y="4610271"/>
            <a:ext cx="1739983" cy="478302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4 </a:t>
            </a:r>
            <a:r>
              <a:rPr lang="en-US" sz="2000" b="1" dirty="0" err="1" smtClean="0">
                <a:solidFill>
                  <a:schemeClr val="tx1"/>
                </a:solidFill>
              </a:rPr>
              <a:t>giờ</a:t>
            </a:r>
            <a:r>
              <a:rPr lang="en-US" sz="2000" b="1" dirty="0" smtClean="0">
                <a:solidFill>
                  <a:schemeClr val="tx1"/>
                </a:solidFill>
              </a:rPr>
              <a:t> 15 </a:t>
            </a:r>
            <a:r>
              <a:rPr lang="en-US" sz="2000" b="1" dirty="0" err="1" smtClean="0">
                <a:solidFill>
                  <a:schemeClr val="tx1"/>
                </a:solidFill>
              </a:rPr>
              <a:t>phút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642339" y="2918254"/>
            <a:ext cx="717452" cy="39389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BDCD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Mai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3573194" y="3756603"/>
            <a:ext cx="745588" cy="39389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</a:rPr>
              <a:t>Việt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6284253" y="3714399"/>
            <a:ext cx="890270" cy="393895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Nam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0559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20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2" presetClass="entr" presetSubtype="8" fill="hold" grpId="0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2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3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4" fill="hold">
                          <p:stCondLst>
                            <p:cond delay="indefinite"/>
                          </p:stCondLst>
                          <p:childTnLst>
                            <p:par>
                              <p:cTn id="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" presetID="2" presetClass="entr" presetSubtype="8" fill="hold" grpId="0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8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9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2" presetClass="entr" presetSubtype="2" fill="hold" grpId="0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34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35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6" fill="hold">
                          <p:stCondLst>
                            <p:cond delay="indefinite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2" presetClass="entr" presetSubtype="2" fill="hold" grpId="0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40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41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2" fill="hold">
                          <p:stCondLst>
                            <p:cond delay="indefinite"/>
                          </p:stCondLst>
                          <p:childTnLst>
                            <p:par>
                              <p:cTn id="4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4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6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7" fill="hold">
                          <p:stCondLst>
                            <p:cond delay="indefinite"/>
                          </p:stCondLst>
                          <p:childTnLst>
                            <p:par>
                              <p:cTn id="4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9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1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2" fill="hold">
                          <p:stCondLst>
                            <p:cond delay="indefinite"/>
                          </p:stCondLst>
                          <p:childTnLst>
                            <p:par>
                              <p:cTn id="5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4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6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/>
          <p:bldP spid="5" grpId="0" animBg="1"/>
          <p:bldP spid="8" grpId="0" animBg="1"/>
          <p:bldP spid="9" grpId="0" animBg="1"/>
          <p:bldP spid="10" grpId="0" animBg="1"/>
          <p:bldP spid="7" grpId="0" animBg="1"/>
          <p:bldP spid="12" grpId="0" animBg="1"/>
          <p:bldP spid="13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20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4" fill="hold">
                          <p:stCondLst>
                            <p:cond delay="indefinite"/>
                          </p:stCondLst>
                          <p:childTnLst>
                            <p:par>
                              <p:cTn id="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" presetID="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4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5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6" fill="hold">
                          <p:stCondLst>
                            <p:cond delay="indefinite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0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1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2" fill="hold">
                          <p:stCondLst>
                            <p:cond delay="indefinite"/>
                          </p:stCondLst>
                          <p:childTnLst>
                            <p:par>
                              <p:cTn id="4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4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6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7" fill="hold">
                          <p:stCondLst>
                            <p:cond delay="indefinite"/>
                          </p:stCondLst>
                          <p:childTnLst>
                            <p:par>
                              <p:cTn id="4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9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1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2" fill="hold">
                          <p:stCondLst>
                            <p:cond delay="indefinite"/>
                          </p:stCondLst>
                          <p:childTnLst>
                            <p:par>
                              <p:cTn id="5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4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6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/>
          <p:bldP spid="5" grpId="0" animBg="1"/>
          <p:bldP spid="8" grpId="0" animBg="1"/>
          <p:bldP spid="9" grpId="0" animBg="1"/>
          <p:bldP spid="10" grpId="0" animBg="1"/>
          <p:bldP spid="7" grpId="0" animBg="1"/>
          <p:bldP spid="12" grpId="0" animBg="1"/>
          <p:bldP spid="13" grpId="0" animBg="1"/>
        </p:bld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>
            <a:alpha val="93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94722" y="493267"/>
            <a:ext cx="10414938" cy="964436"/>
            <a:chOff x="1183342" y="1369567"/>
            <a:chExt cx="10414938" cy="964436"/>
          </a:xfrm>
        </p:grpSpPr>
        <p:sp>
          <p:nvSpPr>
            <p:cNvPr id="3" name="TextBox 2"/>
            <p:cNvSpPr txBox="1"/>
            <p:nvPr/>
          </p:nvSpPr>
          <p:spPr>
            <a:xfrm>
              <a:off x="2000163" y="1379896"/>
              <a:ext cx="9598117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Cho </a:t>
              </a:r>
              <a:r>
                <a:rPr lang="en-US" sz="2800" dirty="0" err="1" smtClean="0"/>
                <a:t>biết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giờ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học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các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môn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năng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khiếu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vào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sáng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thứ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Bảy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của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Rô-bốt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như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sau</a:t>
              </a:r>
              <a:r>
                <a:rPr lang="en-US" sz="2800" dirty="0" smtClean="0"/>
                <a:t>:</a:t>
              </a:r>
              <a:endParaRPr lang="en-US" sz="2800" dirty="0"/>
            </a:p>
          </p:txBody>
        </p:sp>
        <p:sp>
          <p:nvSpPr>
            <p:cNvPr id="4" name="Oval 3"/>
            <p:cNvSpPr/>
            <p:nvPr/>
          </p:nvSpPr>
          <p:spPr>
            <a:xfrm>
              <a:off x="1183342" y="1369567"/>
              <a:ext cx="712694" cy="712694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 smtClean="0"/>
                <a:t>4</a:t>
              </a:r>
              <a:endParaRPr lang="en-US" sz="4000" b="1" dirty="0"/>
            </a:p>
          </p:txBody>
        </p:sp>
      </p:grpSp>
      <p:pic>
        <p:nvPicPr>
          <p:cNvPr id="5" name="Picture 2" descr="20210409041757_wm_shs-toan-2-tap-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505" t="52657" r="12638" b="11841"/>
          <a:stretch/>
        </p:blipFill>
        <p:spPr bwMode="auto">
          <a:xfrm>
            <a:off x="2919847" y="1488859"/>
            <a:ext cx="5999073" cy="427889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151069" y="5767750"/>
            <a:ext cx="95981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Trước</a:t>
            </a:r>
            <a:r>
              <a:rPr lang="en-US" sz="2800" dirty="0" smtClean="0"/>
              <a:t> </a:t>
            </a:r>
            <a:r>
              <a:rPr lang="en-US" sz="2800" dirty="0" err="1" smtClean="0"/>
              <a:t>giờ</a:t>
            </a:r>
            <a:r>
              <a:rPr lang="en-US" sz="2800" dirty="0" smtClean="0"/>
              <a:t> </a:t>
            </a:r>
            <a:r>
              <a:rPr lang="en-US" sz="2800" dirty="0" err="1" smtClean="0"/>
              <a:t>học</a:t>
            </a:r>
            <a:r>
              <a:rPr lang="en-US" sz="2800" dirty="0" smtClean="0"/>
              <a:t> </a:t>
            </a:r>
            <a:r>
              <a:rPr lang="en-US" sz="2800" dirty="0" err="1" smtClean="0"/>
              <a:t>bóng</a:t>
            </a:r>
            <a:r>
              <a:rPr lang="en-US" sz="2800" dirty="0" smtClean="0"/>
              <a:t> </a:t>
            </a:r>
            <a:r>
              <a:rPr lang="en-US" sz="2800" dirty="0" err="1" smtClean="0"/>
              <a:t>rổ</a:t>
            </a:r>
            <a:r>
              <a:rPr lang="en-US" sz="2800" dirty="0" smtClean="0"/>
              <a:t> </a:t>
            </a:r>
            <a:r>
              <a:rPr lang="en-US" sz="2800" dirty="0" err="1" smtClean="0"/>
              <a:t>Rô-bốt</a:t>
            </a:r>
            <a:r>
              <a:rPr lang="en-US" sz="2800" dirty="0" smtClean="0"/>
              <a:t> </a:t>
            </a:r>
            <a:r>
              <a:rPr lang="en-US" sz="2800" dirty="0" err="1" smtClean="0"/>
              <a:t>học</a:t>
            </a:r>
            <a:r>
              <a:rPr lang="en-US" sz="2800" dirty="0" smtClean="0"/>
              <a:t> </a:t>
            </a:r>
            <a:r>
              <a:rPr lang="en-US" sz="2800" dirty="0" err="1" smtClean="0"/>
              <a:t>những</a:t>
            </a:r>
            <a:r>
              <a:rPr lang="en-US" sz="2800" dirty="0" smtClean="0"/>
              <a:t> </a:t>
            </a:r>
            <a:r>
              <a:rPr lang="en-US" sz="2800" dirty="0" err="1" smtClean="0"/>
              <a:t>môn</a:t>
            </a:r>
            <a:r>
              <a:rPr lang="en-US" sz="2800" dirty="0" smtClean="0"/>
              <a:t> </a:t>
            </a:r>
            <a:r>
              <a:rPr lang="en-US" sz="2800" dirty="0" err="1" smtClean="0"/>
              <a:t>nào</a:t>
            </a:r>
            <a:r>
              <a:rPr lang="en-US" sz="2800" dirty="0" smtClean="0"/>
              <a:t>?</a:t>
            </a:r>
            <a:endParaRPr lang="en-US" sz="2800" dirty="0"/>
          </a:p>
        </p:txBody>
      </p:sp>
      <p:sp>
        <p:nvSpPr>
          <p:cNvPr id="7" name="Rounded Rectangle 6"/>
          <p:cNvSpPr/>
          <p:nvPr/>
        </p:nvSpPr>
        <p:spPr>
          <a:xfrm>
            <a:off x="1005741" y="2285208"/>
            <a:ext cx="1914106" cy="478302"/>
          </a:xfrm>
          <a:prstGeom prst="roundRect">
            <a:avLst/>
          </a:prstGeom>
          <a:solidFill>
            <a:srgbClr val="E3EBA2"/>
          </a:solidFill>
          <a:ln w="2857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9 </a:t>
            </a:r>
            <a:r>
              <a:rPr lang="en-US" sz="2000" b="1" dirty="0" err="1" smtClean="0">
                <a:solidFill>
                  <a:schemeClr val="tx1"/>
                </a:solidFill>
              </a:rPr>
              <a:t>giờ</a:t>
            </a:r>
            <a:r>
              <a:rPr lang="en-US" sz="2000" b="1" dirty="0" smtClean="0">
                <a:solidFill>
                  <a:schemeClr val="tx1"/>
                </a:solidFill>
              </a:rPr>
              <a:t> 15 </a:t>
            </a:r>
            <a:r>
              <a:rPr lang="en-US" sz="2000" b="1" dirty="0" err="1" smtClean="0">
                <a:solidFill>
                  <a:schemeClr val="tx1"/>
                </a:solidFill>
              </a:rPr>
              <a:t>phút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005741" y="4461943"/>
            <a:ext cx="1914106" cy="478302"/>
          </a:xfrm>
          <a:prstGeom prst="roundRect">
            <a:avLst/>
          </a:prstGeom>
          <a:solidFill>
            <a:srgbClr val="FFE2B2"/>
          </a:solidFill>
          <a:ln w="28575">
            <a:solidFill>
              <a:srgbClr val="F9D17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7 </a:t>
            </a:r>
            <a:r>
              <a:rPr lang="en-US" sz="2000" b="1" dirty="0" err="1" smtClean="0">
                <a:solidFill>
                  <a:schemeClr val="tx1"/>
                </a:solidFill>
              </a:rPr>
              <a:t>giờ</a:t>
            </a:r>
            <a:r>
              <a:rPr lang="en-US" sz="2000" b="1" dirty="0" smtClean="0">
                <a:solidFill>
                  <a:schemeClr val="tx1"/>
                </a:solidFill>
              </a:rPr>
              <a:t> 15 </a:t>
            </a:r>
            <a:r>
              <a:rPr lang="en-US" sz="2000" b="1" dirty="0" err="1" smtClean="0">
                <a:solidFill>
                  <a:schemeClr val="tx1"/>
                </a:solidFill>
              </a:rPr>
              <a:t>phút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8918920" y="2285208"/>
            <a:ext cx="1914106" cy="478302"/>
          </a:xfrm>
          <a:prstGeom prst="roundRect">
            <a:avLst/>
          </a:prstGeom>
          <a:solidFill>
            <a:srgbClr val="FBDDDF"/>
          </a:solidFill>
          <a:ln w="28575">
            <a:solidFill>
              <a:srgbClr val="F4A2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8 </a:t>
            </a:r>
            <a:r>
              <a:rPr lang="en-US" sz="2000" b="1" dirty="0" err="1" smtClean="0">
                <a:solidFill>
                  <a:schemeClr val="tx1"/>
                </a:solidFill>
              </a:rPr>
              <a:t>giờ</a:t>
            </a:r>
            <a:r>
              <a:rPr lang="en-US" sz="2000" b="1" dirty="0" smtClean="0">
                <a:solidFill>
                  <a:schemeClr val="tx1"/>
                </a:solidFill>
              </a:rPr>
              <a:t> 30 </a:t>
            </a:r>
            <a:r>
              <a:rPr lang="en-US" sz="2000" b="1" dirty="0" err="1" smtClean="0">
                <a:solidFill>
                  <a:schemeClr val="tx1"/>
                </a:solidFill>
              </a:rPr>
              <a:t>phút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8918920" y="4461943"/>
            <a:ext cx="1914106" cy="478302"/>
          </a:xfrm>
          <a:prstGeom prst="roundRect">
            <a:avLst/>
          </a:prstGeom>
          <a:solidFill>
            <a:srgbClr val="F9D172"/>
          </a:solidFill>
          <a:ln w="28575">
            <a:solidFill>
              <a:srgbClr val="F5B8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10 </a:t>
            </a:r>
            <a:r>
              <a:rPr lang="en-US" sz="2000" b="1" dirty="0" err="1" smtClean="0">
                <a:solidFill>
                  <a:schemeClr val="tx1"/>
                </a:solidFill>
              </a:rPr>
              <a:t>giờ</a:t>
            </a:r>
            <a:r>
              <a:rPr lang="en-US" sz="2000" b="1" dirty="0" smtClean="0">
                <a:solidFill>
                  <a:schemeClr val="tx1"/>
                </a:solidFill>
              </a:rPr>
              <a:t> 30 </a:t>
            </a:r>
            <a:r>
              <a:rPr lang="en-US" sz="2000" b="1" dirty="0" err="1" smtClean="0">
                <a:solidFill>
                  <a:schemeClr val="tx1"/>
                </a:solidFill>
              </a:rPr>
              <a:t>phút</a:t>
            </a:r>
            <a:endParaRPr lang="en-US" sz="2000" b="1" dirty="0">
              <a:solidFill>
                <a:schemeClr val="tx1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hq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8625" y="4694994"/>
            <a:ext cx="1349310" cy="131800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hq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0088" y="2504672"/>
            <a:ext cx="1349310" cy="1318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5465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2" presetClass="entr" presetSubtype="8" fill="hold" grpId="0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2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3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4" fill="hold">
                          <p:stCondLst>
                            <p:cond delay="indefinite"/>
                          </p:stCondLst>
                          <p:childTnLst>
                            <p:par>
                              <p:cTn id="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" presetID="2" presetClass="entr" presetSubtype="8" fill="hold" grpId="0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8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9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2" presetClass="entr" presetSubtype="2" fill="hold" grpId="0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34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35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6" fill="hold">
                          <p:stCondLst>
                            <p:cond delay="indefinite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2" presetClass="entr" presetSubtype="2" fill="hold" grpId="0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40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41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2" fill="hold">
                          <p:stCondLst>
                            <p:cond delay="indefinite"/>
                          </p:stCondLst>
                          <p:childTnLst>
                            <p:par>
                              <p:cTn id="4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4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6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7" fill="hold">
                          <p:stCondLst>
                            <p:cond delay="indefinite"/>
                          </p:stCondLst>
                          <p:childTnLst>
                            <p:par>
                              <p:cTn id="4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9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1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/>
          <p:bldP spid="7" grpId="0" animBg="1"/>
          <p:bldP spid="8" grpId="0" animBg="1"/>
          <p:bldP spid="9" grpId="0" animBg="1"/>
          <p:bldP spid="10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4" fill="hold">
                          <p:stCondLst>
                            <p:cond delay="indefinite"/>
                          </p:stCondLst>
                          <p:childTnLst>
                            <p:par>
                              <p:cTn id="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" presetID="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4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5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6" fill="hold">
                          <p:stCondLst>
                            <p:cond delay="indefinite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0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1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2" fill="hold">
                          <p:stCondLst>
                            <p:cond delay="indefinite"/>
                          </p:stCondLst>
                          <p:childTnLst>
                            <p:par>
                              <p:cTn id="4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4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6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7" fill="hold">
                          <p:stCondLst>
                            <p:cond delay="indefinite"/>
                          </p:stCondLst>
                          <p:childTnLst>
                            <p:par>
                              <p:cTn id="4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9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1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/>
          <p:bldP spid="7" grpId="0" animBg="1"/>
          <p:bldP spid="8" grpId="0" animBg="1"/>
          <p:bldP spid="9" grpId="0" animBg="1"/>
          <p:bldP spid="10" grpId="0" animBg="1"/>
        </p:bldLst>
      </p:timing>
    </mc:Fallback>
  </mc:AlternateContent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525</TotalTime>
  <Words>241</Words>
  <Application>Microsoft Office PowerPoint</Application>
  <PresentationFormat>Widescreen</PresentationFormat>
  <Paragraphs>35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Times New Roman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DELL-NM</cp:lastModifiedBy>
  <cp:revision>60</cp:revision>
  <dcterms:created xsi:type="dcterms:W3CDTF">2021-06-02T01:34:28Z</dcterms:created>
  <dcterms:modified xsi:type="dcterms:W3CDTF">2024-12-23T07:42:23Z</dcterms:modified>
</cp:coreProperties>
</file>