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29"/>
  </p:notesMasterIdLst>
  <p:sldIdLst>
    <p:sldId id="352" r:id="rId2"/>
    <p:sldId id="353" r:id="rId3"/>
    <p:sldId id="380" r:id="rId4"/>
    <p:sldId id="358" r:id="rId5"/>
    <p:sldId id="384" r:id="rId6"/>
    <p:sldId id="383" r:id="rId7"/>
    <p:sldId id="359" r:id="rId8"/>
    <p:sldId id="385" r:id="rId9"/>
    <p:sldId id="363" r:id="rId10"/>
    <p:sldId id="364" r:id="rId11"/>
    <p:sldId id="365" r:id="rId12"/>
    <p:sldId id="366" r:id="rId13"/>
    <p:sldId id="367" r:id="rId14"/>
    <p:sldId id="368" r:id="rId15"/>
    <p:sldId id="370" r:id="rId16"/>
    <p:sldId id="382" r:id="rId17"/>
    <p:sldId id="372" r:id="rId18"/>
    <p:sldId id="373" r:id="rId19"/>
    <p:sldId id="375" r:id="rId20"/>
    <p:sldId id="386" r:id="rId21"/>
    <p:sldId id="376" r:id="rId22"/>
    <p:sldId id="377" r:id="rId23"/>
    <p:sldId id="387" r:id="rId24"/>
    <p:sldId id="378" r:id="rId25"/>
    <p:sldId id="388" r:id="rId26"/>
    <p:sldId id="389" r:id="rId27"/>
    <p:sldId id="379" r:id="rId28"/>
  </p:sldIdLst>
  <p:sldSz cx="6858000" cy="5143500"/>
  <p:notesSz cx="6858000" cy="9144000"/>
  <p:embeddedFontLst>
    <p:embeddedFont>
      <p:font typeface="Montserrat" panose="020B0604020202020204" charset="0"/>
      <p:regular r:id="rId30"/>
      <p:bold r:id="rId31"/>
      <p:italic r:id="rId32"/>
      <p:boldItalic r:id="rId33"/>
    </p:embeddedFont>
    <p:embeddedFont>
      <p:font typeface="Kalam" panose="020B0604020202020204" charset="0"/>
      <p:regular r:id="rId34"/>
      <p:bold r:id="rId35"/>
    </p:embeddedFont>
  </p:embeddedFontLst>
  <p:custDataLst>
    <p:tags r:id="rId3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F7446B"/>
    <a:srgbClr val="FC7D77"/>
    <a:srgbClr val="BEE7FB"/>
    <a:srgbClr val="B7D574"/>
    <a:srgbClr val="7EA131"/>
    <a:srgbClr val="8AB036"/>
    <a:srgbClr val="F95D51"/>
    <a:srgbClr val="FB4C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380" y="64"/>
      </p:cViewPr>
      <p:guideLst/>
    </p:cSldViewPr>
  </p:slideViewPr>
  <p:notesTextViewPr>
    <p:cViewPr>
      <p:scale>
        <a:sx n="3" d="2"/>
        <a:sy n="3" d="2"/>
      </p:scale>
      <p:origin x="0" y="0"/>
    </p:cViewPr>
  </p:notesTextViewPr>
  <p:notesViewPr>
    <p:cSldViewPr snapToGrid="0" showGuides="1">
      <p:cViewPr varScale="1">
        <p:scale>
          <a:sx n="53" d="100"/>
          <a:sy n="53" d="100"/>
        </p:scale>
        <p:origin x="2844"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44000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009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5" name="TextBox 4">
            <a:extLst>
              <a:ext uri="{FF2B5EF4-FFF2-40B4-BE49-F238E27FC236}">
                <a16:creationId xmlns:a16="http://schemas.microsoft.com/office/drawing/2014/main" id="{E0B13DD2-7AD7-469D-8ECC-0ABE12998EEE}"/>
              </a:ext>
            </a:extLst>
          </p:cNvPr>
          <p:cNvSpPr txBox="1"/>
          <p:nvPr userDrawn="1"/>
        </p:nvSpPr>
        <p:spPr>
          <a:xfrm>
            <a:off x="5143500" y="4928056"/>
            <a:ext cx="3429000" cy="215444"/>
          </a:xfrm>
          <a:prstGeom prst="rect">
            <a:avLst/>
          </a:prstGeom>
          <a:noFill/>
        </p:spPr>
        <p:txBody>
          <a:bodyPr wrap="square">
            <a:spAutoFit/>
          </a:bodyPr>
          <a:lstStyle/>
          <a:p>
            <a:r>
              <a:rPr lang="en-US" sz="800" b="0" i="0" dirty="0">
                <a:solidFill>
                  <a:srgbClr val="050505"/>
                </a:solidFill>
                <a:effectLst/>
                <a:latin typeface="+mj-lt"/>
              </a:rPr>
              <a:t>FeistyForwarders_0968120672</a:t>
            </a:r>
            <a:endParaRPr lang="en-US" sz="800" dirty="0">
              <a:latin typeface="+mj-lt"/>
            </a:endParaRPr>
          </a:p>
        </p:txBody>
      </p:sp>
    </p:spTree>
  </p:cSld>
  <p:clrMap bg1="lt1" tx1="dk1" bg2="dk2" tx2="lt2" accent1="accent1" accent2="accent2" accent3="accent3" accent4="accent4" accent5="accent5" accent6="accent6" hlink="hlink" folHlink="folHlink"/>
  <p:sldLayoutIdLst>
    <p:sldLayoutId id="2147483687" r:id="rId1"/>
    <p:sldLayoutId id="2147483690" r:id="rId2"/>
    <p:sldLayoutId id="2147483685" r:id="rId3"/>
    <p:sldLayoutId id="2147483691" r:id="rId4"/>
    <p:sldLayoutId id="2147483692" r:id="rId5"/>
    <p:sldLayoutId id="2147483686" r:id="rId6"/>
    <p:sldLayoutId id="2147483693" r:id="rId7"/>
    <p:sldLayoutId id="2147483688" r:id="rId8"/>
    <p:sldLayoutId id="2147483694"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2.xml"/><Relationship Id="rId5" Type="http://schemas.microsoft.com/office/2007/relationships/hdphoto" Target="../media/hdphoto1.wdp"/><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9.png"/><Relationship Id="rId5" Type="http://schemas.microsoft.com/office/2007/relationships/hdphoto" Target="../media/hdphoto5.wdp"/><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5.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5.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5.xml"/><Relationship Id="rId1" Type="http://schemas.openxmlformats.org/officeDocument/2006/relationships/tags" Target="../tags/tag16.xml"/><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5.xml"/><Relationship Id="rId1" Type="http://schemas.openxmlformats.org/officeDocument/2006/relationships/tags" Target="../tags/tag1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5.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0.jpeg"/><Relationship Id="rId5" Type="http://schemas.openxmlformats.org/officeDocument/2006/relationships/image" Target="../media/image9.pn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5.xml"/><Relationship Id="rId1" Type="http://schemas.openxmlformats.org/officeDocument/2006/relationships/tags" Target="../tags/tag21.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5.xml"/><Relationship Id="rId1" Type="http://schemas.openxmlformats.org/officeDocument/2006/relationships/tags" Target="../tags/tag23.xml"/><Relationship Id="rId6" Type="http://schemas.openxmlformats.org/officeDocument/2006/relationships/image" Target="../media/image28.png"/><Relationship Id="rId5" Type="http://schemas.openxmlformats.org/officeDocument/2006/relationships/image" Target="../media/image27.png"/><Relationship Id="rId4" Type="http://schemas.microsoft.com/office/2007/relationships/hdphoto" Target="../media/hdphoto6.wdp"/></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5.xml"/><Relationship Id="rId1" Type="http://schemas.openxmlformats.org/officeDocument/2006/relationships/tags" Target="../tags/tag24.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5.xml"/><Relationship Id="rId1" Type="http://schemas.openxmlformats.org/officeDocument/2006/relationships/tags" Target="../tags/tag5.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5.xml"/><Relationship Id="rId1" Type="http://schemas.openxmlformats.org/officeDocument/2006/relationships/tags" Target="../tags/tag6.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5.xml"/><Relationship Id="rId1" Type="http://schemas.openxmlformats.org/officeDocument/2006/relationships/tags" Target="../tags/tag7.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5.xml"/><Relationship Id="rId1" Type="http://schemas.openxmlformats.org/officeDocument/2006/relationships/tags" Target="../tags/tag9.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5.xml"/><Relationship Id="rId1" Type="http://schemas.openxmlformats.org/officeDocument/2006/relationships/tags" Target="../tags/tag10.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800E4549-EAC6-4C23-AC52-94ACB43E5A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8DF1BDE-6F3B-44E1-9B62-1DAEC99F7045}"/>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rcRect l="9297" t="5051" r="7657" b="12774"/>
          <a:stretch/>
        </p:blipFill>
        <p:spPr>
          <a:xfrm>
            <a:off x="1778297" y="236100"/>
            <a:ext cx="4710222" cy="4624408"/>
          </a:xfrm>
          <a:prstGeom prst="flowChartConnector">
            <a:avLst/>
          </a:prstGeom>
        </p:spPr>
      </p:pic>
    </p:spTree>
    <p:custDataLst>
      <p:tags r:id="rId1"/>
    </p:custDataLst>
    <p:extLst>
      <p:ext uri="{BB962C8B-B14F-4D97-AF65-F5344CB8AC3E}">
        <p14:creationId xmlns:p14="http://schemas.microsoft.com/office/powerpoint/2010/main" val="2514069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8AF1B5C6-44EC-4AA4-97E9-40D26F7EF516}"/>
              </a:ext>
            </a:extLst>
          </p:cNvPr>
          <p:cNvGrpSpPr/>
          <p:nvPr/>
        </p:nvGrpSpPr>
        <p:grpSpPr>
          <a:xfrm>
            <a:off x="1144267" y="1390819"/>
            <a:ext cx="5142133" cy="3364044"/>
            <a:chOff x="1144267" y="1390819"/>
            <a:chExt cx="5142133" cy="3364044"/>
          </a:xfrm>
        </p:grpSpPr>
        <p:grpSp>
          <p:nvGrpSpPr>
            <p:cNvPr id="18" name="Group 17">
              <a:extLst>
                <a:ext uri="{FF2B5EF4-FFF2-40B4-BE49-F238E27FC236}">
                  <a16:creationId xmlns:a16="http://schemas.microsoft.com/office/drawing/2014/main" id="{5DDBB379-649D-47B3-B7C9-705ACB05A792}"/>
                </a:ext>
              </a:extLst>
            </p:cNvPr>
            <p:cNvGrpSpPr/>
            <p:nvPr/>
          </p:nvGrpSpPr>
          <p:grpSpPr>
            <a:xfrm>
              <a:off x="1144267" y="1390819"/>
              <a:ext cx="4405927" cy="3318271"/>
              <a:chOff x="1417547" y="1264224"/>
              <a:chExt cx="4405927" cy="3318271"/>
            </a:xfrm>
          </p:grpSpPr>
          <p:pic>
            <p:nvPicPr>
              <p:cNvPr id="20" name="Picture 19">
                <a:extLst>
                  <a:ext uri="{FF2B5EF4-FFF2-40B4-BE49-F238E27FC236}">
                    <a16:creationId xmlns:a16="http://schemas.microsoft.com/office/drawing/2014/main" id="{D55C4DAC-AA4C-47F0-A763-853F116F6486}"/>
                  </a:ext>
                </a:extLst>
              </p:cNvPr>
              <p:cNvPicPr>
                <a:picLocks noChangeAspect="1"/>
              </p:cNvPicPr>
              <p:nvPr/>
            </p:nvPicPr>
            <p:blipFill>
              <a:blip r:embed="rId3">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21" name="TextBox 20">
                <a:extLst>
                  <a:ext uri="{FF2B5EF4-FFF2-40B4-BE49-F238E27FC236}">
                    <a16:creationId xmlns:a16="http://schemas.microsoft.com/office/drawing/2014/main" id="{960A4B3D-2C4C-40F9-865D-9C26327875B7}"/>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VIẾT</a:t>
                </a:r>
                <a:endParaRPr lang="en-US" sz="4400" b="1" dirty="0">
                  <a:solidFill>
                    <a:srgbClr val="17479D"/>
                  </a:solidFill>
                  <a:latin typeface="UTM Avo" panose="02040603050506020204" pitchFamily="18" charset="0"/>
                </a:endParaRPr>
              </a:p>
            </p:txBody>
          </p:sp>
          <p:sp>
            <p:nvSpPr>
              <p:cNvPr id="22" name="TextBox 21">
                <a:extLst>
                  <a:ext uri="{FF2B5EF4-FFF2-40B4-BE49-F238E27FC236}">
                    <a16:creationId xmlns:a16="http://schemas.microsoft.com/office/drawing/2014/main" id="{3EC49E55-24AD-4FAD-A9E9-BAD8808D9916}"/>
                  </a:ext>
                </a:extLst>
              </p:cNvPr>
              <p:cNvSpPr txBox="1"/>
              <p:nvPr/>
            </p:nvSpPr>
            <p:spPr>
              <a:xfrm>
                <a:off x="1961448" y="2608611"/>
                <a:ext cx="3041009" cy="659989"/>
              </a:xfrm>
              <a:prstGeom prst="rect">
                <a:avLst/>
              </a:prstGeom>
              <a:noFill/>
            </p:spPr>
            <p:txBody>
              <a:bodyPr wrap="square" rtlCol="0">
                <a:spAutoFit/>
              </a:bodyPr>
              <a:lstStyle/>
              <a:p>
                <a:pPr algn="ctr">
                  <a:lnSpc>
                    <a:spcPct val="150000"/>
                  </a:lnSpc>
                </a:pPr>
                <a:r>
                  <a:rPr lang="vi-VN" sz="2800" b="1">
                    <a:solidFill>
                      <a:schemeClr val="accent1">
                        <a:lumMod val="50000"/>
                      </a:schemeClr>
                    </a:solidFill>
                    <a:latin typeface="UTM Avo" panose="02040603050506020204" pitchFamily="18" charset="0"/>
                  </a:rPr>
                  <a:t>TIẾT 3</a:t>
                </a:r>
                <a:endParaRPr lang="en-US" sz="2800" b="1" dirty="0">
                  <a:solidFill>
                    <a:schemeClr val="accent1">
                      <a:lumMod val="50000"/>
                    </a:schemeClr>
                  </a:solidFill>
                  <a:latin typeface="UTM Avo" panose="02040603050506020204" pitchFamily="18" charset="0"/>
                </a:endParaRPr>
              </a:p>
            </p:txBody>
          </p:sp>
        </p:grpSp>
        <p:pic>
          <p:nvPicPr>
            <p:cNvPr id="19" name="Picture 2">
              <a:extLst>
                <a:ext uri="{FF2B5EF4-FFF2-40B4-BE49-F238E27FC236}">
                  <a16:creationId xmlns:a16="http://schemas.microsoft.com/office/drawing/2014/main" id="{774081B0-33A6-464C-A34B-BF9B958A2CF0}"/>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29177" y="3197640"/>
              <a:ext cx="1557223" cy="15572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a:extLst>
              <a:ext uri="{FF2B5EF4-FFF2-40B4-BE49-F238E27FC236}">
                <a16:creationId xmlns:a16="http://schemas.microsoft.com/office/drawing/2014/main" id="{C14A7F7F-5B2B-4D66-8DAB-E84A429182DF}"/>
              </a:ext>
            </a:extLst>
          </p:cNvPr>
          <p:cNvGrpSpPr/>
          <p:nvPr/>
        </p:nvGrpSpPr>
        <p:grpSpPr>
          <a:xfrm>
            <a:off x="223014" y="617893"/>
            <a:ext cx="1642746" cy="650903"/>
            <a:chOff x="340244" y="617893"/>
            <a:chExt cx="1642746" cy="650903"/>
          </a:xfrm>
        </p:grpSpPr>
        <p:sp>
          <p:nvSpPr>
            <p:cNvPr id="23" name="TextBox 22">
              <a:extLst>
                <a:ext uri="{FF2B5EF4-FFF2-40B4-BE49-F238E27FC236}">
                  <a16:creationId xmlns:a16="http://schemas.microsoft.com/office/drawing/2014/main" id="{ACB1730B-86F0-4D42-821E-AAECD5D617B2}"/>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30</a:t>
              </a:r>
            </a:p>
          </p:txBody>
        </p:sp>
        <p:sp>
          <p:nvSpPr>
            <p:cNvPr id="24" name="TextBox 23">
              <a:extLst>
                <a:ext uri="{FF2B5EF4-FFF2-40B4-BE49-F238E27FC236}">
                  <a16:creationId xmlns:a16="http://schemas.microsoft.com/office/drawing/2014/main" id="{8A148DA7-E372-48B1-AAB9-BA29FA802E35}"/>
                </a:ext>
              </a:extLst>
            </p:cNvPr>
            <p:cNvSpPr txBox="1"/>
            <p:nvPr/>
          </p:nvSpPr>
          <p:spPr>
            <a:xfrm>
              <a:off x="340244" y="622465"/>
              <a:ext cx="1613647" cy="646331"/>
            </a:xfrm>
            <a:prstGeom prst="rect">
              <a:avLst/>
            </a:prstGeom>
            <a:noFill/>
          </p:spPr>
          <p:txBody>
            <a:bodyPr wrap="square" rtlCol="0">
              <a:spAutoFit/>
            </a:bodyPr>
            <a:lstStyle/>
            <a:p>
              <a:r>
                <a:rPr lang="en-US" sz="3600" dirty="0">
                  <a:solidFill>
                    <a:srgbClr val="FC7D77"/>
                  </a:solidFill>
                  <a:latin typeface="UTM Cookies" panose="02040603050506020204" pitchFamily="18" charset="0"/>
                </a:rPr>
                <a:t>BÀI 30</a:t>
              </a:r>
            </a:p>
          </p:txBody>
        </p:sp>
      </p:grpSp>
      <p:sp>
        <p:nvSpPr>
          <p:cNvPr id="25" name="TextBox 24">
            <a:extLst>
              <a:ext uri="{FF2B5EF4-FFF2-40B4-BE49-F238E27FC236}">
                <a16:creationId xmlns:a16="http://schemas.microsoft.com/office/drawing/2014/main" id="{566E27C0-F1AE-423C-A2ED-3634C9897E40}"/>
              </a:ext>
            </a:extLst>
          </p:cNvPr>
          <p:cNvSpPr txBox="1"/>
          <p:nvPr/>
        </p:nvSpPr>
        <p:spPr>
          <a:xfrm>
            <a:off x="1802794" y="595725"/>
            <a:ext cx="5693745" cy="615553"/>
          </a:xfrm>
          <a:prstGeom prst="rect">
            <a:avLst/>
          </a:prstGeom>
          <a:noFill/>
        </p:spPr>
        <p:txBody>
          <a:bodyPr wrap="square" rtlCol="0">
            <a:spAutoFit/>
          </a:bodyPr>
          <a:lstStyle/>
          <a:p>
            <a:r>
              <a:rPr lang="en-US" sz="3400" dirty="0">
                <a:solidFill>
                  <a:schemeClr val="accent2"/>
                </a:solidFill>
                <a:latin typeface="UTM Cookies" panose="02040603050506020204" pitchFamily="18" charset="0"/>
              </a:rPr>
              <a:t>THƯƠNG ÔNG</a:t>
            </a:r>
          </a:p>
        </p:txBody>
      </p:sp>
    </p:spTree>
    <p:custDataLst>
      <p:tags r:id="rId1"/>
    </p:custDataLst>
    <p:extLst>
      <p:ext uri="{BB962C8B-B14F-4D97-AF65-F5344CB8AC3E}">
        <p14:creationId xmlns:p14="http://schemas.microsoft.com/office/powerpoint/2010/main" val="2870401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48EB22-4AF3-485B-A7B0-962A67C797D5}"/>
              </a:ext>
            </a:extLst>
          </p:cNvPr>
          <p:cNvSpPr txBox="1"/>
          <p:nvPr/>
        </p:nvSpPr>
        <p:spPr>
          <a:xfrm>
            <a:off x="1688168" y="491298"/>
            <a:ext cx="4520127" cy="646331"/>
          </a:xfrm>
          <a:prstGeom prst="rect">
            <a:avLst/>
          </a:prstGeom>
          <a:noFill/>
        </p:spPr>
        <p:txBody>
          <a:bodyPr wrap="square" rtlCol="0">
            <a:spAutoFit/>
          </a:bodyPr>
          <a:lstStyle/>
          <a:p>
            <a:pPr algn="ctr"/>
            <a:r>
              <a:rPr lang="en-US" sz="3600" dirty="0">
                <a:solidFill>
                  <a:schemeClr val="accent2"/>
                </a:solidFill>
                <a:latin typeface="UTM Cookies" panose="02040603050506020204" pitchFamily="18" charset="0"/>
              </a:rPr>
              <a:t>NGHE - VIẾT</a:t>
            </a:r>
          </a:p>
        </p:txBody>
      </p:sp>
      <p:sp>
        <p:nvSpPr>
          <p:cNvPr id="8" name="TextBox 7">
            <a:extLst>
              <a:ext uri="{FF2B5EF4-FFF2-40B4-BE49-F238E27FC236}">
                <a16:creationId xmlns:a16="http://schemas.microsoft.com/office/drawing/2014/main" id="{07230C3F-6710-4BDA-AA07-981F659A1D6C}"/>
              </a:ext>
            </a:extLst>
          </p:cNvPr>
          <p:cNvSpPr txBox="1"/>
          <p:nvPr/>
        </p:nvSpPr>
        <p:spPr>
          <a:xfrm>
            <a:off x="1688168" y="1922136"/>
            <a:ext cx="2765501" cy="523220"/>
          </a:xfrm>
          <a:prstGeom prst="rect">
            <a:avLst/>
          </a:prstGeom>
          <a:noFill/>
        </p:spPr>
        <p:txBody>
          <a:bodyPr wrap="none" rtlCol="0">
            <a:spAutoFit/>
          </a:bodyPr>
          <a:lstStyle/>
          <a:p>
            <a:r>
              <a:rPr lang="en-US" sz="2800" b="1" dirty="0">
                <a:solidFill>
                  <a:srgbClr val="17479D"/>
                </a:solidFill>
                <a:latin typeface="UTM Avo" panose="02040603050506020204" pitchFamily="18" charset="0"/>
              </a:rPr>
              <a:t>THƯƠNG ÔNG</a:t>
            </a:r>
            <a:endParaRPr lang="en-VN" sz="2800" b="1" dirty="0">
              <a:solidFill>
                <a:srgbClr val="17479D"/>
              </a:solidFill>
              <a:latin typeface="UTM Avo" panose="02040603050506020204" pitchFamily="18" charset="0"/>
            </a:endParaRPr>
          </a:p>
        </p:txBody>
      </p:sp>
      <p:sp>
        <p:nvSpPr>
          <p:cNvPr id="9" name="TextBox 8">
            <a:extLst>
              <a:ext uri="{FF2B5EF4-FFF2-40B4-BE49-F238E27FC236}">
                <a16:creationId xmlns:a16="http://schemas.microsoft.com/office/drawing/2014/main" id="{8D7AFFB8-9C30-4914-AEF6-9EB0FD3C9ACE}"/>
              </a:ext>
            </a:extLst>
          </p:cNvPr>
          <p:cNvSpPr txBox="1"/>
          <p:nvPr/>
        </p:nvSpPr>
        <p:spPr>
          <a:xfrm>
            <a:off x="812141" y="2609947"/>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Nghe - viết</a:t>
            </a:r>
            <a:r>
              <a:rPr lang="en-US" sz="2000" b="1" dirty="0">
                <a:solidFill>
                  <a:schemeClr val="accent1">
                    <a:lumMod val="75000"/>
                  </a:schemeClr>
                </a:solidFill>
                <a:latin typeface="UTM Avo" panose="02040603050506020204" pitchFamily="18" charset="0"/>
              </a:rPr>
              <a:t>: 2 </a:t>
            </a:r>
            <a:r>
              <a:rPr lang="en-US" sz="2000" b="1" dirty="0" err="1">
                <a:solidFill>
                  <a:schemeClr val="accent1">
                    <a:lumMod val="75000"/>
                  </a:schemeClr>
                </a:solidFill>
                <a:latin typeface="UTM Avo" panose="02040603050506020204" pitchFamily="18" charset="0"/>
              </a:rPr>
              <a:t>khổ</a:t>
            </a:r>
            <a:r>
              <a:rPr lang="en-US" sz="2000" b="1" dirty="0">
                <a:solidFill>
                  <a:schemeClr val="accent1">
                    <a:lumMod val="75000"/>
                  </a:schemeClr>
                </a:solidFill>
                <a:latin typeface="UTM Avo" panose="02040603050506020204" pitchFamily="18" charset="0"/>
              </a:rPr>
              <a:t> </a:t>
            </a:r>
            <a:r>
              <a:rPr lang="en-US" sz="2000" b="1" dirty="0" err="1">
                <a:solidFill>
                  <a:schemeClr val="accent1">
                    <a:lumMod val="75000"/>
                  </a:schemeClr>
                </a:solidFill>
                <a:latin typeface="UTM Avo" panose="02040603050506020204" pitchFamily="18" charset="0"/>
              </a:rPr>
              <a:t>thơ</a:t>
            </a:r>
            <a:r>
              <a:rPr lang="en-US" sz="2000" b="1" dirty="0">
                <a:solidFill>
                  <a:schemeClr val="accent1">
                    <a:lumMod val="75000"/>
                  </a:schemeClr>
                </a:solidFill>
                <a:latin typeface="UTM Avo" panose="02040603050506020204" pitchFamily="18" charset="0"/>
              </a:rPr>
              <a:t> </a:t>
            </a:r>
            <a:r>
              <a:rPr lang="en-US" sz="2000" b="1" dirty="0" err="1">
                <a:solidFill>
                  <a:schemeClr val="accent1">
                    <a:lumMod val="75000"/>
                  </a:schemeClr>
                </a:solidFill>
                <a:latin typeface="UTM Avo" panose="02040603050506020204" pitchFamily="18" charset="0"/>
              </a:rPr>
              <a:t>đầu</a:t>
            </a:r>
            <a:endParaRPr lang="vi-VN" sz="2000" dirty="0">
              <a:solidFill>
                <a:schemeClr val="accent1">
                  <a:lumMod val="75000"/>
                </a:schemeClr>
              </a:solidFill>
              <a:latin typeface="UTM Avo" panose="02040603050506020204" pitchFamily="18" charset="0"/>
            </a:endParaRPr>
          </a:p>
        </p:txBody>
      </p:sp>
      <p:pic>
        <p:nvPicPr>
          <p:cNvPr id="10" name="Picture 9">
            <a:extLst>
              <a:ext uri="{FF2B5EF4-FFF2-40B4-BE49-F238E27FC236}">
                <a16:creationId xmlns:a16="http://schemas.microsoft.com/office/drawing/2014/main" id="{C12963A8-B3B6-41A2-9F05-8E5B79F295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640" y="2764513"/>
            <a:ext cx="304770" cy="288000"/>
          </a:xfrm>
          <a:prstGeom prst="rect">
            <a:avLst/>
          </a:prstGeom>
        </p:spPr>
      </p:pic>
      <p:pic>
        <p:nvPicPr>
          <p:cNvPr id="11" name="Picture 10">
            <a:extLst>
              <a:ext uri="{FF2B5EF4-FFF2-40B4-BE49-F238E27FC236}">
                <a16:creationId xmlns:a16="http://schemas.microsoft.com/office/drawing/2014/main" id="{760ECDD1-476F-4F80-8D7F-60DFE477A9D9}"/>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19410" y="3435366"/>
            <a:ext cx="288000" cy="288000"/>
          </a:xfrm>
          <a:prstGeom prst="rect">
            <a:avLst/>
          </a:prstGeom>
        </p:spPr>
      </p:pic>
      <p:sp>
        <p:nvSpPr>
          <p:cNvPr id="12" name="TextBox 11">
            <a:extLst>
              <a:ext uri="{FF2B5EF4-FFF2-40B4-BE49-F238E27FC236}">
                <a16:creationId xmlns:a16="http://schemas.microsoft.com/office/drawing/2014/main" id="{15E505F4-3F61-45BB-90FD-4CAFCC21151A}"/>
              </a:ext>
            </a:extLst>
          </p:cNvPr>
          <p:cNvSpPr txBox="1"/>
          <p:nvPr/>
        </p:nvSpPr>
        <p:spPr>
          <a:xfrm>
            <a:off x="812141" y="3276159"/>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Bài tập</a:t>
            </a:r>
            <a:r>
              <a:rPr lang="en-US" sz="2000" b="1" dirty="0">
                <a:solidFill>
                  <a:schemeClr val="accent1">
                    <a:lumMod val="75000"/>
                  </a:schemeClr>
                </a:solidFill>
                <a:latin typeface="UTM Avo" panose="02040603050506020204" pitchFamily="18" charset="0"/>
              </a:rPr>
              <a:t> </a:t>
            </a:r>
            <a:r>
              <a:rPr lang="en-US" sz="2000" b="1" dirty="0" err="1">
                <a:solidFill>
                  <a:schemeClr val="accent1">
                    <a:lumMod val="75000"/>
                  </a:schemeClr>
                </a:solidFill>
                <a:latin typeface="UTM Avo" panose="02040603050506020204" pitchFamily="18" charset="0"/>
              </a:rPr>
              <a:t>tự</a:t>
            </a:r>
            <a:r>
              <a:rPr lang="en-US" sz="2000" b="1" dirty="0">
                <a:solidFill>
                  <a:schemeClr val="accent1">
                    <a:lumMod val="75000"/>
                  </a:schemeClr>
                </a:solidFill>
                <a:latin typeface="UTM Avo" panose="02040603050506020204" pitchFamily="18" charset="0"/>
              </a:rPr>
              <a:t> </a:t>
            </a:r>
            <a:r>
              <a:rPr lang="en-US" sz="2000" b="1" dirty="0" err="1">
                <a:solidFill>
                  <a:schemeClr val="accent1">
                    <a:lumMod val="75000"/>
                  </a:schemeClr>
                </a:solidFill>
                <a:latin typeface="UTM Avo" panose="02040603050506020204" pitchFamily="18" charset="0"/>
              </a:rPr>
              <a:t>chọn</a:t>
            </a:r>
            <a:endParaRPr lang="vi-VN" sz="2000" dirty="0">
              <a:solidFill>
                <a:schemeClr val="accent1">
                  <a:lumMod val="75000"/>
                </a:schemeClr>
              </a:solidFill>
              <a:latin typeface="UTM Avo" panose="02040603050506020204" pitchFamily="18" charset="0"/>
            </a:endParaRPr>
          </a:p>
        </p:txBody>
      </p:sp>
      <p:pic>
        <p:nvPicPr>
          <p:cNvPr id="16" name="Picture 15">
            <a:extLst>
              <a:ext uri="{FF2B5EF4-FFF2-40B4-BE49-F238E27FC236}">
                <a16:creationId xmlns:a16="http://schemas.microsoft.com/office/drawing/2014/main" id="{0345C78C-8AB1-4F58-AC6B-2E1666A6022D}"/>
              </a:ext>
            </a:extLst>
          </p:cNvPr>
          <p:cNvPicPr>
            <a:picLocks noChangeAspect="1"/>
          </p:cNvPicPr>
          <p:nvPr/>
        </p:nvPicPr>
        <p:blipFill rotWithShape="1">
          <a:blip r:embed="rId6"/>
          <a:srcRect b="27070"/>
          <a:stretch/>
        </p:blipFill>
        <p:spPr>
          <a:xfrm>
            <a:off x="286883" y="315465"/>
            <a:ext cx="1401285" cy="1335508"/>
          </a:xfrm>
          <a:prstGeom prst="flowChartConnector">
            <a:avLst/>
          </a:prstGeom>
        </p:spPr>
      </p:pic>
    </p:spTree>
    <p:custDataLst>
      <p:tags r:id="rId1"/>
    </p:custDataLst>
    <p:extLst>
      <p:ext uri="{BB962C8B-B14F-4D97-AF65-F5344CB8AC3E}">
        <p14:creationId xmlns:p14="http://schemas.microsoft.com/office/powerpoint/2010/main" val="262117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2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par>
                                <p:cTn id="18" presetID="22" presetClass="entr" presetSubtype="8"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5BF3FAA5-24D4-43C2-BF45-5F8AA09CA802}"/>
              </a:ext>
            </a:extLst>
          </p:cNvPr>
          <p:cNvSpPr txBox="1"/>
          <p:nvPr/>
        </p:nvSpPr>
        <p:spPr>
          <a:xfrm>
            <a:off x="2709196" y="829135"/>
            <a:ext cx="2717914" cy="3924536"/>
          </a:xfrm>
          <a:prstGeom prst="rect">
            <a:avLst/>
          </a:prstGeom>
          <a:noFill/>
        </p:spPr>
        <p:txBody>
          <a:bodyPr wrap="square" rtlCol="0">
            <a:spAutoFit/>
          </a:bodyPr>
          <a:lstStyle/>
          <a:p>
            <a:pPr algn="just">
              <a:lnSpc>
                <a:spcPct val="150000"/>
              </a:lnSpc>
            </a:pPr>
            <a:r>
              <a:rPr lang="en-US" dirty="0" err="1">
                <a:latin typeface="UTM Avo" panose="02040603050506020204" pitchFamily="18" charset="0"/>
              </a:rPr>
              <a:t>Ông</a:t>
            </a:r>
            <a:r>
              <a:rPr lang="en-US" dirty="0">
                <a:latin typeface="UTM Avo" panose="02040603050506020204" pitchFamily="18" charset="0"/>
              </a:rPr>
              <a:t> </a:t>
            </a:r>
            <a:r>
              <a:rPr lang="en-US" dirty="0" err="1">
                <a:latin typeface="UTM Avo" panose="02040603050506020204" pitchFamily="18" charset="0"/>
              </a:rPr>
              <a:t>bị</a:t>
            </a:r>
            <a:r>
              <a:rPr lang="en-US" dirty="0">
                <a:latin typeface="UTM Avo" panose="02040603050506020204" pitchFamily="18" charset="0"/>
              </a:rPr>
              <a:t> </a:t>
            </a:r>
            <a:r>
              <a:rPr lang="en-US" dirty="0" err="1">
                <a:latin typeface="UTM Avo" panose="02040603050506020204" pitchFamily="18" charset="0"/>
              </a:rPr>
              <a:t>đau</a:t>
            </a:r>
            <a:r>
              <a:rPr lang="en-US" dirty="0">
                <a:latin typeface="UTM Avo" panose="02040603050506020204" pitchFamily="18" charset="0"/>
              </a:rPr>
              <a:t> </a:t>
            </a:r>
            <a:r>
              <a:rPr lang="en-US" dirty="0" err="1">
                <a:latin typeface="UTM Avo" panose="02040603050506020204" pitchFamily="18" charset="0"/>
              </a:rPr>
              <a:t>chân</a:t>
            </a:r>
            <a:endParaRPr lang="en-US" dirty="0">
              <a:latin typeface="UTM Avo" panose="02040603050506020204" pitchFamily="18" charset="0"/>
            </a:endParaRPr>
          </a:p>
          <a:p>
            <a:pPr algn="just">
              <a:lnSpc>
                <a:spcPct val="150000"/>
              </a:lnSpc>
            </a:pPr>
            <a:r>
              <a:rPr lang="en-US" dirty="0" err="1">
                <a:latin typeface="UTM Avo" panose="02040603050506020204" pitchFamily="18" charset="0"/>
              </a:rPr>
              <a:t>Nó</a:t>
            </a:r>
            <a:r>
              <a:rPr lang="en-US" dirty="0">
                <a:latin typeface="UTM Avo" panose="02040603050506020204" pitchFamily="18" charset="0"/>
              </a:rPr>
              <a:t> </a:t>
            </a:r>
            <a:r>
              <a:rPr lang="en-US" dirty="0" err="1">
                <a:latin typeface="UTM Avo" panose="02040603050506020204" pitchFamily="18" charset="0"/>
              </a:rPr>
              <a:t>sưng</a:t>
            </a:r>
            <a:r>
              <a:rPr lang="en-US" dirty="0">
                <a:latin typeface="UTM Avo" panose="02040603050506020204" pitchFamily="18" charset="0"/>
              </a:rPr>
              <a:t> </a:t>
            </a:r>
            <a:r>
              <a:rPr lang="en-US" dirty="0" err="1">
                <a:latin typeface="UTM Avo" panose="02040603050506020204" pitchFamily="18" charset="0"/>
              </a:rPr>
              <a:t>nó</a:t>
            </a:r>
            <a:r>
              <a:rPr lang="en-US" dirty="0">
                <a:latin typeface="UTM Avo" panose="02040603050506020204" pitchFamily="18" charset="0"/>
              </a:rPr>
              <a:t> </a:t>
            </a:r>
            <a:r>
              <a:rPr lang="en-US" dirty="0" err="1">
                <a:latin typeface="UTM Avo" panose="02040603050506020204" pitchFamily="18" charset="0"/>
              </a:rPr>
              <a:t>tấy</a:t>
            </a:r>
            <a:r>
              <a:rPr lang="en-US" dirty="0">
                <a:latin typeface="UTM Avo" panose="02040603050506020204" pitchFamily="18" charset="0"/>
              </a:rPr>
              <a:t>,</a:t>
            </a:r>
          </a:p>
          <a:p>
            <a:pPr algn="just">
              <a:lnSpc>
                <a:spcPct val="150000"/>
              </a:lnSpc>
            </a:pPr>
            <a:r>
              <a:rPr lang="en-US" dirty="0" err="1">
                <a:latin typeface="UTM Avo" panose="02040603050506020204" pitchFamily="18" charset="0"/>
              </a:rPr>
              <a:t>Đi</a:t>
            </a:r>
            <a:r>
              <a:rPr lang="en-US" dirty="0">
                <a:latin typeface="UTM Avo" panose="02040603050506020204" pitchFamily="18" charset="0"/>
              </a:rPr>
              <a:t> </a:t>
            </a:r>
            <a:r>
              <a:rPr lang="en-US" dirty="0" err="1">
                <a:latin typeface="UTM Avo" panose="02040603050506020204" pitchFamily="18" charset="0"/>
              </a:rPr>
              <a:t>phải</a:t>
            </a:r>
            <a:r>
              <a:rPr lang="en-US" dirty="0">
                <a:latin typeface="UTM Avo" panose="02040603050506020204" pitchFamily="18" charset="0"/>
              </a:rPr>
              <a:t> </a:t>
            </a:r>
            <a:r>
              <a:rPr lang="en-US" dirty="0" err="1">
                <a:latin typeface="UTM Avo" panose="02040603050506020204" pitchFamily="18" charset="0"/>
              </a:rPr>
              <a:t>chống</a:t>
            </a:r>
            <a:r>
              <a:rPr lang="en-US" dirty="0">
                <a:latin typeface="UTM Avo" panose="02040603050506020204" pitchFamily="18" charset="0"/>
              </a:rPr>
              <a:t> </a:t>
            </a:r>
            <a:r>
              <a:rPr lang="en-US" dirty="0" err="1">
                <a:latin typeface="UTM Avo" panose="02040603050506020204" pitchFamily="18" charset="0"/>
              </a:rPr>
              <a:t>gậy</a:t>
            </a:r>
            <a:endParaRPr lang="en-US" dirty="0">
              <a:latin typeface="UTM Avo" panose="02040603050506020204" pitchFamily="18" charset="0"/>
            </a:endParaRPr>
          </a:p>
          <a:p>
            <a:pPr algn="just">
              <a:lnSpc>
                <a:spcPct val="150000"/>
              </a:lnSpc>
            </a:pPr>
            <a:r>
              <a:rPr lang="en-US" dirty="0" err="1">
                <a:latin typeface="UTM Avo" panose="02040603050506020204" pitchFamily="18" charset="0"/>
              </a:rPr>
              <a:t>Khập</a:t>
            </a:r>
            <a:r>
              <a:rPr lang="en-US" dirty="0">
                <a:latin typeface="UTM Avo" panose="02040603050506020204" pitchFamily="18" charset="0"/>
              </a:rPr>
              <a:t> </a:t>
            </a:r>
            <a:r>
              <a:rPr lang="en-US" dirty="0" err="1">
                <a:latin typeface="UTM Avo" panose="02040603050506020204" pitchFamily="18" charset="0"/>
              </a:rPr>
              <a:t>khiễng</a:t>
            </a:r>
            <a:r>
              <a:rPr lang="en-US" dirty="0">
                <a:latin typeface="UTM Avo" panose="02040603050506020204" pitchFamily="18" charset="0"/>
              </a:rPr>
              <a:t>, </a:t>
            </a:r>
            <a:r>
              <a:rPr lang="en-US" dirty="0" err="1">
                <a:latin typeface="UTM Avo" panose="02040603050506020204" pitchFamily="18" charset="0"/>
              </a:rPr>
              <a:t>khập</a:t>
            </a:r>
            <a:r>
              <a:rPr lang="en-US" dirty="0">
                <a:latin typeface="UTM Avo" panose="02040603050506020204" pitchFamily="18" charset="0"/>
              </a:rPr>
              <a:t> </a:t>
            </a:r>
            <a:r>
              <a:rPr lang="en-US" dirty="0" err="1">
                <a:latin typeface="UTM Avo" panose="02040603050506020204" pitchFamily="18" charset="0"/>
              </a:rPr>
              <a:t>khà</a:t>
            </a:r>
            <a:r>
              <a:rPr lang="en-US" dirty="0">
                <a:latin typeface="UTM Avo" panose="02040603050506020204" pitchFamily="18" charset="0"/>
              </a:rPr>
              <a:t>,</a:t>
            </a:r>
          </a:p>
          <a:p>
            <a:pPr algn="just">
              <a:lnSpc>
                <a:spcPct val="150000"/>
              </a:lnSpc>
            </a:pPr>
            <a:r>
              <a:rPr lang="en-US" dirty="0" err="1">
                <a:latin typeface="UTM Avo" panose="02040603050506020204" pitchFamily="18" charset="0"/>
              </a:rPr>
              <a:t>Bước</a:t>
            </a:r>
            <a:r>
              <a:rPr lang="en-US" dirty="0">
                <a:latin typeface="UTM Avo" panose="02040603050506020204" pitchFamily="18" charset="0"/>
              </a:rPr>
              <a:t> </a:t>
            </a:r>
            <a:r>
              <a:rPr lang="en-US" dirty="0" err="1">
                <a:latin typeface="UTM Avo" panose="02040603050506020204" pitchFamily="18" charset="0"/>
              </a:rPr>
              <a:t>lên</a:t>
            </a:r>
            <a:r>
              <a:rPr lang="en-US" dirty="0">
                <a:latin typeface="UTM Avo" panose="02040603050506020204" pitchFamily="18" charset="0"/>
              </a:rPr>
              <a:t> </a:t>
            </a:r>
            <a:r>
              <a:rPr lang="en-US" dirty="0" err="1">
                <a:latin typeface="UTM Avo" panose="02040603050506020204" pitchFamily="18" charset="0"/>
              </a:rPr>
              <a:t>thềm</a:t>
            </a:r>
            <a:r>
              <a:rPr lang="en-US" dirty="0">
                <a:latin typeface="UTM Avo" panose="02040603050506020204" pitchFamily="18" charset="0"/>
              </a:rPr>
              <a:t> </a:t>
            </a:r>
            <a:r>
              <a:rPr lang="en-US" dirty="0" err="1">
                <a:latin typeface="UTM Avo" panose="02040603050506020204" pitchFamily="18" charset="0"/>
              </a:rPr>
              <a:t>nhà</a:t>
            </a:r>
            <a:endParaRPr lang="en-US" dirty="0">
              <a:latin typeface="UTM Avo" panose="02040603050506020204" pitchFamily="18" charset="0"/>
            </a:endParaRPr>
          </a:p>
          <a:p>
            <a:pPr algn="just">
              <a:lnSpc>
                <a:spcPct val="150000"/>
              </a:lnSpc>
            </a:pPr>
            <a:r>
              <a:rPr lang="en-US" dirty="0" err="1">
                <a:latin typeface="UTM Avo" panose="02040603050506020204" pitchFamily="18" charset="0"/>
              </a:rPr>
              <a:t>Nhấc</a:t>
            </a:r>
            <a:r>
              <a:rPr lang="en-US" dirty="0">
                <a:latin typeface="UTM Avo" panose="02040603050506020204" pitchFamily="18" charset="0"/>
              </a:rPr>
              <a:t> </a:t>
            </a:r>
            <a:r>
              <a:rPr lang="en-US" dirty="0" err="1">
                <a:latin typeface="UTM Avo" panose="02040603050506020204" pitchFamily="18" charset="0"/>
              </a:rPr>
              <a:t>chân</a:t>
            </a:r>
            <a:r>
              <a:rPr lang="en-US" dirty="0">
                <a:latin typeface="UTM Avo" panose="02040603050506020204" pitchFamily="18" charset="0"/>
              </a:rPr>
              <a:t> </a:t>
            </a:r>
            <a:r>
              <a:rPr lang="en-US" dirty="0" err="1">
                <a:latin typeface="UTM Avo" panose="02040603050506020204" pitchFamily="18" charset="0"/>
              </a:rPr>
              <a:t>quá</a:t>
            </a:r>
            <a:r>
              <a:rPr lang="en-US" dirty="0">
                <a:latin typeface="UTM Avo" panose="02040603050506020204" pitchFamily="18" charset="0"/>
              </a:rPr>
              <a:t> </a:t>
            </a:r>
            <a:r>
              <a:rPr lang="en-US" dirty="0" err="1">
                <a:latin typeface="UTM Avo" panose="02040603050506020204" pitchFamily="18" charset="0"/>
              </a:rPr>
              <a:t>khó</a:t>
            </a:r>
            <a:r>
              <a:rPr lang="en-US" dirty="0">
                <a:latin typeface="UTM Avo" panose="02040603050506020204" pitchFamily="18" charset="0"/>
              </a:rPr>
              <a:t>.</a:t>
            </a:r>
          </a:p>
          <a:p>
            <a:pPr algn="just">
              <a:lnSpc>
                <a:spcPct val="150000"/>
              </a:lnSpc>
            </a:pPr>
            <a:r>
              <a:rPr lang="en-US" dirty="0" err="1">
                <a:latin typeface="UTM Avo" panose="02040603050506020204" pitchFamily="18" charset="0"/>
              </a:rPr>
              <a:t>Thấy</a:t>
            </a:r>
            <a:r>
              <a:rPr lang="en-US" dirty="0">
                <a:latin typeface="UTM Avo" panose="02040603050506020204" pitchFamily="18" charset="0"/>
              </a:rPr>
              <a:t> </a:t>
            </a:r>
            <a:r>
              <a:rPr lang="en-US" dirty="0" err="1">
                <a:latin typeface="UTM Avo" panose="02040603050506020204" pitchFamily="18" charset="0"/>
              </a:rPr>
              <a:t>ông</a:t>
            </a:r>
            <a:r>
              <a:rPr lang="en-US" dirty="0">
                <a:latin typeface="UTM Avo" panose="02040603050506020204" pitchFamily="18" charset="0"/>
              </a:rPr>
              <a:t> </a:t>
            </a:r>
            <a:r>
              <a:rPr lang="en-US" dirty="0" err="1">
                <a:latin typeface="UTM Avo" panose="02040603050506020204" pitchFamily="18" charset="0"/>
              </a:rPr>
              <a:t>nhăn</a:t>
            </a:r>
            <a:r>
              <a:rPr lang="en-US" dirty="0">
                <a:latin typeface="UTM Avo" panose="02040603050506020204" pitchFamily="18" charset="0"/>
              </a:rPr>
              <a:t> </a:t>
            </a:r>
            <a:r>
              <a:rPr lang="en-US" dirty="0" err="1">
                <a:latin typeface="UTM Avo" panose="02040603050506020204" pitchFamily="18" charset="0"/>
              </a:rPr>
              <a:t>nhó</a:t>
            </a:r>
            <a:r>
              <a:rPr lang="en-US" dirty="0">
                <a:latin typeface="UTM Avo" panose="02040603050506020204" pitchFamily="18" charset="0"/>
              </a:rPr>
              <a:t>,</a:t>
            </a:r>
          </a:p>
          <a:p>
            <a:pPr algn="just">
              <a:lnSpc>
                <a:spcPct val="150000"/>
              </a:lnSpc>
            </a:pPr>
            <a:r>
              <a:rPr lang="en-US" dirty="0" err="1">
                <a:latin typeface="UTM Avo" panose="02040603050506020204" pitchFamily="18" charset="0"/>
              </a:rPr>
              <a:t>Việt</a:t>
            </a:r>
            <a:r>
              <a:rPr lang="en-US" dirty="0">
                <a:latin typeface="UTM Avo" panose="02040603050506020204" pitchFamily="18" charset="0"/>
              </a:rPr>
              <a:t> </a:t>
            </a:r>
            <a:r>
              <a:rPr lang="en-US" dirty="0" err="1">
                <a:latin typeface="UTM Avo" panose="02040603050506020204" pitchFamily="18" charset="0"/>
              </a:rPr>
              <a:t>chơi</a:t>
            </a:r>
            <a:r>
              <a:rPr lang="en-US" dirty="0">
                <a:latin typeface="UTM Avo" panose="02040603050506020204" pitchFamily="18" charset="0"/>
              </a:rPr>
              <a:t> </a:t>
            </a:r>
            <a:r>
              <a:rPr lang="en-US" dirty="0" err="1">
                <a:latin typeface="UTM Avo" panose="02040603050506020204" pitchFamily="18" charset="0"/>
              </a:rPr>
              <a:t>ngoài</a:t>
            </a:r>
            <a:r>
              <a:rPr lang="en-US" dirty="0">
                <a:latin typeface="UTM Avo" panose="02040603050506020204" pitchFamily="18" charset="0"/>
              </a:rPr>
              <a:t> </a:t>
            </a:r>
            <a:r>
              <a:rPr lang="en-US" dirty="0" err="1">
                <a:latin typeface="UTM Avo" panose="02040603050506020204" pitchFamily="18" charset="0"/>
              </a:rPr>
              <a:t>sân</a:t>
            </a:r>
            <a:endParaRPr lang="en-US" dirty="0">
              <a:latin typeface="UTM Avo" panose="02040603050506020204" pitchFamily="18" charset="0"/>
            </a:endParaRPr>
          </a:p>
          <a:p>
            <a:pPr algn="just">
              <a:lnSpc>
                <a:spcPct val="150000"/>
              </a:lnSpc>
            </a:pPr>
            <a:r>
              <a:rPr lang="en-US" dirty="0">
                <a:latin typeface="UTM Avo" panose="02040603050506020204" pitchFamily="18" charset="0"/>
              </a:rPr>
              <a:t>Lon ton </a:t>
            </a:r>
            <a:r>
              <a:rPr lang="en-US" dirty="0" err="1">
                <a:latin typeface="UTM Avo" panose="02040603050506020204" pitchFamily="18" charset="0"/>
              </a:rPr>
              <a:t>lại</a:t>
            </a:r>
            <a:r>
              <a:rPr lang="en-US" dirty="0">
                <a:latin typeface="UTM Avo" panose="02040603050506020204" pitchFamily="18" charset="0"/>
              </a:rPr>
              <a:t> </a:t>
            </a:r>
            <a:r>
              <a:rPr lang="en-US" dirty="0" err="1">
                <a:latin typeface="UTM Avo" panose="02040603050506020204" pitchFamily="18" charset="0"/>
              </a:rPr>
              <a:t>gần</a:t>
            </a:r>
            <a:r>
              <a:rPr lang="en-US" dirty="0">
                <a:latin typeface="UTM Avo" panose="02040603050506020204" pitchFamily="18" charset="0"/>
              </a:rPr>
              <a:t>,</a:t>
            </a:r>
          </a:p>
          <a:p>
            <a:pPr algn="just">
              <a:lnSpc>
                <a:spcPct val="150000"/>
              </a:lnSpc>
            </a:pPr>
            <a:r>
              <a:rPr lang="en-US" dirty="0" err="1">
                <a:latin typeface="UTM Avo" panose="02040603050506020204" pitchFamily="18" charset="0"/>
              </a:rPr>
              <a:t>Âu</a:t>
            </a:r>
            <a:r>
              <a:rPr lang="en-US" dirty="0">
                <a:latin typeface="UTM Avo" panose="02040603050506020204" pitchFamily="18" charset="0"/>
              </a:rPr>
              <a:t> </a:t>
            </a:r>
            <a:r>
              <a:rPr lang="en-US" dirty="0" err="1">
                <a:latin typeface="UTM Avo" panose="02040603050506020204" pitchFamily="18" charset="0"/>
              </a:rPr>
              <a:t>yếm</a:t>
            </a:r>
            <a:r>
              <a:rPr lang="en-US" dirty="0">
                <a:latin typeface="UTM Avo" panose="02040603050506020204" pitchFamily="18" charset="0"/>
              </a:rPr>
              <a:t>, </a:t>
            </a:r>
            <a:r>
              <a:rPr lang="en-US" dirty="0" err="1">
                <a:latin typeface="UTM Avo" panose="02040603050506020204" pitchFamily="18" charset="0"/>
              </a:rPr>
              <a:t>nhanh</a:t>
            </a:r>
            <a:r>
              <a:rPr lang="en-US" dirty="0">
                <a:latin typeface="UTM Avo" panose="02040603050506020204" pitchFamily="18" charset="0"/>
              </a:rPr>
              <a:t> </a:t>
            </a:r>
            <a:r>
              <a:rPr lang="en-US" dirty="0" err="1">
                <a:latin typeface="UTM Avo" panose="02040603050506020204" pitchFamily="18" charset="0"/>
              </a:rPr>
              <a:t>nhảu</a:t>
            </a:r>
            <a:r>
              <a:rPr lang="en-US" dirty="0">
                <a:latin typeface="UTM Avo" panose="02040603050506020204" pitchFamily="18" charset="0"/>
              </a:rPr>
              <a:t>:</a:t>
            </a:r>
          </a:p>
          <a:p>
            <a:pPr marL="171450" indent="-171450" algn="just">
              <a:lnSpc>
                <a:spcPct val="150000"/>
              </a:lnSpc>
              <a:buFontTx/>
              <a:buChar char="-"/>
            </a:pPr>
            <a:r>
              <a:rPr lang="en-US" dirty="0" err="1">
                <a:latin typeface="UTM Avo" panose="02040603050506020204" pitchFamily="18" charset="0"/>
              </a:rPr>
              <a:t>Ông</a:t>
            </a:r>
            <a:r>
              <a:rPr lang="en-US" dirty="0">
                <a:latin typeface="UTM Avo" panose="02040603050506020204" pitchFamily="18" charset="0"/>
              </a:rPr>
              <a:t> </a:t>
            </a:r>
            <a:r>
              <a:rPr lang="en-US" dirty="0" err="1">
                <a:latin typeface="UTM Avo" panose="02040603050506020204" pitchFamily="18" charset="0"/>
              </a:rPr>
              <a:t>vịn</a:t>
            </a:r>
            <a:r>
              <a:rPr lang="en-US" dirty="0">
                <a:latin typeface="UTM Avo" panose="02040603050506020204" pitchFamily="18" charset="0"/>
              </a:rPr>
              <a:t> </a:t>
            </a:r>
            <a:r>
              <a:rPr lang="en-US" dirty="0" err="1">
                <a:latin typeface="UTM Avo" panose="02040603050506020204" pitchFamily="18" charset="0"/>
              </a:rPr>
              <a:t>vai</a:t>
            </a:r>
            <a:r>
              <a:rPr lang="en-US" dirty="0">
                <a:latin typeface="UTM Avo" panose="02040603050506020204" pitchFamily="18" charset="0"/>
              </a:rPr>
              <a:t> </a:t>
            </a:r>
            <a:r>
              <a:rPr lang="en-US" dirty="0" err="1">
                <a:latin typeface="UTM Avo" panose="02040603050506020204" pitchFamily="18" charset="0"/>
              </a:rPr>
              <a:t>cháu</a:t>
            </a:r>
            <a:r>
              <a:rPr lang="en-US" dirty="0">
                <a:latin typeface="UTM Avo" panose="02040603050506020204" pitchFamily="18" charset="0"/>
              </a:rPr>
              <a:t>,</a:t>
            </a:r>
          </a:p>
          <a:p>
            <a:pPr algn="just">
              <a:lnSpc>
                <a:spcPct val="150000"/>
              </a:lnSpc>
            </a:pPr>
            <a:r>
              <a:rPr lang="en-US" dirty="0" err="1">
                <a:latin typeface="UTM Avo" panose="02040603050506020204" pitchFamily="18" charset="0"/>
              </a:rPr>
              <a:t>Cháu</a:t>
            </a:r>
            <a:r>
              <a:rPr lang="en-US" dirty="0">
                <a:latin typeface="UTM Avo" panose="02040603050506020204" pitchFamily="18" charset="0"/>
              </a:rPr>
              <a:t> </a:t>
            </a:r>
            <a:r>
              <a:rPr lang="en-US" dirty="0" err="1">
                <a:latin typeface="UTM Avo" panose="02040603050506020204" pitchFamily="18" charset="0"/>
              </a:rPr>
              <a:t>đỡ</a:t>
            </a:r>
            <a:r>
              <a:rPr lang="en-US" dirty="0">
                <a:latin typeface="UTM Avo" panose="02040603050506020204" pitchFamily="18" charset="0"/>
              </a:rPr>
              <a:t> </a:t>
            </a:r>
            <a:r>
              <a:rPr lang="en-US" dirty="0" err="1">
                <a:latin typeface="UTM Avo" panose="02040603050506020204" pitchFamily="18" charset="0"/>
              </a:rPr>
              <a:t>ông</a:t>
            </a:r>
            <a:r>
              <a:rPr lang="en-US" dirty="0">
                <a:latin typeface="UTM Avo" panose="02040603050506020204" pitchFamily="18" charset="0"/>
              </a:rPr>
              <a:t> </a:t>
            </a:r>
            <a:r>
              <a:rPr lang="en-US" dirty="0" err="1">
                <a:latin typeface="UTM Avo" panose="02040603050506020204" pitchFamily="18" charset="0"/>
              </a:rPr>
              <a:t>lên</a:t>
            </a:r>
            <a:r>
              <a:rPr lang="en-US" dirty="0">
                <a:latin typeface="UTM Avo" panose="02040603050506020204" pitchFamily="18" charset="0"/>
              </a:rPr>
              <a:t>.</a:t>
            </a:r>
          </a:p>
        </p:txBody>
      </p:sp>
      <p:pic>
        <p:nvPicPr>
          <p:cNvPr id="3" name="Picture 2">
            <a:extLst>
              <a:ext uri="{FF2B5EF4-FFF2-40B4-BE49-F238E27FC236}">
                <a16:creationId xmlns:a16="http://schemas.microsoft.com/office/drawing/2014/main" id="{E40247A5-012D-48D9-8C6E-9B0EC54F87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662" y="511771"/>
            <a:ext cx="346873" cy="327786"/>
          </a:xfrm>
          <a:prstGeom prst="rect">
            <a:avLst/>
          </a:prstGeom>
        </p:spPr>
      </p:pic>
      <p:cxnSp>
        <p:nvCxnSpPr>
          <p:cNvPr id="5" name="Straight Connector 4">
            <a:extLst>
              <a:ext uri="{FF2B5EF4-FFF2-40B4-BE49-F238E27FC236}">
                <a16:creationId xmlns:a16="http://schemas.microsoft.com/office/drawing/2014/main" id="{7B40C175-F42B-4062-AB18-41488944F5BD}"/>
              </a:ext>
            </a:extLst>
          </p:cNvPr>
          <p:cNvCxnSpPr>
            <a:cxnSpLocks/>
          </p:cNvCxnSpPr>
          <p:nvPr/>
        </p:nvCxnSpPr>
        <p:spPr>
          <a:xfrm>
            <a:off x="2709196" y="839557"/>
            <a:ext cx="9935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5662424-623D-45EA-834C-ABAB36C774CE}"/>
              </a:ext>
            </a:extLst>
          </p:cNvPr>
          <p:cNvCxnSpPr>
            <a:cxnSpLocks/>
          </p:cNvCxnSpPr>
          <p:nvPr/>
        </p:nvCxnSpPr>
        <p:spPr>
          <a:xfrm>
            <a:off x="2824721" y="1190410"/>
            <a:ext cx="3812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140042E-4320-41CA-96D5-D54F9968D2E2}"/>
              </a:ext>
            </a:extLst>
          </p:cNvPr>
          <p:cNvCxnSpPr>
            <a:cxnSpLocks/>
          </p:cNvCxnSpPr>
          <p:nvPr/>
        </p:nvCxnSpPr>
        <p:spPr>
          <a:xfrm>
            <a:off x="2796145" y="1837051"/>
            <a:ext cx="1906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9855C98-9D52-40AB-9015-E26939F5AEB7}"/>
              </a:ext>
            </a:extLst>
          </p:cNvPr>
          <p:cNvCxnSpPr>
            <a:cxnSpLocks/>
          </p:cNvCxnSpPr>
          <p:nvPr/>
        </p:nvCxnSpPr>
        <p:spPr>
          <a:xfrm>
            <a:off x="2809170" y="1514260"/>
            <a:ext cx="2061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5993243-B72C-4EED-8D79-2C393486A6D5}"/>
              </a:ext>
            </a:extLst>
          </p:cNvPr>
          <p:cNvCxnSpPr>
            <a:cxnSpLocks/>
          </p:cNvCxnSpPr>
          <p:nvPr/>
        </p:nvCxnSpPr>
        <p:spPr>
          <a:xfrm>
            <a:off x="2796145" y="2163507"/>
            <a:ext cx="49950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076E590-5AB6-46BA-813D-98BE011DD70E}"/>
              </a:ext>
            </a:extLst>
          </p:cNvPr>
          <p:cNvSpPr txBox="1"/>
          <p:nvPr/>
        </p:nvSpPr>
        <p:spPr>
          <a:xfrm>
            <a:off x="2236586" y="389829"/>
            <a:ext cx="2620459" cy="453907"/>
          </a:xfrm>
          <a:prstGeom prst="rect">
            <a:avLst/>
          </a:prstGeom>
          <a:noFill/>
        </p:spPr>
        <p:txBody>
          <a:bodyPr wrap="square" rtlCol="0">
            <a:spAutoFit/>
          </a:bodyPr>
          <a:lstStyle/>
          <a:p>
            <a:pPr algn="ctr">
              <a:lnSpc>
                <a:spcPct val="150000"/>
              </a:lnSpc>
            </a:pPr>
            <a:r>
              <a:rPr lang="en-US" sz="1800" b="1" dirty="0">
                <a:solidFill>
                  <a:schemeClr val="accent1">
                    <a:lumMod val="75000"/>
                  </a:schemeClr>
                </a:solidFill>
                <a:latin typeface="UTM Avo" panose="02040603050506020204" pitchFamily="18" charset="0"/>
              </a:rPr>
              <a:t>THƯƠNG ÔNG</a:t>
            </a:r>
          </a:p>
        </p:txBody>
      </p:sp>
      <p:cxnSp>
        <p:nvCxnSpPr>
          <p:cNvPr id="18" name="Straight Connector 17">
            <a:extLst>
              <a:ext uri="{FF2B5EF4-FFF2-40B4-BE49-F238E27FC236}">
                <a16:creationId xmlns:a16="http://schemas.microsoft.com/office/drawing/2014/main" id="{A422FCCF-4E27-47FF-82BD-FFFD000016B0}"/>
              </a:ext>
            </a:extLst>
          </p:cNvPr>
          <p:cNvCxnSpPr>
            <a:cxnSpLocks/>
          </p:cNvCxnSpPr>
          <p:nvPr/>
        </p:nvCxnSpPr>
        <p:spPr>
          <a:xfrm>
            <a:off x="2824721" y="2438185"/>
            <a:ext cx="3812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6B99A81-7586-4780-B60A-A3D375835F80}"/>
              </a:ext>
            </a:extLst>
          </p:cNvPr>
          <p:cNvCxnSpPr>
            <a:cxnSpLocks/>
          </p:cNvCxnSpPr>
          <p:nvPr/>
        </p:nvCxnSpPr>
        <p:spPr>
          <a:xfrm>
            <a:off x="2796145" y="3084826"/>
            <a:ext cx="40983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1C75E2A-E9E4-43BD-B856-5C30967571EA}"/>
              </a:ext>
            </a:extLst>
          </p:cNvPr>
          <p:cNvCxnSpPr>
            <a:cxnSpLocks/>
          </p:cNvCxnSpPr>
          <p:nvPr/>
        </p:nvCxnSpPr>
        <p:spPr>
          <a:xfrm>
            <a:off x="2809170" y="2762035"/>
            <a:ext cx="4864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80C3E12-CDD8-4D02-ABF2-D301A13E31B9}"/>
              </a:ext>
            </a:extLst>
          </p:cNvPr>
          <p:cNvCxnSpPr>
            <a:cxnSpLocks/>
          </p:cNvCxnSpPr>
          <p:nvPr/>
        </p:nvCxnSpPr>
        <p:spPr>
          <a:xfrm>
            <a:off x="2796145" y="3411282"/>
            <a:ext cx="31853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0511A7C-43AF-4F92-962A-0B5FC1D67582}"/>
              </a:ext>
            </a:extLst>
          </p:cNvPr>
          <p:cNvCxnSpPr>
            <a:cxnSpLocks/>
          </p:cNvCxnSpPr>
          <p:nvPr/>
        </p:nvCxnSpPr>
        <p:spPr>
          <a:xfrm>
            <a:off x="2786620" y="3705010"/>
            <a:ext cx="3280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A0A5123-0EEA-4FDB-8572-6AC7DD805139}"/>
              </a:ext>
            </a:extLst>
          </p:cNvPr>
          <p:cNvCxnSpPr>
            <a:cxnSpLocks/>
          </p:cNvCxnSpPr>
          <p:nvPr/>
        </p:nvCxnSpPr>
        <p:spPr>
          <a:xfrm>
            <a:off x="2766864" y="4380226"/>
            <a:ext cx="59546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B68AF0B-8ACD-49DA-A4BF-7D5140BDF726}"/>
              </a:ext>
            </a:extLst>
          </p:cNvPr>
          <p:cNvCxnSpPr>
            <a:cxnSpLocks/>
          </p:cNvCxnSpPr>
          <p:nvPr/>
        </p:nvCxnSpPr>
        <p:spPr>
          <a:xfrm>
            <a:off x="2771069" y="4028860"/>
            <a:ext cx="20617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D92B0D4-28EC-4540-887F-E87BBC198A62}"/>
              </a:ext>
            </a:extLst>
          </p:cNvPr>
          <p:cNvCxnSpPr>
            <a:cxnSpLocks/>
          </p:cNvCxnSpPr>
          <p:nvPr/>
        </p:nvCxnSpPr>
        <p:spPr>
          <a:xfrm>
            <a:off x="2758044" y="4678107"/>
            <a:ext cx="49950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8770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3FD816BA-72ED-45AE-83AD-26E78791BF92}"/>
              </a:ext>
            </a:extLst>
          </p:cNvPr>
          <p:cNvSpPr txBox="1"/>
          <p:nvPr/>
        </p:nvSpPr>
        <p:spPr>
          <a:xfrm>
            <a:off x="733428" y="644185"/>
            <a:ext cx="5365827" cy="574388"/>
          </a:xfrm>
          <a:prstGeom prst="rect">
            <a:avLst/>
          </a:prstGeom>
          <a:noFill/>
        </p:spPr>
        <p:txBody>
          <a:bodyPr wrap="square" rtlCol="0">
            <a:spAutoFit/>
          </a:bodyPr>
          <a:lstStyle/>
          <a:p>
            <a:pPr>
              <a:lnSpc>
                <a:spcPct val="150000"/>
              </a:lnSpc>
            </a:pPr>
            <a:r>
              <a:rPr lang="vi-VN" sz="2400" b="1" dirty="0">
                <a:solidFill>
                  <a:schemeClr val="accent1">
                    <a:lumMod val="50000"/>
                  </a:schemeClr>
                </a:solidFill>
                <a:latin typeface="UTM Avo" panose="02040603050506020204" pitchFamily="18" charset="0"/>
              </a:rPr>
              <a:t>Các từ dễ viết sai</a:t>
            </a:r>
            <a:endParaRPr lang="en-US" sz="2400" b="1" dirty="0">
              <a:solidFill>
                <a:schemeClr val="accent1">
                  <a:lumMod val="50000"/>
                </a:schemeClr>
              </a:solidFill>
              <a:latin typeface="UTM Avo" panose="02040603050506020204" pitchFamily="18" charset="0"/>
            </a:endParaRPr>
          </a:p>
        </p:txBody>
      </p:sp>
      <p:sp>
        <p:nvSpPr>
          <p:cNvPr id="21" name="Rectangle 20">
            <a:extLst>
              <a:ext uri="{FF2B5EF4-FFF2-40B4-BE49-F238E27FC236}">
                <a16:creationId xmlns:a16="http://schemas.microsoft.com/office/drawing/2014/main" id="{2B4960D5-5630-4359-9B56-9A2DD5BAFE59}"/>
              </a:ext>
            </a:extLst>
          </p:cNvPr>
          <p:cNvSpPr/>
          <p:nvPr/>
        </p:nvSpPr>
        <p:spPr>
          <a:xfrm>
            <a:off x="733428" y="1314054"/>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a:t>
            </a:r>
            <a:r>
              <a:rPr lang="en-US" sz="2400" dirty="0" err="1">
                <a:latin typeface="UTM Avo" panose="02040603050506020204" pitchFamily="18" charset="0"/>
              </a:rPr>
              <a:t>khập</a:t>
            </a:r>
            <a:r>
              <a:rPr lang="en-US" sz="2400" dirty="0">
                <a:latin typeface="UTM Avo" panose="02040603050506020204" pitchFamily="18" charset="0"/>
              </a:rPr>
              <a:t> </a:t>
            </a:r>
            <a:r>
              <a:rPr lang="en-US" sz="2400" dirty="0" err="1">
                <a:latin typeface="UTM Avo" panose="02040603050506020204" pitchFamily="18" charset="0"/>
              </a:rPr>
              <a:t>khiễng</a:t>
            </a:r>
            <a:r>
              <a:rPr lang="en-US" sz="2400" dirty="0">
                <a:latin typeface="UTM Avo" panose="02040603050506020204" pitchFamily="18" charset="0"/>
              </a:rPr>
              <a:t>, </a:t>
            </a:r>
            <a:r>
              <a:rPr lang="en-US" sz="2400" dirty="0" err="1">
                <a:latin typeface="UTM Avo" panose="02040603050506020204" pitchFamily="18" charset="0"/>
              </a:rPr>
              <a:t>khập</a:t>
            </a:r>
            <a:r>
              <a:rPr lang="en-US" sz="2400" dirty="0">
                <a:latin typeface="UTM Avo" panose="02040603050506020204" pitchFamily="18" charset="0"/>
              </a:rPr>
              <a:t> </a:t>
            </a:r>
            <a:r>
              <a:rPr lang="en-US" sz="2400" dirty="0" err="1">
                <a:latin typeface="UTM Avo" panose="02040603050506020204" pitchFamily="18" charset="0"/>
              </a:rPr>
              <a:t>khà</a:t>
            </a:r>
            <a:endParaRPr lang="vi-VN" sz="2400" dirty="0"/>
          </a:p>
        </p:txBody>
      </p:sp>
      <p:sp>
        <p:nvSpPr>
          <p:cNvPr id="22" name="Rectangle 21">
            <a:extLst>
              <a:ext uri="{FF2B5EF4-FFF2-40B4-BE49-F238E27FC236}">
                <a16:creationId xmlns:a16="http://schemas.microsoft.com/office/drawing/2014/main" id="{C488E14C-BA0E-448F-AF74-D681230D3EE5}"/>
              </a:ext>
            </a:extLst>
          </p:cNvPr>
          <p:cNvSpPr/>
          <p:nvPr/>
        </p:nvSpPr>
        <p:spPr>
          <a:xfrm>
            <a:off x="733428" y="1902498"/>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a:t>
            </a:r>
            <a:r>
              <a:rPr lang="en-US" sz="2400" dirty="0" err="1">
                <a:latin typeface="UTM Avo" panose="02040603050506020204" pitchFamily="18" charset="0"/>
              </a:rPr>
              <a:t>nhấc</a:t>
            </a:r>
            <a:r>
              <a:rPr lang="en-US" sz="2400" dirty="0">
                <a:latin typeface="UTM Avo" panose="02040603050506020204" pitchFamily="18" charset="0"/>
              </a:rPr>
              <a:t> </a:t>
            </a:r>
            <a:r>
              <a:rPr lang="en-US" sz="2400" dirty="0" err="1">
                <a:latin typeface="UTM Avo" panose="02040603050506020204" pitchFamily="18" charset="0"/>
              </a:rPr>
              <a:t>chân</a:t>
            </a:r>
            <a:endParaRPr lang="vi-VN" sz="2400" dirty="0"/>
          </a:p>
        </p:txBody>
      </p:sp>
      <p:sp>
        <p:nvSpPr>
          <p:cNvPr id="26" name="Oval 25">
            <a:extLst>
              <a:ext uri="{FF2B5EF4-FFF2-40B4-BE49-F238E27FC236}">
                <a16:creationId xmlns:a16="http://schemas.microsoft.com/office/drawing/2014/main" id="{47EB5917-C3B5-4B7A-B360-C5EAF785B1DF}"/>
              </a:ext>
            </a:extLst>
          </p:cNvPr>
          <p:cNvSpPr/>
          <p:nvPr/>
        </p:nvSpPr>
        <p:spPr>
          <a:xfrm>
            <a:off x="733428" y="1535633"/>
            <a:ext cx="233916" cy="233916"/>
          </a:xfrm>
          <a:prstGeom prst="ellipse">
            <a:avLst/>
          </a:prstGeom>
          <a:solidFill>
            <a:srgbClr val="FC7D77"/>
          </a:solidFill>
          <a:ln>
            <a:solidFill>
              <a:srgbClr val="FC7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Oval 27">
            <a:extLst>
              <a:ext uri="{FF2B5EF4-FFF2-40B4-BE49-F238E27FC236}">
                <a16:creationId xmlns:a16="http://schemas.microsoft.com/office/drawing/2014/main" id="{74BB7FA7-16C8-4F7D-800E-6FFD631A218A}"/>
              </a:ext>
            </a:extLst>
          </p:cNvPr>
          <p:cNvSpPr/>
          <p:nvPr/>
        </p:nvSpPr>
        <p:spPr>
          <a:xfrm>
            <a:off x="733428" y="2114040"/>
            <a:ext cx="233916" cy="233916"/>
          </a:xfrm>
          <a:prstGeom prst="ellipse">
            <a:avLst/>
          </a:prstGeom>
          <a:solidFill>
            <a:srgbClr val="FC7D77"/>
          </a:solidFill>
          <a:ln>
            <a:solidFill>
              <a:srgbClr val="FC7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a:extLst>
              <a:ext uri="{FF2B5EF4-FFF2-40B4-BE49-F238E27FC236}">
                <a16:creationId xmlns:a16="http://schemas.microsoft.com/office/drawing/2014/main" id="{0FF77C86-4EC6-4CAC-A3BB-479D3A38DCE7}"/>
              </a:ext>
            </a:extLst>
          </p:cNvPr>
          <p:cNvSpPr/>
          <p:nvPr/>
        </p:nvSpPr>
        <p:spPr>
          <a:xfrm>
            <a:off x="733428" y="2571750"/>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a:t>
            </a:r>
            <a:r>
              <a:rPr lang="en-US" sz="2400" dirty="0" err="1">
                <a:latin typeface="UTM Avo" panose="02040603050506020204" pitchFamily="18" charset="0"/>
              </a:rPr>
              <a:t>âu</a:t>
            </a:r>
            <a:r>
              <a:rPr lang="en-US" sz="2400" dirty="0">
                <a:latin typeface="UTM Avo" panose="02040603050506020204" pitchFamily="18" charset="0"/>
              </a:rPr>
              <a:t> </a:t>
            </a:r>
            <a:r>
              <a:rPr lang="en-US" sz="2400" dirty="0" err="1">
                <a:latin typeface="UTM Avo" panose="02040603050506020204" pitchFamily="18" charset="0"/>
              </a:rPr>
              <a:t>yếm</a:t>
            </a:r>
            <a:endParaRPr lang="vi-VN" sz="2400" dirty="0"/>
          </a:p>
        </p:txBody>
      </p:sp>
      <p:sp>
        <p:nvSpPr>
          <p:cNvPr id="10" name="Oval 9">
            <a:extLst>
              <a:ext uri="{FF2B5EF4-FFF2-40B4-BE49-F238E27FC236}">
                <a16:creationId xmlns:a16="http://schemas.microsoft.com/office/drawing/2014/main" id="{B7421F4A-B448-4F70-A1F1-0864A2408271}"/>
              </a:ext>
            </a:extLst>
          </p:cNvPr>
          <p:cNvSpPr/>
          <p:nvPr/>
        </p:nvSpPr>
        <p:spPr>
          <a:xfrm>
            <a:off x="733428" y="2783292"/>
            <a:ext cx="233916" cy="233916"/>
          </a:xfrm>
          <a:prstGeom prst="ellipse">
            <a:avLst/>
          </a:prstGeom>
          <a:solidFill>
            <a:srgbClr val="FC7D77"/>
          </a:solidFill>
          <a:ln>
            <a:solidFill>
              <a:srgbClr val="FC7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10">
            <a:extLst>
              <a:ext uri="{FF2B5EF4-FFF2-40B4-BE49-F238E27FC236}">
                <a16:creationId xmlns:a16="http://schemas.microsoft.com/office/drawing/2014/main" id="{A95BBE1D-EAA0-4740-8868-41251495C952}"/>
              </a:ext>
            </a:extLst>
          </p:cNvPr>
          <p:cNvSpPr/>
          <p:nvPr/>
        </p:nvSpPr>
        <p:spPr>
          <a:xfrm>
            <a:off x="733428" y="3241002"/>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a:t>
            </a:r>
            <a:r>
              <a:rPr lang="en-US" sz="2400" dirty="0" err="1">
                <a:latin typeface="UTM Avo" panose="02040603050506020204" pitchFamily="18" charset="0"/>
              </a:rPr>
              <a:t>nhanh</a:t>
            </a:r>
            <a:r>
              <a:rPr lang="en-US" sz="2400" dirty="0">
                <a:latin typeface="UTM Avo" panose="02040603050506020204" pitchFamily="18" charset="0"/>
              </a:rPr>
              <a:t> </a:t>
            </a:r>
            <a:r>
              <a:rPr lang="en-US" sz="2400" dirty="0" err="1">
                <a:latin typeface="UTM Avo" panose="02040603050506020204" pitchFamily="18" charset="0"/>
              </a:rPr>
              <a:t>nhảu</a:t>
            </a:r>
            <a:endParaRPr lang="vi-VN" sz="2400" dirty="0"/>
          </a:p>
        </p:txBody>
      </p:sp>
      <p:sp>
        <p:nvSpPr>
          <p:cNvPr id="12" name="Oval 11">
            <a:extLst>
              <a:ext uri="{FF2B5EF4-FFF2-40B4-BE49-F238E27FC236}">
                <a16:creationId xmlns:a16="http://schemas.microsoft.com/office/drawing/2014/main" id="{3D62C038-C6D3-40BF-A5E0-5D4B2593FE16}"/>
              </a:ext>
            </a:extLst>
          </p:cNvPr>
          <p:cNvSpPr/>
          <p:nvPr/>
        </p:nvSpPr>
        <p:spPr>
          <a:xfrm>
            <a:off x="733428" y="3452544"/>
            <a:ext cx="233916" cy="233916"/>
          </a:xfrm>
          <a:prstGeom prst="ellipse">
            <a:avLst/>
          </a:prstGeom>
          <a:solidFill>
            <a:srgbClr val="FC7D77"/>
          </a:solidFill>
          <a:ln>
            <a:solidFill>
              <a:srgbClr val="FC7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ustDataLst>
      <p:tags r:id="rId1"/>
    </p:custDataLst>
    <p:extLst>
      <p:ext uri="{BB962C8B-B14F-4D97-AF65-F5344CB8AC3E}">
        <p14:creationId xmlns:p14="http://schemas.microsoft.com/office/powerpoint/2010/main" val="322206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6" grpId="0" animBg="1"/>
      <p:bldP spid="28" grpId="0" animBg="1"/>
      <p:bldP spid="9" grpId="0"/>
      <p:bldP spid="10" grpId="0" animBg="1"/>
      <p:bldP spid="11" grpId="0"/>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udent Writing (#4) | Free SVG">
            <a:extLst>
              <a:ext uri="{FF2B5EF4-FFF2-40B4-BE49-F238E27FC236}">
                <a16:creationId xmlns:a16="http://schemas.microsoft.com/office/drawing/2014/main" id="{D12F4554-E2F0-4AC5-BCD5-2236CF48DD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5265" y="1900846"/>
            <a:ext cx="2887461" cy="288746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EA7D3FA-63F6-4CE2-BA9B-2DEDAEA06784}"/>
              </a:ext>
            </a:extLst>
          </p:cNvPr>
          <p:cNvSpPr txBox="1"/>
          <p:nvPr/>
        </p:nvSpPr>
        <p:spPr>
          <a:xfrm>
            <a:off x="746083" y="1385221"/>
            <a:ext cx="5365827" cy="413703"/>
          </a:xfrm>
          <a:prstGeom prst="rect">
            <a:avLst/>
          </a:prstGeom>
          <a:noFill/>
        </p:spPr>
        <p:txBody>
          <a:bodyPr wrap="square" rtlCol="0">
            <a:spAutoFit/>
          </a:bodyPr>
          <a:lstStyle/>
          <a:p>
            <a:pPr algn="ctr">
              <a:lnSpc>
                <a:spcPct val="150000"/>
              </a:lnSpc>
            </a:pPr>
            <a:r>
              <a:rPr lang="vi-VN" sz="1600" b="1" dirty="0">
                <a:solidFill>
                  <a:srgbClr val="0070C0"/>
                </a:solidFill>
                <a:latin typeface="UTM Avo" panose="02040603050506020204" pitchFamily="18" charset="0"/>
              </a:rPr>
              <a:t>Học sinh viết bài vào vở ô li</a:t>
            </a:r>
            <a:endParaRPr lang="en-US" sz="1600" b="1" dirty="0">
              <a:solidFill>
                <a:srgbClr val="0070C0"/>
              </a:solidFill>
              <a:latin typeface="UTM Avo" panose="02040603050506020204" pitchFamily="18" charset="0"/>
            </a:endParaRPr>
          </a:p>
        </p:txBody>
      </p:sp>
      <p:sp>
        <p:nvSpPr>
          <p:cNvPr id="4" name="TextBox 3">
            <a:extLst>
              <a:ext uri="{FF2B5EF4-FFF2-40B4-BE49-F238E27FC236}">
                <a16:creationId xmlns:a16="http://schemas.microsoft.com/office/drawing/2014/main" id="{118ACF2B-7E4C-47C9-9E0C-BBC97E7E1001}"/>
              </a:ext>
            </a:extLst>
          </p:cNvPr>
          <p:cNvSpPr txBox="1"/>
          <p:nvPr/>
        </p:nvSpPr>
        <p:spPr>
          <a:xfrm>
            <a:off x="746081" y="548161"/>
            <a:ext cx="5365827" cy="735138"/>
          </a:xfrm>
          <a:prstGeom prst="rect">
            <a:avLst/>
          </a:prstGeom>
          <a:noFill/>
        </p:spPr>
        <p:txBody>
          <a:bodyPr wrap="square" rtlCol="0">
            <a:spAutoFit/>
          </a:bodyPr>
          <a:lstStyle/>
          <a:p>
            <a:pPr algn="ctr">
              <a:lnSpc>
                <a:spcPct val="150000"/>
              </a:lnSpc>
            </a:pPr>
            <a:r>
              <a:rPr lang="vi-VN" sz="3200" b="1" dirty="0">
                <a:solidFill>
                  <a:schemeClr val="accent1">
                    <a:lumMod val="50000"/>
                  </a:schemeClr>
                </a:solidFill>
                <a:latin typeface="UTM Avo" panose="02040603050506020204" pitchFamily="18" charset="0"/>
              </a:rPr>
              <a:t>VIẾT BÀI</a:t>
            </a:r>
            <a:endParaRPr lang="en-US" sz="3200" b="1" dirty="0">
              <a:solidFill>
                <a:schemeClr val="accent1">
                  <a:lumMod val="50000"/>
                </a:schemeClr>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401811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B4E792-3E5B-46CC-A0B6-D93E5B1C5C51}"/>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65786" y="665014"/>
            <a:ext cx="352093" cy="352093"/>
          </a:xfrm>
          <a:prstGeom prst="rect">
            <a:avLst/>
          </a:prstGeom>
        </p:spPr>
      </p:pic>
      <p:sp>
        <p:nvSpPr>
          <p:cNvPr id="52" name="TextBox 51">
            <a:extLst>
              <a:ext uri="{FF2B5EF4-FFF2-40B4-BE49-F238E27FC236}">
                <a16:creationId xmlns:a16="http://schemas.microsoft.com/office/drawing/2014/main" id="{363148C6-CEB0-49F0-B205-1422C5D7C147}"/>
              </a:ext>
            </a:extLst>
          </p:cNvPr>
          <p:cNvSpPr txBox="1"/>
          <p:nvPr/>
        </p:nvSpPr>
        <p:spPr>
          <a:xfrm>
            <a:off x="960343" y="605276"/>
            <a:ext cx="5311568" cy="453073"/>
          </a:xfrm>
          <a:prstGeom prst="rect">
            <a:avLst/>
          </a:prstGeom>
          <a:noFill/>
        </p:spPr>
        <p:txBody>
          <a:bodyPr wrap="square" rtlCol="0">
            <a:spAutoFit/>
          </a:bodyPr>
          <a:lstStyle/>
          <a:p>
            <a:pPr algn="just">
              <a:lnSpc>
                <a:spcPct val="150000"/>
              </a:lnSpc>
            </a:pPr>
            <a:r>
              <a:rPr lang="en-US" sz="1800" b="1" dirty="0" err="1">
                <a:solidFill>
                  <a:srgbClr val="17479D"/>
                </a:solidFill>
                <a:latin typeface="UTM Avo" panose="02040603050506020204" pitchFamily="18" charset="0"/>
              </a:rPr>
              <a:t>Chọn</a:t>
            </a:r>
            <a:r>
              <a:rPr lang="en-US" sz="1800" b="1" dirty="0">
                <a:solidFill>
                  <a:srgbClr val="17479D"/>
                </a:solidFill>
                <a:latin typeface="UTM Avo" panose="02040603050506020204" pitchFamily="18" charset="0"/>
              </a:rPr>
              <a:t> a </a:t>
            </a:r>
            <a:r>
              <a:rPr lang="en-US" sz="1800" b="1" dirty="0" err="1">
                <a:solidFill>
                  <a:srgbClr val="17479D"/>
                </a:solidFill>
                <a:latin typeface="UTM Avo" panose="02040603050506020204" pitchFamily="18" charset="0"/>
              </a:rPr>
              <a:t>hoặc</a:t>
            </a:r>
            <a:r>
              <a:rPr lang="en-US" sz="1800" b="1" dirty="0">
                <a:solidFill>
                  <a:srgbClr val="17479D"/>
                </a:solidFill>
                <a:latin typeface="UTM Avo" panose="02040603050506020204" pitchFamily="18" charset="0"/>
              </a:rPr>
              <a:t> b</a:t>
            </a:r>
            <a:endParaRPr lang="vi-VN" sz="1800" dirty="0">
              <a:solidFill>
                <a:srgbClr val="17479D"/>
              </a:solidFill>
              <a:latin typeface="UTM Avo" panose="02040603050506020204" pitchFamily="18" charset="0"/>
            </a:endParaRPr>
          </a:p>
        </p:txBody>
      </p:sp>
      <p:sp>
        <p:nvSpPr>
          <p:cNvPr id="54" name="Rectangle 53">
            <a:extLst>
              <a:ext uri="{FF2B5EF4-FFF2-40B4-BE49-F238E27FC236}">
                <a16:creationId xmlns:a16="http://schemas.microsoft.com/office/drawing/2014/main" id="{0672F75A-AA3B-4928-821C-E3579973CDA0}"/>
              </a:ext>
            </a:extLst>
          </p:cNvPr>
          <p:cNvSpPr/>
          <p:nvPr/>
        </p:nvSpPr>
        <p:spPr>
          <a:xfrm>
            <a:off x="148395" y="1101001"/>
            <a:ext cx="6229827" cy="455125"/>
          </a:xfrm>
          <a:prstGeom prst="rect">
            <a:avLst/>
          </a:prstGeom>
        </p:spPr>
        <p:txBody>
          <a:bodyPr wrap="square">
            <a:spAutoFit/>
          </a:bodyPr>
          <a:lstStyle/>
          <a:p>
            <a:pPr algn="ctr">
              <a:lnSpc>
                <a:spcPct val="150000"/>
              </a:lnSpc>
            </a:pPr>
            <a:r>
              <a:rPr lang="en-US" sz="1800" dirty="0">
                <a:latin typeface="UTM Avo" panose="02040603050506020204" pitchFamily="18" charset="0"/>
              </a:rPr>
              <a:t>a. </a:t>
            </a:r>
            <a:r>
              <a:rPr lang="en-US" sz="1800" dirty="0" err="1">
                <a:latin typeface="UTM Avo" panose="02040603050506020204" pitchFamily="18" charset="0"/>
              </a:rPr>
              <a:t>Chọn</a:t>
            </a:r>
            <a:r>
              <a:rPr lang="en-US" sz="1800" dirty="0">
                <a:latin typeface="UTM Avo" panose="02040603050506020204" pitchFamily="18" charset="0"/>
              </a:rPr>
              <a:t> </a:t>
            </a:r>
            <a:r>
              <a:rPr lang="en-US" sz="1800" b="1" i="1" dirty="0" err="1">
                <a:latin typeface="UTM Avo" panose="02040603050506020204" pitchFamily="18" charset="0"/>
              </a:rPr>
              <a:t>ch</a:t>
            </a:r>
            <a:r>
              <a:rPr lang="en-US" sz="1800" b="1" i="1" dirty="0">
                <a:latin typeface="UTM Avo" panose="02040603050506020204" pitchFamily="18" charset="0"/>
              </a:rPr>
              <a:t> </a:t>
            </a:r>
            <a:r>
              <a:rPr lang="en-US" sz="1800" dirty="0" err="1">
                <a:latin typeface="UTM Avo" panose="02040603050506020204" pitchFamily="18" charset="0"/>
              </a:rPr>
              <a:t>hoặc</a:t>
            </a:r>
            <a:r>
              <a:rPr lang="en-US" sz="1800" dirty="0">
                <a:latin typeface="UTM Avo" panose="02040603050506020204" pitchFamily="18" charset="0"/>
              </a:rPr>
              <a:t> </a:t>
            </a:r>
            <a:r>
              <a:rPr lang="en-US" sz="1800" b="1" i="1" dirty="0">
                <a:latin typeface="UTM Avo" panose="02040603050506020204" pitchFamily="18" charset="0"/>
              </a:rPr>
              <a:t>tr</a:t>
            </a:r>
            <a:r>
              <a:rPr lang="en-US" sz="1800" dirty="0">
                <a:latin typeface="UTM Avo" panose="02040603050506020204" pitchFamily="18" charset="0"/>
              </a:rPr>
              <a:t>  </a:t>
            </a:r>
            <a:r>
              <a:rPr lang="en-US" sz="1800" dirty="0" err="1">
                <a:latin typeface="UTM Avo" panose="02040603050506020204" pitchFamily="18" charset="0"/>
              </a:rPr>
              <a:t>thay</a:t>
            </a:r>
            <a:r>
              <a:rPr lang="en-US" sz="1800" dirty="0">
                <a:latin typeface="UTM Avo" panose="02040603050506020204" pitchFamily="18" charset="0"/>
              </a:rPr>
              <a:t> </a:t>
            </a:r>
            <a:r>
              <a:rPr lang="en-US" sz="1800" dirty="0" err="1">
                <a:latin typeface="UTM Avo" panose="02040603050506020204" pitchFamily="18" charset="0"/>
              </a:rPr>
              <a:t>cho</a:t>
            </a:r>
            <a:r>
              <a:rPr lang="en-US" sz="1800" dirty="0">
                <a:latin typeface="UTM Avo" panose="02040603050506020204" pitchFamily="18" charset="0"/>
              </a:rPr>
              <a:t> ô </a:t>
            </a:r>
            <a:r>
              <a:rPr lang="en-US" sz="1800" dirty="0" err="1">
                <a:latin typeface="UTM Avo" panose="02040603050506020204" pitchFamily="18" charset="0"/>
              </a:rPr>
              <a:t>vuông</a:t>
            </a:r>
            <a:r>
              <a:rPr lang="en-US" sz="1800" dirty="0">
                <a:latin typeface="UTM Avo" panose="02040603050506020204" pitchFamily="18" charset="0"/>
              </a:rPr>
              <a:t>.</a:t>
            </a:r>
            <a:endParaRPr lang="vi-VN" sz="1800" dirty="0"/>
          </a:p>
        </p:txBody>
      </p:sp>
      <p:sp>
        <p:nvSpPr>
          <p:cNvPr id="12" name="Rectangle 11">
            <a:extLst>
              <a:ext uri="{FF2B5EF4-FFF2-40B4-BE49-F238E27FC236}">
                <a16:creationId xmlns:a16="http://schemas.microsoft.com/office/drawing/2014/main" id="{A1B8A382-26BF-46D5-AAD0-BBDEB2668F6E}"/>
              </a:ext>
            </a:extLst>
          </p:cNvPr>
          <p:cNvSpPr/>
          <p:nvPr/>
        </p:nvSpPr>
        <p:spPr>
          <a:xfrm>
            <a:off x="1403125" y="1756753"/>
            <a:ext cx="4975097" cy="2118529"/>
          </a:xfrm>
          <a:prstGeom prst="rect">
            <a:avLst/>
          </a:prstGeom>
        </p:spPr>
        <p:txBody>
          <a:bodyPr wrap="square">
            <a:spAutoFit/>
          </a:bodyPr>
          <a:lstStyle/>
          <a:p>
            <a:pPr>
              <a:lnSpc>
                <a:spcPct val="150000"/>
              </a:lnSpc>
            </a:pPr>
            <a:r>
              <a:rPr lang="en-US" sz="1800" dirty="0" err="1">
                <a:latin typeface="UTM Avo" panose="02040603050506020204" pitchFamily="18" charset="0"/>
              </a:rPr>
              <a:t>Lần</a:t>
            </a:r>
            <a:r>
              <a:rPr lang="en-US" sz="1800" dirty="0">
                <a:latin typeface="UTM Avo" panose="02040603050506020204" pitchFamily="18" charset="0"/>
              </a:rPr>
              <a:t> </a:t>
            </a:r>
            <a:r>
              <a:rPr lang="en-US" sz="1800" dirty="0" err="1">
                <a:latin typeface="UTM Avo" panose="02040603050506020204" pitchFamily="18" charset="0"/>
              </a:rPr>
              <a:t>đầu</a:t>
            </a:r>
            <a:r>
              <a:rPr lang="en-US" sz="1800" dirty="0">
                <a:latin typeface="UTM Avo" panose="02040603050506020204" pitchFamily="18" charset="0"/>
              </a:rPr>
              <a:t> </a:t>
            </a:r>
            <a:r>
              <a:rPr lang="en-US" sz="1800" dirty="0" err="1">
                <a:latin typeface="UTM Avo" panose="02040603050506020204" pitchFamily="18" charset="0"/>
              </a:rPr>
              <a:t>tiên</a:t>
            </a:r>
            <a:r>
              <a:rPr lang="en-US" sz="1800" dirty="0">
                <a:latin typeface="UTM Avo" panose="02040603050506020204" pitchFamily="18" charset="0"/>
              </a:rPr>
              <a:t> </a:t>
            </a:r>
            <a:r>
              <a:rPr lang="en-US" sz="1800" dirty="0" err="1">
                <a:latin typeface="UTM Avo" panose="02040603050506020204" pitchFamily="18" charset="0"/>
              </a:rPr>
              <a:t>học</a:t>
            </a:r>
            <a:r>
              <a:rPr lang="en-US" sz="1800" dirty="0">
                <a:latin typeface="UTM Avo" panose="02040603050506020204" pitchFamily="18" charset="0"/>
              </a:rPr>
              <a:t>        ữ</a:t>
            </a:r>
          </a:p>
          <a:p>
            <a:pPr>
              <a:lnSpc>
                <a:spcPct val="150000"/>
              </a:lnSpc>
            </a:pPr>
            <a:r>
              <a:rPr lang="en-US" sz="1800" dirty="0" err="1">
                <a:latin typeface="UTM Avo" panose="02040603050506020204" pitchFamily="18" charset="0"/>
              </a:rPr>
              <a:t>Bé</a:t>
            </a:r>
            <a:r>
              <a:rPr lang="en-US" sz="1800" dirty="0">
                <a:latin typeface="UTM Avo" panose="02040603050506020204" pitchFamily="18" charset="0"/>
              </a:rPr>
              <a:t> tung </a:t>
            </a:r>
            <a:r>
              <a:rPr lang="en-US" sz="1800" dirty="0" err="1">
                <a:latin typeface="UTM Avo" panose="02040603050506020204" pitchFamily="18" charset="0"/>
              </a:rPr>
              <a:t>tăng</a:t>
            </a:r>
            <a:r>
              <a:rPr lang="en-US" sz="1800" dirty="0">
                <a:latin typeface="UTM Avo" panose="02040603050506020204" pitchFamily="18" charset="0"/>
              </a:rPr>
              <a:t> </a:t>
            </a:r>
            <a:r>
              <a:rPr lang="en-US" sz="1800" dirty="0" err="1">
                <a:latin typeface="UTM Avo" panose="02040603050506020204" pitchFamily="18" charset="0"/>
              </a:rPr>
              <a:t>khắp</a:t>
            </a:r>
            <a:r>
              <a:rPr lang="en-US" sz="1800" dirty="0">
                <a:latin typeface="UTM Avo" panose="02040603050506020204" pitchFamily="18" charset="0"/>
              </a:rPr>
              <a:t> </a:t>
            </a:r>
            <a:r>
              <a:rPr lang="en-US" sz="1800" dirty="0" err="1">
                <a:latin typeface="UTM Avo" panose="02040603050506020204" pitchFamily="18" charset="0"/>
              </a:rPr>
              <a:t>nhà</a:t>
            </a:r>
            <a:endParaRPr lang="en-US" sz="1800" dirty="0">
              <a:latin typeface="UTM Avo" panose="02040603050506020204" pitchFamily="18" charset="0"/>
            </a:endParaRPr>
          </a:p>
          <a:p>
            <a:pPr marL="285750" indent="-285750">
              <a:lnSpc>
                <a:spcPct val="150000"/>
              </a:lnSpc>
              <a:buFontTx/>
              <a:buChar char="-"/>
            </a:pPr>
            <a:r>
              <a:rPr lang="en-US" sz="1800" dirty="0">
                <a:latin typeface="UTM Avo" panose="02040603050506020204" pitchFamily="18" charset="0"/>
              </a:rPr>
              <a:t>     ữ </a:t>
            </a:r>
            <a:r>
              <a:rPr lang="en-US" sz="1800" dirty="0" err="1">
                <a:latin typeface="UTM Avo" panose="02040603050506020204" pitchFamily="18" charset="0"/>
              </a:rPr>
              <a:t>gì</a:t>
            </a:r>
            <a:r>
              <a:rPr lang="en-US" sz="1800" dirty="0">
                <a:latin typeface="UTM Avo" panose="02040603050506020204" pitchFamily="18" charset="0"/>
              </a:rPr>
              <a:t> </a:t>
            </a:r>
            <a:r>
              <a:rPr lang="en-US" sz="1800" dirty="0" err="1">
                <a:latin typeface="UTM Avo" panose="02040603050506020204" pitchFamily="18" charset="0"/>
              </a:rPr>
              <a:t>như</a:t>
            </a:r>
            <a:r>
              <a:rPr lang="en-US" sz="1800" dirty="0">
                <a:latin typeface="UTM Avo" panose="02040603050506020204" pitchFamily="18" charset="0"/>
              </a:rPr>
              <a:t> </a:t>
            </a:r>
            <a:r>
              <a:rPr lang="en-US" sz="1800" dirty="0" err="1">
                <a:latin typeface="UTM Avo" panose="02040603050506020204" pitchFamily="18" charset="0"/>
              </a:rPr>
              <a:t>quả</a:t>
            </a:r>
            <a:r>
              <a:rPr lang="en-US" sz="1800" dirty="0">
                <a:latin typeface="UTM Avo" panose="02040603050506020204" pitchFamily="18" charset="0"/>
              </a:rPr>
              <a:t>       </a:t>
            </a:r>
            <a:r>
              <a:rPr lang="en-US" sz="1800" dirty="0" err="1">
                <a:latin typeface="UTM Avo" panose="02040603050506020204" pitchFamily="18" charset="0"/>
              </a:rPr>
              <a:t>ứng</a:t>
            </a:r>
            <a:r>
              <a:rPr lang="en-US" sz="1800" dirty="0">
                <a:latin typeface="UTM Avo" panose="02040603050506020204" pitchFamily="18" charset="0"/>
              </a:rPr>
              <a:t> </a:t>
            </a:r>
            <a:r>
              <a:rPr lang="en-US" sz="1800" dirty="0" err="1">
                <a:latin typeface="UTM Avo" panose="02040603050506020204" pitchFamily="18" charset="0"/>
              </a:rPr>
              <a:t>gà</a:t>
            </a:r>
            <a:endParaRPr lang="en-US" sz="1800" dirty="0">
              <a:latin typeface="UTM Avo" panose="02040603050506020204" pitchFamily="18" charset="0"/>
            </a:endParaRPr>
          </a:p>
          <a:p>
            <a:pPr>
              <a:lnSpc>
                <a:spcPct val="150000"/>
              </a:lnSpc>
            </a:pPr>
            <a:r>
              <a:rPr lang="en-US" sz="1800" dirty="0">
                <a:latin typeface="UTM Avo" panose="02040603050506020204" pitchFamily="18" charset="0"/>
              </a:rPr>
              <a:t>    </a:t>
            </a:r>
            <a:r>
              <a:rPr lang="en-US" sz="1800" dirty="0" err="1">
                <a:latin typeface="UTM Avo" panose="02040603050506020204" pitchFamily="18" charset="0"/>
              </a:rPr>
              <a:t>ống</a:t>
            </a:r>
            <a:r>
              <a:rPr lang="en-US" sz="1800" dirty="0">
                <a:latin typeface="UTM Avo" panose="02040603050506020204" pitchFamily="18" charset="0"/>
              </a:rPr>
              <a:t>       </a:t>
            </a:r>
            <a:r>
              <a:rPr lang="en-US" sz="1800" dirty="0" err="1">
                <a:latin typeface="UTM Avo" panose="02040603050506020204" pitchFamily="18" charset="0"/>
              </a:rPr>
              <a:t>oai</a:t>
            </a:r>
            <a:r>
              <a:rPr lang="en-US" sz="1800" dirty="0">
                <a:latin typeface="UTM Avo" panose="02040603050506020204" pitchFamily="18" charset="0"/>
              </a:rPr>
              <a:t> </a:t>
            </a:r>
            <a:r>
              <a:rPr lang="en-US" sz="1800" dirty="0" err="1">
                <a:latin typeface="UTM Avo" panose="02040603050506020204" pitchFamily="18" charset="0"/>
              </a:rPr>
              <a:t>nhanh</a:t>
            </a:r>
            <a:r>
              <a:rPr lang="en-US" sz="1800" dirty="0">
                <a:latin typeface="UTM Avo" panose="02040603050506020204" pitchFamily="18" charset="0"/>
              </a:rPr>
              <a:t> </a:t>
            </a:r>
            <a:r>
              <a:rPr lang="en-US" sz="1800" dirty="0" err="1">
                <a:latin typeface="UTM Avo" panose="02040603050506020204" pitchFamily="18" charset="0"/>
              </a:rPr>
              <a:t>nhảy</a:t>
            </a:r>
            <a:r>
              <a:rPr lang="en-US" sz="1800" dirty="0">
                <a:latin typeface="UTM Avo" panose="02040603050506020204" pitchFamily="18" charset="0"/>
              </a:rPr>
              <a:t> </a:t>
            </a:r>
            <a:r>
              <a:rPr lang="en-US" sz="1800" dirty="0" err="1">
                <a:latin typeface="UTM Avo" panose="02040603050506020204" pitchFamily="18" charset="0"/>
              </a:rPr>
              <a:t>đáp</a:t>
            </a:r>
            <a:r>
              <a:rPr lang="en-US" sz="1800" dirty="0">
                <a:latin typeface="UTM Avo" panose="02040603050506020204" pitchFamily="18" charset="0"/>
              </a:rPr>
              <a:t> </a:t>
            </a:r>
            <a:r>
              <a:rPr lang="en-US" sz="1800" dirty="0" err="1">
                <a:latin typeface="UTM Avo" panose="02040603050506020204" pitchFamily="18" charset="0"/>
              </a:rPr>
              <a:t>là</a:t>
            </a:r>
            <a:r>
              <a:rPr lang="en-US" sz="1800" dirty="0">
                <a:latin typeface="UTM Avo" panose="02040603050506020204" pitchFamily="18" charset="0"/>
              </a:rPr>
              <a:t>: “O…o!”</a:t>
            </a:r>
          </a:p>
          <a:p>
            <a:pPr algn="r">
              <a:lnSpc>
                <a:spcPct val="150000"/>
              </a:lnSpc>
            </a:pPr>
            <a:r>
              <a:rPr lang="en-US" sz="1800" dirty="0">
                <a:latin typeface="UTM Avo" panose="02040603050506020204" pitchFamily="18" charset="0"/>
              </a:rPr>
              <a:t>(Theo </a:t>
            </a:r>
            <a:r>
              <a:rPr lang="en-US" sz="1800" dirty="0" err="1">
                <a:latin typeface="UTM Avo" panose="02040603050506020204" pitchFamily="18" charset="0"/>
              </a:rPr>
              <a:t>Trương</a:t>
            </a:r>
            <a:r>
              <a:rPr lang="en-US" sz="1800" dirty="0">
                <a:latin typeface="UTM Avo" panose="02040603050506020204" pitchFamily="18" charset="0"/>
              </a:rPr>
              <a:t> </a:t>
            </a:r>
            <a:r>
              <a:rPr lang="en-US" sz="1800" dirty="0" err="1">
                <a:latin typeface="UTM Avo" panose="02040603050506020204" pitchFamily="18" charset="0"/>
              </a:rPr>
              <a:t>Xương</a:t>
            </a:r>
            <a:r>
              <a:rPr lang="en-US" sz="1800" dirty="0">
                <a:latin typeface="UTM Avo" panose="02040603050506020204" pitchFamily="18" charset="0"/>
              </a:rPr>
              <a:t>)</a:t>
            </a:r>
            <a:endParaRPr lang="vi-VN" sz="1800" dirty="0"/>
          </a:p>
        </p:txBody>
      </p:sp>
      <p:grpSp>
        <p:nvGrpSpPr>
          <p:cNvPr id="13" name="Group 12">
            <a:extLst>
              <a:ext uri="{FF2B5EF4-FFF2-40B4-BE49-F238E27FC236}">
                <a16:creationId xmlns:a16="http://schemas.microsoft.com/office/drawing/2014/main" id="{1F73FA75-3245-4892-9379-00893317490A}"/>
              </a:ext>
            </a:extLst>
          </p:cNvPr>
          <p:cNvGrpSpPr/>
          <p:nvPr/>
        </p:nvGrpSpPr>
        <p:grpSpPr>
          <a:xfrm>
            <a:off x="3407282" y="1756753"/>
            <a:ext cx="417689" cy="417689"/>
            <a:chOff x="7507111" y="2996098"/>
            <a:chExt cx="417689" cy="417689"/>
          </a:xfrm>
        </p:grpSpPr>
        <p:sp>
          <p:nvSpPr>
            <p:cNvPr id="14" name="Rectangle 13">
              <a:extLst>
                <a:ext uri="{FF2B5EF4-FFF2-40B4-BE49-F238E27FC236}">
                  <a16:creationId xmlns:a16="http://schemas.microsoft.com/office/drawing/2014/main" id="{88601DD4-3CFC-4CE8-B33C-B80F5FA37C7F}"/>
                </a:ext>
              </a:extLst>
            </p:cNvPr>
            <p:cNvSpPr/>
            <p:nvPr/>
          </p:nvSpPr>
          <p:spPr>
            <a:xfrm>
              <a:off x="7507111" y="2996098"/>
              <a:ext cx="417689" cy="417689"/>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A3EBE86B-6E88-4350-AA9C-25BBF69A98D8}"/>
                </a:ext>
              </a:extLst>
            </p:cNvPr>
            <p:cNvCxnSpPr>
              <a:stCxn id="14" idx="0"/>
              <a:endCxn id="14" idx="1"/>
            </p:cNvCxnSpPr>
            <p:nvPr/>
          </p:nvCxnSpPr>
          <p:spPr>
            <a:xfrm flipH="1">
              <a:off x="7507111" y="2996098"/>
              <a:ext cx="208845" cy="208845"/>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CC84F052-1970-40F7-9156-07C12BC4D442}"/>
                </a:ext>
              </a:extLst>
            </p:cNvPr>
            <p:cNvCxnSpPr>
              <a:stCxn id="14" idx="3"/>
              <a:endCxn id="14" idx="2"/>
            </p:cNvCxnSpPr>
            <p:nvPr/>
          </p:nvCxnSpPr>
          <p:spPr>
            <a:xfrm flipH="1">
              <a:off x="7715956" y="3204943"/>
              <a:ext cx="208844" cy="208844"/>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C08A6F3B-A11D-40F1-981E-4A73B76E1D52}"/>
                </a:ext>
              </a:extLst>
            </p:cNvPr>
            <p:cNvCxnSpPr/>
            <p:nvPr/>
          </p:nvCxnSpPr>
          <p:spPr>
            <a:xfrm flipH="1">
              <a:off x="7507111" y="2996098"/>
              <a:ext cx="417689" cy="417689"/>
            </a:xfrm>
            <a:prstGeom prst="line">
              <a:avLst/>
            </a:prstGeom>
          </p:spPr>
          <p:style>
            <a:lnRef idx="1">
              <a:schemeClr val="dk1"/>
            </a:lnRef>
            <a:fillRef idx="0">
              <a:schemeClr val="dk1"/>
            </a:fillRef>
            <a:effectRef idx="0">
              <a:schemeClr val="dk1"/>
            </a:effectRef>
            <a:fontRef idx="minor">
              <a:schemeClr val="tx1"/>
            </a:fontRef>
          </p:style>
        </p:cxnSp>
      </p:grpSp>
      <p:sp>
        <p:nvSpPr>
          <p:cNvPr id="18" name="TextBox 17">
            <a:extLst>
              <a:ext uri="{FF2B5EF4-FFF2-40B4-BE49-F238E27FC236}">
                <a16:creationId xmlns:a16="http://schemas.microsoft.com/office/drawing/2014/main" id="{80BB4129-E88B-48C1-A0A6-D6AA70DB6EBE}"/>
              </a:ext>
            </a:extLst>
          </p:cNvPr>
          <p:cNvSpPr txBox="1"/>
          <p:nvPr/>
        </p:nvSpPr>
        <p:spPr>
          <a:xfrm>
            <a:off x="3469372" y="1836785"/>
            <a:ext cx="674511" cy="384721"/>
          </a:xfrm>
          <a:prstGeom prst="rect">
            <a:avLst/>
          </a:prstGeom>
          <a:noFill/>
        </p:spPr>
        <p:txBody>
          <a:bodyPr wrap="square">
            <a:spAutoFit/>
          </a:bodyPr>
          <a:lstStyle/>
          <a:p>
            <a:r>
              <a:rPr lang="en-US" sz="1900" b="1" dirty="0" err="1">
                <a:solidFill>
                  <a:srgbClr val="FF0000"/>
                </a:solidFill>
                <a:latin typeface="UTM Avo" panose="02040603050506020204" pitchFamily="18" charset="0"/>
              </a:rPr>
              <a:t>ch</a:t>
            </a:r>
            <a:endParaRPr lang="en-US" sz="1900" b="1" dirty="0">
              <a:solidFill>
                <a:srgbClr val="FF0000"/>
              </a:solidFill>
            </a:endParaRPr>
          </a:p>
        </p:txBody>
      </p:sp>
      <p:grpSp>
        <p:nvGrpSpPr>
          <p:cNvPr id="19" name="Group 18">
            <a:extLst>
              <a:ext uri="{FF2B5EF4-FFF2-40B4-BE49-F238E27FC236}">
                <a16:creationId xmlns:a16="http://schemas.microsoft.com/office/drawing/2014/main" id="{F8577584-E0B7-4166-89B6-BC16867E9BBD}"/>
              </a:ext>
            </a:extLst>
          </p:cNvPr>
          <p:cNvGrpSpPr/>
          <p:nvPr/>
        </p:nvGrpSpPr>
        <p:grpSpPr>
          <a:xfrm>
            <a:off x="1588007" y="2586614"/>
            <a:ext cx="417689" cy="417689"/>
            <a:chOff x="7507111" y="2996098"/>
            <a:chExt cx="417689" cy="417689"/>
          </a:xfrm>
        </p:grpSpPr>
        <p:sp>
          <p:nvSpPr>
            <p:cNvPr id="20" name="Rectangle 19">
              <a:extLst>
                <a:ext uri="{FF2B5EF4-FFF2-40B4-BE49-F238E27FC236}">
                  <a16:creationId xmlns:a16="http://schemas.microsoft.com/office/drawing/2014/main" id="{ACFD4A61-B0BC-4128-84F3-958A75647A17}"/>
                </a:ext>
              </a:extLst>
            </p:cNvPr>
            <p:cNvSpPr/>
            <p:nvPr/>
          </p:nvSpPr>
          <p:spPr>
            <a:xfrm>
              <a:off x="7507111" y="2996098"/>
              <a:ext cx="417689" cy="417689"/>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DA430B0D-07F8-4B9A-B07E-8CE69E2CDB43}"/>
                </a:ext>
              </a:extLst>
            </p:cNvPr>
            <p:cNvCxnSpPr>
              <a:stCxn id="20" idx="0"/>
              <a:endCxn id="20" idx="1"/>
            </p:cNvCxnSpPr>
            <p:nvPr/>
          </p:nvCxnSpPr>
          <p:spPr>
            <a:xfrm flipH="1">
              <a:off x="7507111" y="2996098"/>
              <a:ext cx="208845" cy="208845"/>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8D15BDBE-B69C-4A58-A4C0-4A70F9B3D5DF}"/>
                </a:ext>
              </a:extLst>
            </p:cNvPr>
            <p:cNvCxnSpPr>
              <a:stCxn id="20" idx="3"/>
              <a:endCxn id="20" idx="2"/>
            </p:cNvCxnSpPr>
            <p:nvPr/>
          </p:nvCxnSpPr>
          <p:spPr>
            <a:xfrm flipH="1">
              <a:off x="7715956" y="3204943"/>
              <a:ext cx="208844" cy="208844"/>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D7A1C358-2846-41DD-A003-C1ECC5C7B501}"/>
                </a:ext>
              </a:extLst>
            </p:cNvPr>
            <p:cNvCxnSpPr/>
            <p:nvPr/>
          </p:nvCxnSpPr>
          <p:spPr>
            <a:xfrm flipH="1">
              <a:off x="7507111" y="2996098"/>
              <a:ext cx="417689" cy="417689"/>
            </a:xfrm>
            <a:prstGeom prst="line">
              <a:avLst/>
            </a:prstGeom>
          </p:spPr>
          <p:style>
            <a:lnRef idx="1">
              <a:schemeClr val="dk1"/>
            </a:lnRef>
            <a:fillRef idx="0">
              <a:schemeClr val="dk1"/>
            </a:fillRef>
            <a:effectRef idx="0">
              <a:schemeClr val="dk1"/>
            </a:effectRef>
            <a:fontRef idx="minor">
              <a:schemeClr val="tx1"/>
            </a:fontRef>
          </p:style>
        </p:cxnSp>
      </p:grpSp>
      <p:sp>
        <p:nvSpPr>
          <p:cNvPr id="24" name="TextBox 23">
            <a:extLst>
              <a:ext uri="{FF2B5EF4-FFF2-40B4-BE49-F238E27FC236}">
                <a16:creationId xmlns:a16="http://schemas.microsoft.com/office/drawing/2014/main" id="{19789CC3-E1B6-432D-A08E-7B27C9DBD063}"/>
              </a:ext>
            </a:extLst>
          </p:cNvPr>
          <p:cNvSpPr txBox="1"/>
          <p:nvPr/>
        </p:nvSpPr>
        <p:spPr>
          <a:xfrm>
            <a:off x="1616758" y="2661883"/>
            <a:ext cx="674511" cy="384721"/>
          </a:xfrm>
          <a:prstGeom prst="rect">
            <a:avLst/>
          </a:prstGeom>
          <a:noFill/>
        </p:spPr>
        <p:txBody>
          <a:bodyPr wrap="square">
            <a:spAutoFit/>
          </a:bodyPr>
          <a:lstStyle/>
          <a:p>
            <a:r>
              <a:rPr lang="en-US" sz="1900" b="1" dirty="0">
                <a:solidFill>
                  <a:srgbClr val="FF0000"/>
                </a:solidFill>
                <a:latin typeface="UTM Avo" panose="02040603050506020204" pitchFamily="18" charset="0"/>
              </a:rPr>
              <a:t>Ch</a:t>
            </a:r>
            <a:endParaRPr lang="en-US" sz="1900" b="1" dirty="0">
              <a:solidFill>
                <a:srgbClr val="FF0000"/>
              </a:solidFill>
            </a:endParaRPr>
          </a:p>
        </p:txBody>
      </p:sp>
      <p:grpSp>
        <p:nvGrpSpPr>
          <p:cNvPr id="25" name="Group 24">
            <a:extLst>
              <a:ext uri="{FF2B5EF4-FFF2-40B4-BE49-F238E27FC236}">
                <a16:creationId xmlns:a16="http://schemas.microsoft.com/office/drawing/2014/main" id="{703A56CD-5321-480B-833A-5F470F71D3D8}"/>
              </a:ext>
            </a:extLst>
          </p:cNvPr>
          <p:cNvGrpSpPr/>
          <p:nvPr/>
        </p:nvGrpSpPr>
        <p:grpSpPr>
          <a:xfrm>
            <a:off x="3518422" y="2601331"/>
            <a:ext cx="417689" cy="417689"/>
            <a:chOff x="7507111" y="2996098"/>
            <a:chExt cx="417689" cy="417689"/>
          </a:xfrm>
        </p:grpSpPr>
        <p:sp>
          <p:nvSpPr>
            <p:cNvPr id="26" name="Rectangle 25">
              <a:extLst>
                <a:ext uri="{FF2B5EF4-FFF2-40B4-BE49-F238E27FC236}">
                  <a16:creationId xmlns:a16="http://schemas.microsoft.com/office/drawing/2014/main" id="{6F3144E7-308B-4A9F-B5F4-6AFA429134CD}"/>
                </a:ext>
              </a:extLst>
            </p:cNvPr>
            <p:cNvSpPr/>
            <p:nvPr/>
          </p:nvSpPr>
          <p:spPr>
            <a:xfrm>
              <a:off x="7507111" y="2996098"/>
              <a:ext cx="417689" cy="417689"/>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C6BF821C-B5EC-4BE4-863A-655EDF7A85BD}"/>
                </a:ext>
              </a:extLst>
            </p:cNvPr>
            <p:cNvCxnSpPr>
              <a:stCxn id="26" idx="0"/>
              <a:endCxn id="26" idx="1"/>
            </p:cNvCxnSpPr>
            <p:nvPr/>
          </p:nvCxnSpPr>
          <p:spPr>
            <a:xfrm flipH="1">
              <a:off x="7507111" y="2996098"/>
              <a:ext cx="208845" cy="208845"/>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4F9E6C9C-D5B6-4EA0-8CCD-D9EEDB7A904D}"/>
                </a:ext>
              </a:extLst>
            </p:cNvPr>
            <p:cNvCxnSpPr>
              <a:stCxn id="26" idx="3"/>
              <a:endCxn id="26" idx="2"/>
            </p:cNvCxnSpPr>
            <p:nvPr/>
          </p:nvCxnSpPr>
          <p:spPr>
            <a:xfrm flipH="1">
              <a:off x="7715956" y="3204943"/>
              <a:ext cx="208844" cy="208844"/>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C3D7B851-EBE4-4544-AB23-DA3CBA661E57}"/>
                </a:ext>
              </a:extLst>
            </p:cNvPr>
            <p:cNvCxnSpPr/>
            <p:nvPr/>
          </p:nvCxnSpPr>
          <p:spPr>
            <a:xfrm flipH="1">
              <a:off x="7507111" y="2996098"/>
              <a:ext cx="417689" cy="417689"/>
            </a:xfrm>
            <a:prstGeom prst="line">
              <a:avLst/>
            </a:prstGeom>
          </p:spPr>
          <p:style>
            <a:lnRef idx="1">
              <a:schemeClr val="dk1"/>
            </a:lnRef>
            <a:fillRef idx="0">
              <a:schemeClr val="dk1"/>
            </a:fillRef>
            <a:effectRef idx="0">
              <a:schemeClr val="dk1"/>
            </a:effectRef>
            <a:fontRef idx="minor">
              <a:schemeClr val="tx1"/>
            </a:fontRef>
          </p:style>
        </p:cxnSp>
      </p:grpSp>
      <p:sp>
        <p:nvSpPr>
          <p:cNvPr id="30" name="TextBox 29">
            <a:extLst>
              <a:ext uri="{FF2B5EF4-FFF2-40B4-BE49-F238E27FC236}">
                <a16:creationId xmlns:a16="http://schemas.microsoft.com/office/drawing/2014/main" id="{CC850D19-81D5-4309-BCAA-42F5705CF62F}"/>
              </a:ext>
            </a:extLst>
          </p:cNvPr>
          <p:cNvSpPr txBox="1"/>
          <p:nvPr/>
        </p:nvSpPr>
        <p:spPr>
          <a:xfrm>
            <a:off x="3599560" y="2652785"/>
            <a:ext cx="674511" cy="384721"/>
          </a:xfrm>
          <a:prstGeom prst="rect">
            <a:avLst/>
          </a:prstGeom>
          <a:noFill/>
        </p:spPr>
        <p:txBody>
          <a:bodyPr wrap="square">
            <a:spAutoFit/>
          </a:bodyPr>
          <a:lstStyle/>
          <a:p>
            <a:r>
              <a:rPr lang="en-US" sz="1900" b="1" dirty="0">
                <a:solidFill>
                  <a:srgbClr val="FF0000"/>
                </a:solidFill>
                <a:latin typeface="UTM Avo" panose="02040603050506020204" pitchFamily="18" charset="0"/>
              </a:rPr>
              <a:t>tr</a:t>
            </a:r>
            <a:endParaRPr lang="en-US" sz="1900" b="1" dirty="0">
              <a:solidFill>
                <a:srgbClr val="FF0000"/>
              </a:solidFill>
            </a:endParaRPr>
          </a:p>
        </p:txBody>
      </p:sp>
      <p:grpSp>
        <p:nvGrpSpPr>
          <p:cNvPr id="31" name="Group 30">
            <a:extLst>
              <a:ext uri="{FF2B5EF4-FFF2-40B4-BE49-F238E27FC236}">
                <a16:creationId xmlns:a16="http://schemas.microsoft.com/office/drawing/2014/main" id="{A40DFB6C-39D3-4BB1-9D81-24BF6848C70C}"/>
              </a:ext>
            </a:extLst>
          </p:cNvPr>
          <p:cNvGrpSpPr/>
          <p:nvPr/>
        </p:nvGrpSpPr>
        <p:grpSpPr>
          <a:xfrm>
            <a:off x="1303162" y="3056236"/>
            <a:ext cx="417689" cy="417689"/>
            <a:chOff x="7507111" y="2996098"/>
            <a:chExt cx="417689" cy="417689"/>
          </a:xfrm>
        </p:grpSpPr>
        <p:sp>
          <p:nvSpPr>
            <p:cNvPr id="32" name="Rectangle 31">
              <a:extLst>
                <a:ext uri="{FF2B5EF4-FFF2-40B4-BE49-F238E27FC236}">
                  <a16:creationId xmlns:a16="http://schemas.microsoft.com/office/drawing/2014/main" id="{66263AF8-54B2-4D1C-98C8-810F46F31CC8}"/>
                </a:ext>
              </a:extLst>
            </p:cNvPr>
            <p:cNvSpPr/>
            <p:nvPr/>
          </p:nvSpPr>
          <p:spPr>
            <a:xfrm>
              <a:off x="7507111" y="2996098"/>
              <a:ext cx="417689" cy="417689"/>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C5DFC033-1A8A-46CA-9FDD-CF6771FB0765}"/>
                </a:ext>
              </a:extLst>
            </p:cNvPr>
            <p:cNvCxnSpPr>
              <a:stCxn id="32" idx="0"/>
              <a:endCxn id="32" idx="1"/>
            </p:cNvCxnSpPr>
            <p:nvPr/>
          </p:nvCxnSpPr>
          <p:spPr>
            <a:xfrm flipH="1">
              <a:off x="7507111" y="2996098"/>
              <a:ext cx="208845" cy="208845"/>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A8EDF8BF-557F-4D1C-B3F4-39763265F126}"/>
                </a:ext>
              </a:extLst>
            </p:cNvPr>
            <p:cNvCxnSpPr>
              <a:stCxn id="32" idx="3"/>
              <a:endCxn id="32" idx="2"/>
            </p:cNvCxnSpPr>
            <p:nvPr/>
          </p:nvCxnSpPr>
          <p:spPr>
            <a:xfrm flipH="1">
              <a:off x="7715956" y="3204943"/>
              <a:ext cx="208844" cy="208844"/>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CCA55449-A798-49DC-B91E-E827642AB6BD}"/>
                </a:ext>
              </a:extLst>
            </p:cNvPr>
            <p:cNvCxnSpPr/>
            <p:nvPr/>
          </p:nvCxnSpPr>
          <p:spPr>
            <a:xfrm flipH="1">
              <a:off x="7507111" y="2996098"/>
              <a:ext cx="417689" cy="417689"/>
            </a:xfrm>
            <a:prstGeom prst="line">
              <a:avLst/>
            </a:prstGeom>
          </p:spPr>
          <p:style>
            <a:lnRef idx="1">
              <a:schemeClr val="dk1"/>
            </a:lnRef>
            <a:fillRef idx="0">
              <a:schemeClr val="dk1"/>
            </a:fillRef>
            <a:effectRef idx="0">
              <a:schemeClr val="dk1"/>
            </a:effectRef>
            <a:fontRef idx="minor">
              <a:schemeClr val="tx1"/>
            </a:fontRef>
          </p:style>
        </p:cxnSp>
      </p:grpSp>
      <p:sp>
        <p:nvSpPr>
          <p:cNvPr id="36" name="TextBox 35">
            <a:extLst>
              <a:ext uri="{FF2B5EF4-FFF2-40B4-BE49-F238E27FC236}">
                <a16:creationId xmlns:a16="http://schemas.microsoft.com/office/drawing/2014/main" id="{67FBD0CE-B1DB-44E8-8C72-A3096BBE1985}"/>
              </a:ext>
            </a:extLst>
          </p:cNvPr>
          <p:cNvSpPr txBox="1"/>
          <p:nvPr/>
        </p:nvSpPr>
        <p:spPr>
          <a:xfrm>
            <a:off x="1441450" y="3074354"/>
            <a:ext cx="674511" cy="384721"/>
          </a:xfrm>
          <a:prstGeom prst="rect">
            <a:avLst/>
          </a:prstGeom>
          <a:noFill/>
        </p:spPr>
        <p:txBody>
          <a:bodyPr wrap="square">
            <a:spAutoFit/>
          </a:bodyPr>
          <a:lstStyle/>
          <a:p>
            <a:r>
              <a:rPr lang="en-US" sz="1900" b="1" dirty="0">
                <a:solidFill>
                  <a:srgbClr val="FF0000"/>
                </a:solidFill>
                <a:latin typeface="UTM Avo" panose="02040603050506020204" pitchFamily="18" charset="0"/>
              </a:rPr>
              <a:t>Tr</a:t>
            </a:r>
            <a:endParaRPr lang="en-US" sz="1900" b="1" dirty="0">
              <a:solidFill>
                <a:srgbClr val="FF0000"/>
              </a:solidFill>
            </a:endParaRPr>
          </a:p>
        </p:txBody>
      </p:sp>
      <p:grpSp>
        <p:nvGrpSpPr>
          <p:cNvPr id="37" name="Group 36">
            <a:extLst>
              <a:ext uri="{FF2B5EF4-FFF2-40B4-BE49-F238E27FC236}">
                <a16:creationId xmlns:a16="http://schemas.microsoft.com/office/drawing/2014/main" id="{C300E4BF-C949-4F56-9A1B-B6E4A447B064}"/>
              </a:ext>
            </a:extLst>
          </p:cNvPr>
          <p:cNvGrpSpPr/>
          <p:nvPr/>
        </p:nvGrpSpPr>
        <p:grpSpPr>
          <a:xfrm>
            <a:off x="2204980" y="2997206"/>
            <a:ext cx="417689" cy="417689"/>
            <a:chOff x="7507111" y="2996098"/>
            <a:chExt cx="417689" cy="417689"/>
          </a:xfrm>
        </p:grpSpPr>
        <p:sp>
          <p:nvSpPr>
            <p:cNvPr id="38" name="Rectangle 37">
              <a:extLst>
                <a:ext uri="{FF2B5EF4-FFF2-40B4-BE49-F238E27FC236}">
                  <a16:creationId xmlns:a16="http://schemas.microsoft.com/office/drawing/2014/main" id="{E0AC28B6-AE34-422F-94C0-E47CA977D2D4}"/>
                </a:ext>
              </a:extLst>
            </p:cNvPr>
            <p:cNvSpPr/>
            <p:nvPr/>
          </p:nvSpPr>
          <p:spPr>
            <a:xfrm>
              <a:off x="7507111" y="2996098"/>
              <a:ext cx="417689" cy="417689"/>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0584D16C-B5D9-4CA1-8388-6AC5E733CB49}"/>
                </a:ext>
              </a:extLst>
            </p:cNvPr>
            <p:cNvCxnSpPr>
              <a:stCxn id="38" idx="0"/>
              <a:endCxn id="38" idx="1"/>
            </p:cNvCxnSpPr>
            <p:nvPr/>
          </p:nvCxnSpPr>
          <p:spPr>
            <a:xfrm flipH="1">
              <a:off x="7507111" y="2996098"/>
              <a:ext cx="208845" cy="208845"/>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317380D1-5624-4B17-89EF-C649DF868CA4}"/>
                </a:ext>
              </a:extLst>
            </p:cNvPr>
            <p:cNvCxnSpPr>
              <a:stCxn id="38" idx="3"/>
              <a:endCxn id="38" idx="2"/>
            </p:cNvCxnSpPr>
            <p:nvPr/>
          </p:nvCxnSpPr>
          <p:spPr>
            <a:xfrm flipH="1">
              <a:off x="7715956" y="3204943"/>
              <a:ext cx="208844" cy="208844"/>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A14F000B-FFD6-4C1A-93C3-2B9475290512}"/>
                </a:ext>
              </a:extLst>
            </p:cNvPr>
            <p:cNvCxnSpPr/>
            <p:nvPr/>
          </p:nvCxnSpPr>
          <p:spPr>
            <a:xfrm flipH="1">
              <a:off x="7507111" y="2996098"/>
              <a:ext cx="417689" cy="417689"/>
            </a:xfrm>
            <a:prstGeom prst="line">
              <a:avLst/>
            </a:prstGeom>
          </p:spPr>
          <p:style>
            <a:lnRef idx="1">
              <a:schemeClr val="dk1"/>
            </a:lnRef>
            <a:fillRef idx="0">
              <a:schemeClr val="dk1"/>
            </a:fillRef>
            <a:effectRef idx="0">
              <a:schemeClr val="dk1"/>
            </a:effectRef>
            <a:fontRef idx="minor">
              <a:schemeClr val="tx1"/>
            </a:fontRef>
          </p:style>
        </p:cxnSp>
      </p:grpSp>
      <p:sp>
        <p:nvSpPr>
          <p:cNvPr id="42" name="TextBox 41">
            <a:extLst>
              <a:ext uri="{FF2B5EF4-FFF2-40B4-BE49-F238E27FC236}">
                <a16:creationId xmlns:a16="http://schemas.microsoft.com/office/drawing/2014/main" id="{FB64CBE9-7842-493E-B2C4-54B7749EA442}"/>
              </a:ext>
            </a:extLst>
          </p:cNvPr>
          <p:cNvSpPr txBox="1"/>
          <p:nvPr/>
        </p:nvSpPr>
        <p:spPr>
          <a:xfrm>
            <a:off x="2208014" y="3067712"/>
            <a:ext cx="674511" cy="384721"/>
          </a:xfrm>
          <a:prstGeom prst="rect">
            <a:avLst/>
          </a:prstGeom>
          <a:noFill/>
        </p:spPr>
        <p:txBody>
          <a:bodyPr wrap="square">
            <a:spAutoFit/>
          </a:bodyPr>
          <a:lstStyle/>
          <a:p>
            <a:r>
              <a:rPr lang="en-US" sz="1900" b="1" dirty="0" err="1">
                <a:solidFill>
                  <a:srgbClr val="FF0000"/>
                </a:solidFill>
                <a:latin typeface="UTM Avo" panose="02040603050506020204" pitchFamily="18" charset="0"/>
              </a:rPr>
              <a:t>ch</a:t>
            </a:r>
            <a:endParaRPr lang="en-US" sz="1900" b="1" dirty="0">
              <a:solidFill>
                <a:srgbClr val="FF0000"/>
              </a:solidFill>
            </a:endParaRPr>
          </a:p>
        </p:txBody>
      </p:sp>
    </p:spTree>
    <p:custDataLst>
      <p:tags r:id="rId1"/>
    </p:custDataLst>
    <p:extLst>
      <p:ext uri="{BB962C8B-B14F-4D97-AF65-F5344CB8AC3E}">
        <p14:creationId xmlns:p14="http://schemas.microsoft.com/office/powerpoint/2010/main" val="47378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500"/>
                                        <p:tgtEl>
                                          <p:spTgt spid="5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500"/>
                                        <p:tgtEl>
                                          <p:spTgt spid="5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10"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par>
                                <p:cTn id="30" presetID="10" presetClass="entr" presetSubtype="0"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19"/>
                                        </p:tgtEl>
                                      </p:cBhvr>
                                    </p:animEffect>
                                    <p:set>
                                      <p:cBhvr>
                                        <p:cTn id="45" dur="1" fill="hold">
                                          <p:stCondLst>
                                            <p:cond delay="499"/>
                                          </p:stCondLst>
                                        </p:cTn>
                                        <p:tgtEl>
                                          <p:spTgt spid="19"/>
                                        </p:tgtEl>
                                        <p:attrNameLst>
                                          <p:attrName>style.visibility</p:attrName>
                                        </p:attrNameLst>
                                      </p:cBhvr>
                                      <p:to>
                                        <p:strVal val="hidden"/>
                                      </p:to>
                                    </p:set>
                                  </p:childTnLst>
                                </p:cTn>
                              </p:par>
                              <p:par>
                                <p:cTn id="46" presetID="10" presetClass="entr" presetSubtype="0"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25"/>
                                        </p:tgtEl>
                                      </p:cBhvr>
                                    </p:animEffect>
                                    <p:set>
                                      <p:cBhvr>
                                        <p:cTn id="53" dur="1" fill="hold">
                                          <p:stCondLst>
                                            <p:cond delay="499"/>
                                          </p:stCondLst>
                                        </p:cTn>
                                        <p:tgtEl>
                                          <p:spTgt spid="25"/>
                                        </p:tgtEl>
                                        <p:attrNameLst>
                                          <p:attrName>style.visibility</p:attrName>
                                        </p:attrNameLst>
                                      </p:cBhvr>
                                      <p:to>
                                        <p:strVal val="hidden"/>
                                      </p:to>
                                    </p:set>
                                  </p:childTnLst>
                                </p:cTn>
                              </p:par>
                              <p:par>
                                <p:cTn id="54" presetID="10" presetClass="entr"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500"/>
                                        <p:tgtEl>
                                          <p:spTgt spid="3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31"/>
                                        </p:tgtEl>
                                      </p:cBhvr>
                                    </p:animEffect>
                                    <p:set>
                                      <p:cBhvr>
                                        <p:cTn id="61" dur="1" fill="hold">
                                          <p:stCondLst>
                                            <p:cond delay="499"/>
                                          </p:stCondLst>
                                        </p:cTn>
                                        <p:tgtEl>
                                          <p:spTgt spid="31"/>
                                        </p:tgtEl>
                                        <p:attrNameLst>
                                          <p:attrName>style.visibility</p:attrName>
                                        </p:attrNameLst>
                                      </p:cBhvr>
                                      <p:to>
                                        <p:strVal val="hidden"/>
                                      </p:to>
                                    </p:set>
                                  </p:childTnLst>
                                </p:cTn>
                              </p:par>
                              <p:par>
                                <p:cTn id="62" presetID="10" presetClass="entr" presetSubtype="0" fill="hold" grpId="0" nodeType="with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500"/>
                                        <p:tgtEl>
                                          <p:spTgt spid="3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37"/>
                                        </p:tgtEl>
                                      </p:cBhvr>
                                    </p:animEffect>
                                    <p:set>
                                      <p:cBhvr>
                                        <p:cTn id="69" dur="1" fill="hold">
                                          <p:stCondLst>
                                            <p:cond delay="499"/>
                                          </p:stCondLst>
                                        </p:cTn>
                                        <p:tgtEl>
                                          <p:spTgt spid="37"/>
                                        </p:tgtEl>
                                        <p:attrNameLst>
                                          <p:attrName>style.visibility</p:attrName>
                                        </p:attrNameLst>
                                      </p:cBhvr>
                                      <p:to>
                                        <p:strVal val="hidden"/>
                                      </p:to>
                                    </p:set>
                                  </p:childTnLst>
                                </p:cTn>
                              </p:par>
                              <p:par>
                                <p:cTn id="70" presetID="10" presetClass="entr" presetSubtype="0" fill="hold" grpId="0" nodeType="with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4" grpId="0"/>
      <p:bldP spid="12" grpId="0"/>
      <p:bldP spid="18" grpId="0"/>
      <p:bldP spid="24" grpId="0"/>
      <p:bldP spid="30" grpId="0"/>
      <p:bldP spid="36" grpId="0"/>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0672F75A-AA3B-4928-821C-E3579973CDA0}"/>
              </a:ext>
            </a:extLst>
          </p:cNvPr>
          <p:cNvSpPr/>
          <p:nvPr/>
        </p:nvSpPr>
        <p:spPr>
          <a:xfrm>
            <a:off x="691037" y="663532"/>
            <a:ext cx="5996762" cy="455125"/>
          </a:xfrm>
          <a:prstGeom prst="rect">
            <a:avLst/>
          </a:prstGeom>
        </p:spPr>
        <p:txBody>
          <a:bodyPr wrap="square">
            <a:spAutoFit/>
          </a:bodyPr>
          <a:lstStyle/>
          <a:p>
            <a:pPr algn="just">
              <a:lnSpc>
                <a:spcPct val="150000"/>
              </a:lnSpc>
            </a:pPr>
            <a:r>
              <a:rPr lang="en-US" sz="1800" dirty="0">
                <a:latin typeface="UTM Avo" panose="02040603050506020204" pitchFamily="18" charset="0"/>
              </a:rPr>
              <a:t>b. </a:t>
            </a:r>
            <a:r>
              <a:rPr lang="en-US" sz="1800" dirty="0" err="1">
                <a:latin typeface="UTM Avo" panose="02040603050506020204" pitchFamily="18" charset="0"/>
              </a:rPr>
              <a:t>Chọn</a:t>
            </a:r>
            <a:r>
              <a:rPr lang="en-US" sz="1800" dirty="0">
                <a:latin typeface="UTM Avo" panose="02040603050506020204" pitchFamily="18" charset="0"/>
              </a:rPr>
              <a:t> </a:t>
            </a:r>
            <a:r>
              <a:rPr lang="en-US" sz="1800" b="1" i="1" dirty="0">
                <a:latin typeface="UTM Avo" panose="02040603050506020204" pitchFamily="18" charset="0"/>
              </a:rPr>
              <a:t>ac </a:t>
            </a:r>
            <a:r>
              <a:rPr lang="en-US" sz="1800" dirty="0" err="1">
                <a:latin typeface="UTM Avo" panose="02040603050506020204" pitchFamily="18" charset="0"/>
              </a:rPr>
              <a:t>hoặc</a:t>
            </a:r>
            <a:r>
              <a:rPr lang="en-US" sz="1800" dirty="0">
                <a:latin typeface="UTM Avo" panose="02040603050506020204" pitchFamily="18" charset="0"/>
              </a:rPr>
              <a:t> </a:t>
            </a:r>
            <a:r>
              <a:rPr lang="en-US" sz="1800" b="1" i="1" dirty="0">
                <a:latin typeface="UTM Avo" panose="02040603050506020204" pitchFamily="18" charset="0"/>
              </a:rPr>
              <a:t>at</a:t>
            </a:r>
            <a:r>
              <a:rPr lang="en-US" sz="1800" dirty="0">
                <a:latin typeface="UTM Avo" panose="02040603050506020204" pitchFamily="18" charset="0"/>
              </a:rPr>
              <a:t> </a:t>
            </a:r>
            <a:r>
              <a:rPr lang="en-US" sz="1800" dirty="0" err="1">
                <a:latin typeface="UTM Avo" panose="02040603050506020204" pitchFamily="18" charset="0"/>
              </a:rPr>
              <a:t>thay</a:t>
            </a:r>
            <a:r>
              <a:rPr lang="en-US" sz="1800" dirty="0">
                <a:latin typeface="UTM Avo" panose="02040603050506020204" pitchFamily="18" charset="0"/>
              </a:rPr>
              <a:t> </a:t>
            </a:r>
            <a:r>
              <a:rPr lang="en-US" sz="1800" dirty="0" err="1">
                <a:latin typeface="UTM Avo" panose="02040603050506020204" pitchFamily="18" charset="0"/>
              </a:rPr>
              <a:t>cho</a:t>
            </a:r>
            <a:r>
              <a:rPr lang="en-US" sz="1800" dirty="0">
                <a:latin typeface="UTM Avo" panose="02040603050506020204" pitchFamily="18" charset="0"/>
              </a:rPr>
              <a:t> ô </a:t>
            </a:r>
            <a:r>
              <a:rPr lang="en-US" sz="1800" dirty="0" err="1">
                <a:latin typeface="UTM Avo" panose="02040603050506020204" pitchFamily="18" charset="0"/>
              </a:rPr>
              <a:t>vuông</a:t>
            </a:r>
            <a:r>
              <a:rPr lang="en-US" sz="1800" dirty="0">
                <a:latin typeface="UTM Avo" panose="02040603050506020204" pitchFamily="18" charset="0"/>
              </a:rPr>
              <a:t>.</a:t>
            </a:r>
            <a:endParaRPr lang="vi-VN" sz="1800" dirty="0"/>
          </a:p>
        </p:txBody>
      </p:sp>
      <p:pic>
        <p:nvPicPr>
          <p:cNvPr id="4" name="Picture 3">
            <a:extLst>
              <a:ext uri="{FF2B5EF4-FFF2-40B4-BE49-F238E27FC236}">
                <a16:creationId xmlns:a16="http://schemas.microsoft.com/office/drawing/2014/main" id="{AA1A8890-D8B1-4D6A-B818-AE6933C3154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629892" y="3271652"/>
            <a:ext cx="1471735" cy="1535956"/>
          </a:xfrm>
          <a:prstGeom prst="rect">
            <a:avLst/>
          </a:prstGeom>
        </p:spPr>
      </p:pic>
      <p:pic>
        <p:nvPicPr>
          <p:cNvPr id="6" name="Picture 5">
            <a:extLst>
              <a:ext uri="{FF2B5EF4-FFF2-40B4-BE49-F238E27FC236}">
                <a16:creationId xmlns:a16="http://schemas.microsoft.com/office/drawing/2014/main" id="{8F2A2F71-6C8C-4595-A0B3-D8B994C9E10F}"/>
              </a:ext>
            </a:extLst>
          </p:cNvPr>
          <p:cNvPicPr>
            <a:picLocks noChangeAspect="1"/>
          </p:cNvPicPr>
          <p:nvPr/>
        </p:nvPicPr>
        <p:blipFill rotWithShape="1">
          <a:blip r:embed="rId4"/>
          <a:srcRect l="878"/>
          <a:stretch/>
        </p:blipFill>
        <p:spPr>
          <a:xfrm>
            <a:off x="786043" y="1263256"/>
            <a:ext cx="5493612" cy="2008396"/>
          </a:xfrm>
          <a:prstGeom prst="rect">
            <a:avLst/>
          </a:prstGeom>
        </p:spPr>
      </p:pic>
      <p:sp>
        <p:nvSpPr>
          <p:cNvPr id="26" name="Rounded Rectangle 21">
            <a:extLst>
              <a:ext uri="{FF2B5EF4-FFF2-40B4-BE49-F238E27FC236}">
                <a16:creationId xmlns:a16="http://schemas.microsoft.com/office/drawing/2014/main" id="{A5DA36B3-E843-495C-84D5-831F64AE6E04}"/>
              </a:ext>
            </a:extLst>
          </p:cNvPr>
          <p:cNvSpPr/>
          <p:nvPr/>
        </p:nvSpPr>
        <p:spPr>
          <a:xfrm rot="21420550">
            <a:off x="705647" y="1570385"/>
            <a:ext cx="1657545" cy="603345"/>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F7446B"/>
                </a:solidFill>
                <a:latin typeface="UTM Avo" panose="02040603050506020204" pitchFamily="18" charset="0"/>
              </a:rPr>
              <a:t>múa</a:t>
            </a:r>
            <a:r>
              <a:rPr lang="en-US" sz="1800" dirty="0">
                <a:solidFill>
                  <a:srgbClr val="F7446B"/>
                </a:solidFill>
                <a:latin typeface="UTM Avo" panose="02040603050506020204" pitchFamily="18" charset="0"/>
              </a:rPr>
              <a:t> </a:t>
            </a:r>
            <a:r>
              <a:rPr lang="en-US" sz="1800" dirty="0" err="1">
                <a:solidFill>
                  <a:srgbClr val="F7446B"/>
                </a:solidFill>
                <a:latin typeface="UTM Avo" panose="02040603050506020204" pitchFamily="18" charset="0"/>
              </a:rPr>
              <a:t>hát</a:t>
            </a:r>
            <a:endParaRPr lang="en-US" sz="1800" dirty="0">
              <a:solidFill>
                <a:srgbClr val="F7446B"/>
              </a:solidFill>
              <a:latin typeface="UTM Avo" panose="02040603050506020204" pitchFamily="18" charset="0"/>
            </a:endParaRPr>
          </a:p>
        </p:txBody>
      </p:sp>
      <p:sp>
        <p:nvSpPr>
          <p:cNvPr id="33" name="Rounded Rectangle 21">
            <a:extLst>
              <a:ext uri="{FF2B5EF4-FFF2-40B4-BE49-F238E27FC236}">
                <a16:creationId xmlns:a16="http://schemas.microsoft.com/office/drawing/2014/main" id="{B49B3D1E-B2B8-478C-961B-35917E8191D2}"/>
              </a:ext>
            </a:extLst>
          </p:cNvPr>
          <p:cNvSpPr/>
          <p:nvPr/>
        </p:nvSpPr>
        <p:spPr>
          <a:xfrm rot="215970">
            <a:off x="2460484" y="1424782"/>
            <a:ext cx="1657545" cy="603345"/>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F7446B"/>
                </a:solidFill>
                <a:latin typeface="UTM Avo" panose="02040603050506020204" pitchFamily="18" charset="0"/>
              </a:rPr>
              <a:t>quét</a:t>
            </a:r>
            <a:r>
              <a:rPr lang="en-US" sz="1800" dirty="0">
                <a:solidFill>
                  <a:srgbClr val="F7446B"/>
                </a:solidFill>
                <a:latin typeface="UTM Avo" panose="02040603050506020204" pitchFamily="18" charset="0"/>
              </a:rPr>
              <a:t> </a:t>
            </a:r>
            <a:r>
              <a:rPr lang="en-US" sz="1800" dirty="0" err="1">
                <a:solidFill>
                  <a:srgbClr val="F7446B"/>
                </a:solidFill>
                <a:latin typeface="UTM Avo" panose="02040603050506020204" pitchFamily="18" charset="0"/>
              </a:rPr>
              <a:t>rác</a:t>
            </a:r>
            <a:endParaRPr lang="en-US" sz="1800" dirty="0">
              <a:solidFill>
                <a:srgbClr val="F7446B"/>
              </a:solidFill>
              <a:latin typeface="UTM Avo" panose="02040603050506020204" pitchFamily="18" charset="0"/>
            </a:endParaRPr>
          </a:p>
        </p:txBody>
      </p:sp>
      <p:sp>
        <p:nvSpPr>
          <p:cNvPr id="34" name="Rounded Rectangle 21">
            <a:extLst>
              <a:ext uri="{FF2B5EF4-FFF2-40B4-BE49-F238E27FC236}">
                <a16:creationId xmlns:a16="http://schemas.microsoft.com/office/drawing/2014/main" id="{9B9B48B2-DFD6-4FA4-8235-D7FF6459E716}"/>
              </a:ext>
            </a:extLst>
          </p:cNvPr>
          <p:cNvSpPr/>
          <p:nvPr/>
        </p:nvSpPr>
        <p:spPr>
          <a:xfrm rot="21325833">
            <a:off x="4449818" y="1440339"/>
            <a:ext cx="1657545" cy="636810"/>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F7446B"/>
                </a:solidFill>
                <a:latin typeface="UTM Avo" panose="02040603050506020204" pitchFamily="18" charset="0"/>
              </a:rPr>
              <a:t>rửa</a:t>
            </a:r>
            <a:r>
              <a:rPr lang="en-US" sz="1800" dirty="0">
                <a:solidFill>
                  <a:srgbClr val="F7446B"/>
                </a:solidFill>
                <a:latin typeface="UTM Avo" panose="02040603050506020204" pitchFamily="18" charset="0"/>
              </a:rPr>
              <a:t> </a:t>
            </a:r>
            <a:r>
              <a:rPr lang="en-US" sz="1800" dirty="0" err="1">
                <a:solidFill>
                  <a:srgbClr val="F7446B"/>
                </a:solidFill>
                <a:latin typeface="UTM Avo" panose="02040603050506020204" pitchFamily="18" charset="0"/>
              </a:rPr>
              <a:t>bát</a:t>
            </a:r>
            <a:endParaRPr lang="en-US" sz="1800" dirty="0">
              <a:solidFill>
                <a:srgbClr val="F7446B"/>
              </a:solidFill>
              <a:latin typeface="UTM Avo" panose="02040603050506020204" pitchFamily="18" charset="0"/>
            </a:endParaRPr>
          </a:p>
        </p:txBody>
      </p:sp>
      <p:sp>
        <p:nvSpPr>
          <p:cNvPr id="35" name="Rounded Rectangle 21">
            <a:extLst>
              <a:ext uri="{FF2B5EF4-FFF2-40B4-BE49-F238E27FC236}">
                <a16:creationId xmlns:a16="http://schemas.microsoft.com/office/drawing/2014/main" id="{D1FE551A-F790-4C32-B3D0-AE68D6E0F092}"/>
              </a:ext>
            </a:extLst>
          </p:cNvPr>
          <p:cNvSpPr/>
          <p:nvPr/>
        </p:nvSpPr>
        <p:spPr>
          <a:xfrm>
            <a:off x="972347" y="2578252"/>
            <a:ext cx="1657545" cy="603345"/>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F7446B"/>
                </a:solidFill>
                <a:latin typeface="UTM Avo" panose="02040603050506020204" pitchFamily="18" charset="0"/>
              </a:rPr>
              <a:t>cô</a:t>
            </a:r>
            <a:r>
              <a:rPr lang="en-US" sz="1800" dirty="0">
                <a:solidFill>
                  <a:srgbClr val="F7446B"/>
                </a:solidFill>
                <a:latin typeface="UTM Avo" panose="02040603050506020204" pitchFamily="18" charset="0"/>
              </a:rPr>
              <a:t> </a:t>
            </a:r>
            <a:r>
              <a:rPr lang="en-US" sz="1800" dirty="0" err="1">
                <a:solidFill>
                  <a:srgbClr val="F7446B"/>
                </a:solidFill>
                <a:latin typeface="UTM Avo" panose="02040603050506020204" pitchFamily="18" charset="0"/>
              </a:rPr>
              <a:t>bác</a:t>
            </a:r>
            <a:endParaRPr lang="en-US" sz="1800" dirty="0">
              <a:solidFill>
                <a:srgbClr val="F7446B"/>
              </a:solidFill>
              <a:latin typeface="UTM Avo" panose="02040603050506020204" pitchFamily="18" charset="0"/>
            </a:endParaRPr>
          </a:p>
        </p:txBody>
      </p:sp>
      <p:sp>
        <p:nvSpPr>
          <p:cNvPr id="36" name="Rounded Rectangle 21">
            <a:extLst>
              <a:ext uri="{FF2B5EF4-FFF2-40B4-BE49-F238E27FC236}">
                <a16:creationId xmlns:a16="http://schemas.microsoft.com/office/drawing/2014/main" id="{9FEE094C-55FE-4721-B407-516B5E10EDDA}"/>
              </a:ext>
            </a:extLst>
          </p:cNvPr>
          <p:cNvSpPr/>
          <p:nvPr/>
        </p:nvSpPr>
        <p:spPr>
          <a:xfrm rot="207681">
            <a:off x="2836820" y="2506474"/>
            <a:ext cx="1643257" cy="603345"/>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F7446B"/>
                </a:solidFill>
                <a:latin typeface="UTM Avo" panose="02040603050506020204" pitchFamily="18" charset="0"/>
              </a:rPr>
              <a:t>ca </a:t>
            </a:r>
            <a:r>
              <a:rPr lang="en-US" sz="1800" dirty="0" err="1">
                <a:solidFill>
                  <a:srgbClr val="F7446B"/>
                </a:solidFill>
                <a:latin typeface="UTM Avo" panose="02040603050506020204" pitchFamily="18" charset="0"/>
              </a:rPr>
              <a:t>nhạc</a:t>
            </a:r>
            <a:endParaRPr lang="en-US" sz="1800" dirty="0">
              <a:solidFill>
                <a:srgbClr val="F7446B"/>
              </a:solidFill>
              <a:latin typeface="UTM Avo" panose="02040603050506020204" pitchFamily="18" charset="0"/>
            </a:endParaRPr>
          </a:p>
        </p:txBody>
      </p:sp>
      <p:sp>
        <p:nvSpPr>
          <p:cNvPr id="37" name="Rounded Rectangle 21">
            <a:extLst>
              <a:ext uri="{FF2B5EF4-FFF2-40B4-BE49-F238E27FC236}">
                <a16:creationId xmlns:a16="http://schemas.microsoft.com/office/drawing/2014/main" id="{40084ED4-44AE-40CB-904D-5073AC3E8330}"/>
              </a:ext>
            </a:extLst>
          </p:cNvPr>
          <p:cNvSpPr/>
          <p:nvPr/>
        </p:nvSpPr>
        <p:spPr>
          <a:xfrm rot="21045527">
            <a:off x="4637501" y="2426352"/>
            <a:ext cx="1657545" cy="603345"/>
          </a:xfrm>
          <a:prstGeom prst="round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F7446B"/>
                </a:solidFill>
                <a:latin typeface="UTM Avo" panose="02040603050506020204" pitchFamily="18" charset="0"/>
              </a:rPr>
              <a:t>phát</a:t>
            </a:r>
            <a:r>
              <a:rPr lang="en-US" sz="1800" dirty="0">
                <a:solidFill>
                  <a:srgbClr val="F7446B"/>
                </a:solidFill>
                <a:latin typeface="UTM Avo" panose="02040603050506020204" pitchFamily="18" charset="0"/>
              </a:rPr>
              <a:t> </a:t>
            </a:r>
            <a:r>
              <a:rPr lang="en-US" sz="1800" dirty="0" err="1">
                <a:solidFill>
                  <a:srgbClr val="F7446B"/>
                </a:solidFill>
                <a:latin typeface="UTM Avo" panose="02040603050506020204" pitchFamily="18" charset="0"/>
              </a:rPr>
              <a:t>quà</a:t>
            </a:r>
            <a:endParaRPr lang="en-US" sz="1800" dirty="0">
              <a:solidFill>
                <a:srgbClr val="F7446B"/>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176388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3" grpId="0" animBg="1"/>
      <p:bldP spid="34" grpId="0" animBg="1"/>
      <p:bldP spid="35" grpId="0" animBg="1"/>
      <p:bldP spid="36" grpId="0" animBg="1"/>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658A27E-A782-4B87-A013-B1878B5DB54B}"/>
              </a:ext>
            </a:extLst>
          </p:cNvPr>
          <p:cNvGrpSpPr/>
          <p:nvPr/>
        </p:nvGrpSpPr>
        <p:grpSpPr>
          <a:xfrm>
            <a:off x="931611" y="1390819"/>
            <a:ext cx="5354644" cy="3526767"/>
            <a:chOff x="931611" y="1390819"/>
            <a:chExt cx="5354644" cy="3526767"/>
          </a:xfrm>
        </p:grpSpPr>
        <p:grpSp>
          <p:nvGrpSpPr>
            <p:cNvPr id="13" name="Group 12">
              <a:extLst>
                <a:ext uri="{FF2B5EF4-FFF2-40B4-BE49-F238E27FC236}">
                  <a16:creationId xmlns:a16="http://schemas.microsoft.com/office/drawing/2014/main" id="{EDE62991-64EE-4B27-986E-D45F50A0D9F4}"/>
                </a:ext>
              </a:extLst>
            </p:cNvPr>
            <p:cNvGrpSpPr/>
            <p:nvPr/>
          </p:nvGrpSpPr>
          <p:grpSpPr>
            <a:xfrm>
              <a:off x="931611" y="1390819"/>
              <a:ext cx="4405927" cy="3318271"/>
              <a:chOff x="1417547" y="1264224"/>
              <a:chExt cx="4405927" cy="3318271"/>
            </a:xfrm>
          </p:grpSpPr>
          <p:pic>
            <p:nvPicPr>
              <p:cNvPr id="15" name="Picture 14">
                <a:extLst>
                  <a:ext uri="{FF2B5EF4-FFF2-40B4-BE49-F238E27FC236}">
                    <a16:creationId xmlns:a16="http://schemas.microsoft.com/office/drawing/2014/main" id="{289D711C-EFB6-4497-8C6C-08C911AD6406}"/>
                  </a:ext>
                </a:extLst>
              </p:cNvPr>
              <p:cNvPicPr>
                <a:picLocks noChangeAspect="1"/>
              </p:cNvPicPr>
              <p:nvPr/>
            </p:nvPicPr>
            <p:blipFill>
              <a:blip r:embed="rId3">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6" name="TextBox 15">
                <a:extLst>
                  <a:ext uri="{FF2B5EF4-FFF2-40B4-BE49-F238E27FC236}">
                    <a16:creationId xmlns:a16="http://schemas.microsoft.com/office/drawing/2014/main" id="{8BD1794B-369D-4BE3-9735-B9758CF2CD1C}"/>
                  </a:ext>
                </a:extLst>
              </p:cNvPr>
              <p:cNvSpPr txBox="1"/>
              <p:nvPr/>
            </p:nvSpPr>
            <p:spPr>
              <a:xfrm>
                <a:off x="1997286" y="3255980"/>
                <a:ext cx="3409987" cy="654731"/>
              </a:xfrm>
              <a:prstGeom prst="rect">
                <a:avLst/>
              </a:prstGeom>
              <a:noFill/>
            </p:spPr>
            <p:txBody>
              <a:bodyPr wrap="square" rtlCol="0">
                <a:spAutoFit/>
              </a:bodyPr>
              <a:lstStyle/>
              <a:p>
                <a:pPr algn="ctr">
                  <a:lnSpc>
                    <a:spcPct val="150000"/>
                  </a:lnSpc>
                </a:pPr>
                <a:r>
                  <a:rPr lang="vi-VN" sz="2800" b="1">
                    <a:solidFill>
                      <a:srgbClr val="17479D"/>
                    </a:solidFill>
                    <a:latin typeface="UTM Avo" panose="02040603050506020204" pitchFamily="18" charset="0"/>
                  </a:rPr>
                  <a:t>LUYỆN TỪ VÀ CÂU</a:t>
                </a:r>
                <a:endParaRPr lang="en-US" sz="2800" b="1" dirty="0">
                  <a:solidFill>
                    <a:srgbClr val="17479D"/>
                  </a:solidFill>
                  <a:latin typeface="UTM Avo" panose="02040603050506020204" pitchFamily="18" charset="0"/>
                </a:endParaRPr>
              </a:p>
            </p:txBody>
          </p:sp>
          <p:sp>
            <p:nvSpPr>
              <p:cNvPr id="23" name="TextBox 22">
                <a:extLst>
                  <a:ext uri="{FF2B5EF4-FFF2-40B4-BE49-F238E27FC236}">
                    <a16:creationId xmlns:a16="http://schemas.microsoft.com/office/drawing/2014/main" id="{91559D4D-8CF9-4993-A875-BC26E8FD0493}"/>
                  </a:ext>
                </a:extLst>
              </p:cNvPr>
              <p:cNvSpPr txBox="1"/>
              <p:nvPr/>
            </p:nvSpPr>
            <p:spPr>
              <a:xfrm>
                <a:off x="2366264" y="2595991"/>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4</a:t>
                </a:r>
                <a:endParaRPr lang="en-US" sz="2800" b="1" dirty="0">
                  <a:solidFill>
                    <a:schemeClr val="accent1">
                      <a:lumMod val="50000"/>
                    </a:schemeClr>
                  </a:solidFill>
                  <a:latin typeface="UTM Avo" panose="02040603050506020204" pitchFamily="18" charset="0"/>
                </a:endParaRPr>
              </a:p>
            </p:txBody>
          </p:sp>
        </p:grpSp>
        <p:pic>
          <p:nvPicPr>
            <p:cNvPr id="14" name="Picture 2">
              <a:extLst>
                <a:ext uri="{FF2B5EF4-FFF2-40B4-BE49-F238E27FC236}">
                  <a16:creationId xmlns:a16="http://schemas.microsoft.com/office/drawing/2014/main" id="{3032548A-047E-4992-98BB-983760B99512}"/>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25695" y="3157026"/>
              <a:ext cx="1760560" cy="17605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CD93D905-9F24-4DBF-850D-256164CFF595}"/>
              </a:ext>
            </a:extLst>
          </p:cNvPr>
          <p:cNvGrpSpPr/>
          <p:nvPr/>
        </p:nvGrpSpPr>
        <p:grpSpPr>
          <a:xfrm>
            <a:off x="223014" y="617893"/>
            <a:ext cx="1642746" cy="650903"/>
            <a:chOff x="340244" y="617893"/>
            <a:chExt cx="1642746" cy="650903"/>
          </a:xfrm>
        </p:grpSpPr>
        <p:sp>
          <p:nvSpPr>
            <p:cNvPr id="22" name="TextBox 21">
              <a:extLst>
                <a:ext uri="{FF2B5EF4-FFF2-40B4-BE49-F238E27FC236}">
                  <a16:creationId xmlns:a16="http://schemas.microsoft.com/office/drawing/2014/main" id="{0D9C2E6D-49F0-43CB-8F1E-602C35CF45BB}"/>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30</a:t>
              </a:r>
            </a:p>
          </p:txBody>
        </p:sp>
        <p:sp>
          <p:nvSpPr>
            <p:cNvPr id="24" name="TextBox 23">
              <a:extLst>
                <a:ext uri="{FF2B5EF4-FFF2-40B4-BE49-F238E27FC236}">
                  <a16:creationId xmlns:a16="http://schemas.microsoft.com/office/drawing/2014/main" id="{8D63AC83-DB54-4488-8743-8F57D1541B72}"/>
                </a:ext>
              </a:extLst>
            </p:cNvPr>
            <p:cNvSpPr txBox="1"/>
            <p:nvPr/>
          </p:nvSpPr>
          <p:spPr>
            <a:xfrm>
              <a:off x="340244" y="622465"/>
              <a:ext cx="1613647" cy="646331"/>
            </a:xfrm>
            <a:prstGeom prst="rect">
              <a:avLst/>
            </a:prstGeom>
            <a:noFill/>
          </p:spPr>
          <p:txBody>
            <a:bodyPr wrap="square" rtlCol="0">
              <a:spAutoFit/>
            </a:bodyPr>
            <a:lstStyle/>
            <a:p>
              <a:r>
                <a:rPr lang="en-US" sz="3600" dirty="0">
                  <a:solidFill>
                    <a:srgbClr val="FC7D77"/>
                  </a:solidFill>
                  <a:latin typeface="UTM Cookies" panose="02040603050506020204" pitchFamily="18" charset="0"/>
                </a:rPr>
                <a:t>BÀI 30</a:t>
              </a:r>
            </a:p>
          </p:txBody>
        </p:sp>
      </p:grpSp>
      <p:sp>
        <p:nvSpPr>
          <p:cNvPr id="25" name="TextBox 24">
            <a:extLst>
              <a:ext uri="{FF2B5EF4-FFF2-40B4-BE49-F238E27FC236}">
                <a16:creationId xmlns:a16="http://schemas.microsoft.com/office/drawing/2014/main" id="{999B4F36-6754-445D-BA6B-AD33463158EB}"/>
              </a:ext>
            </a:extLst>
          </p:cNvPr>
          <p:cNvSpPr txBox="1"/>
          <p:nvPr/>
        </p:nvSpPr>
        <p:spPr>
          <a:xfrm>
            <a:off x="1802794" y="595725"/>
            <a:ext cx="5693745" cy="615553"/>
          </a:xfrm>
          <a:prstGeom prst="rect">
            <a:avLst/>
          </a:prstGeom>
          <a:noFill/>
        </p:spPr>
        <p:txBody>
          <a:bodyPr wrap="square" rtlCol="0">
            <a:spAutoFit/>
          </a:bodyPr>
          <a:lstStyle/>
          <a:p>
            <a:r>
              <a:rPr lang="en-US" sz="3400" dirty="0">
                <a:solidFill>
                  <a:schemeClr val="accent2"/>
                </a:solidFill>
                <a:latin typeface="UTM Cookies" panose="02040603050506020204" pitchFamily="18" charset="0"/>
              </a:rPr>
              <a:t>THƯƠNG ÔNG</a:t>
            </a:r>
          </a:p>
        </p:txBody>
      </p:sp>
    </p:spTree>
    <p:custDataLst>
      <p:tags r:id="rId1"/>
    </p:custDataLst>
    <p:extLst>
      <p:ext uri="{BB962C8B-B14F-4D97-AF65-F5344CB8AC3E}">
        <p14:creationId xmlns:p14="http://schemas.microsoft.com/office/powerpoint/2010/main" val="2749318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E1871B-763D-48C3-9913-73277A3AA590}"/>
              </a:ext>
            </a:extLst>
          </p:cNvPr>
          <p:cNvSpPr txBox="1"/>
          <p:nvPr/>
        </p:nvSpPr>
        <p:spPr>
          <a:xfrm>
            <a:off x="633819" y="417836"/>
            <a:ext cx="5996762" cy="1284904"/>
          </a:xfrm>
          <a:prstGeom prst="rect">
            <a:avLst/>
          </a:prstGeom>
          <a:noFill/>
        </p:spPr>
        <p:txBody>
          <a:bodyPr wrap="square" rtlCol="0">
            <a:spAutoFit/>
          </a:bodyPr>
          <a:lstStyle/>
          <a:p>
            <a:pPr>
              <a:lnSpc>
                <a:spcPct val="150000"/>
              </a:lnSpc>
            </a:pPr>
            <a:r>
              <a:rPr lang="en-US" sz="1800" b="1" dirty="0">
                <a:solidFill>
                  <a:schemeClr val="accent4">
                    <a:lumMod val="50000"/>
                  </a:schemeClr>
                </a:solidFill>
                <a:latin typeface="UTM Avo" panose="02040603050506020204" pitchFamily="18" charset="0"/>
              </a:rPr>
              <a:t>1. </a:t>
            </a:r>
            <a:r>
              <a:rPr lang="en-US" sz="1800" b="1" dirty="0" err="1">
                <a:solidFill>
                  <a:schemeClr val="accent4">
                    <a:lumMod val="50000"/>
                  </a:schemeClr>
                </a:solidFill>
                <a:latin typeface="UTM Avo" panose="02040603050506020204" pitchFamily="18" charset="0"/>
              </a:rPr>
              <a:t>Dựa</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vào</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tranh</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tìm</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từ</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ngữ</a:t>
            </a:r>
            <a:r>
              <a:rPr lang="en-US" sz="1800" b="1" dirty="0">
                <a:solidFill>
                  <a:schemeClr val="accent4">
                    <a:lumMod val="50000"/>
                  </a:schemeClr>
                </a:solidFill>
                <a:latin typeface="UTM Avo" panose="02040603050506020204" pitchFamily="18" charset="0"/>
              </a:rPr>
              <a:t>:</a:t>
            </a:r>
          </a:p>
          <a:p>
            <a:pPr>
              <a:lnSpc>
                <a:spcPct val="150000"/>
              </a:lnSpc>
            </a:pPr>
            <a:r>
              <a:rPr lang="en-US" sz="1800" b="1" dirty="0">
                <a:solidFill>
                  <a:schemeClr val="accent4">
                    <a:lumMod val="50000"/>
                  </a:schemeClr>
                </a:solidFill>
                <a:latin typeface="UTM Avo" panose="02040603050506020204" pitchFamily="18" charset="0"/>
              </a:rPr>
              <a:t>a. </a:t>
            </a:r>
            <a:r>
              <a:rPr lang="en-US" sz="1800" b="1" dirty="0" err="1">
                <a:solidFill>
                  <a:schemeClr val="accent4">
                    <a:lumMod val="50000"/>
                  </a:schemeClr>
                </a:solidFill>
                <a:latin typeface="UTM Avo" panose="02040603050506020204" pitchFamily="18" charset="0"/>
              </a:rPr>
              <a:t>Chỉ</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sự</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vật</a:t>
            </a:r>
            <a:endParaRPr lang="en-US" sz="1800" b="1" dirty="0">
              <a:solidFill>
                <a:schemeClr val="accent4">
                  <a:lumMod val="50000"/>
                </a:schemeClr>
              </a:solidFill>
              <a:latin typeface="UTM Avo" panose="02040603050506020204" pitchFamily="18" charset="0"/>
            </a:endParaRPr>
          </a:p>
          <a:p>
            <a:pPr>
              <a:lnSpc>
                <a:spcPct val="150000"/>
              </a:lnSpc>
            </a:pPr>
            <a:r>
              <a:rPr lang="en-US" sz="1800" b="1" dirty="0">
                <a:solidFill>
                  <a:schemeClr val="accent4">
                    <a:lumMod val="50000"/>
                  </a:schemeClr>
                </a:solidFill>
                <a:latin typeface="UTM Avo" panose="02040603050506020204" pitchFamily="18" charset="0"/>
              </a:rPr>
              <a:t>b. </a:t>
            </a:r>
            <a:r>
              <a:rPr lang="en-US" sz="1800" b="1" dirty="0" err="1">
                <a:solidFill>
                  <a:schemeClr val="accent4">
                    <a:lumMod val="50000"/>
                  </a:schemeClr>
                </a:solidFill>
                <a:latin typeface="UTM Avo" panose="02040603050506020204" pitchFamily="18" charset="0"/>
              </a:rPr>
              <a:t>Chỉ</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hoạt</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động</a:t>
            </a:r>
            <a:endParaRPr lang="en-US" sz="1800" b="1" dirty="0">
              <a:solidFill>
                <a:schemeClr val="accent4">
                  <a:lumMod val="50000"/>
                </a:schemeClr>
              </a:solidFill>
              <a:latin typeface="UTM Avo" panose="02040603050506020204" pitchFamily="18" charset="0"/>
            </a:endParaRPr>
          </a:p>
        </p:txBody>
      </p:sp>
      <p:pic>
        <p:nvPicPr>
          <p:cNvPr id="4" name="Picture 3">
            <a:extLst>
              <a:ext uri="{FF2B5EF4-FFF2-40B4-BE49-F238E27FC236}">
                <a16:creationId xmlns:a16="http://schemas.microsoft.com/office/drawing/2014/main" id="{A13398D1-9CF5-4C18-A71F-CE23CE53B8F6}"/>
              </a:ext>
            </a:extLst>
          </p:cNvPr>
          <p:cNvPicPr>
            <a:picLocks noChangeAspect="1"/>
          </p:cNvPicPr>
          <p:nvPr/>
        </p:nvPicPr>
        <p:blipFill>
          <a:blip r:embed="rId3"/>
          <a:stretch>
            <a:fillRect/>
          </a:stretch>
        </p:blipFill>
        <p:spPr>
          <a:xfrm>
            <a:off x="656423" y="1760036"/>
            <a:ext cx="5545154" cy="2783536"/>
          </a:xfrm>
          <a:prstGeom prst="rect">
            <a:avLst/>
          </a:prstGeom>
        </p:spPr>
      </p:pic>
      <p:sp>
        <p:nvSpPr>
          <p:cNvPr id="17" name="TextBox 16">
            <a:extLst>
              <a:ext uri="{FF2B5EF4-FFF2-40B4-BE49-F238E27FC236}">
                <a16:creationId xmlns:a16="http://schemas.microsoft.com/office/drawing/2014/main" id="{1B02703A-C296-4C05-A530-D7E8507BE868}"/>
              </a:ext>
            </a:extLst>
          </p:cNvPr>
          <p:cNvSpPr txBox="1"/>
          <p:nvPr/>
        </p:nvSpPr>
        <p:spPr>
          <a:xfrm>
            <a:off x="2134304" y="745734"/>
            <a:ext cx="4164895" cy="552908"/>
          </a:xfrm>
          <a:prstGeom prst="rect">
            <a:avLst/>
          </a:prstGeom>
          <a:noFill/>
        </p:spPr>
        <p:txBody>
          <a:bodyPr wrap="square" rtlCol="0">
            <a:spAutoFit/>
          </a:bodyPr>
          <a:lstStyle/>
          <a:p>
            <a:pPr algn="just">
              <a:lnSpc>
                <a:spcPct val="200000"/>
              </a:lnSpc>
            </a:pPr>
            <a:r>
              <a:rPr lang="en-US" sz="1800" dirty="0">
                <a:solidFill>
                  <a:schemeClr val="accent6">
                    <a:lumMod val="75000"/>
                  </a:schemeClr>
                </a:solidFill>
                <a:latin typeface="UTM Avo" panose="02040603050506020204" pitchFamily="18" charset="0"/>
                <a:sym typeface="Wingdings" panose="05000000000000000000" pitchFamily="2" charset="2"/>
              </a:rPr>
              <a:t>: </a:t>
            </a:r>
            <a:r>
              <a:rPr lang="en-US" sz="1800" dirty="0" err="1">
                <a:solidFill>
                  <a:schemeClr val="accent6">
                    <a:lumMod val="75000"/>
                  </a:schemeClr>
                </a:solidFill>
                <a:latin typeface="UTM Avo" panose="02040603050506020204" pitchFamily="18" charset="0"/>
                <a:sym typeface="Wingdings" panose="05000000000000000000" pitchFamily="2" charset="2"/>
              </a:rPr>
              <a:t>bếp</a:t>
            </a:r>
            <a:r>
              <a:rPr lang="en-US" sz="1800" dirty="0">
                <a:solidFill>
                  <a:schemeClr val="accent6">
                    <a:lumMod val="75000"/>
                  </a:schemeClr>
                </a:solidFill>
                <a:latin typeface="UTM Avo" panose="02040603050506020204" pitchFamily="18" charset="0"/>
                <a:sym typeface="Wingdings" panose="05000000000000000000" pitchFamily="2" charset="2"/>
              </a:rPr>
              <a:t>, </a:t>
            </a:r>
            <a:r>
              <a:rPr lang="en-US" sz="1800" dirty="0" err="1">
                <a:solidFill>
                  <a:schemeClr val="accent6">
                    <a:lumMod val="75000"/>
                  </a:schemeClr>
                </a:solidFill>
                <a:latin typeface="UTM Avo" panose="02040603050506020204" pitchFamily="18" charset="0"/>
                <a:sym typeface="Wingdings" panose="05000000000000000000" pitchFamily="2" charset="2"/>
              </a:rPr>
              <a:t>nhà</a:t>
            </a:r>
            <a:r>
              <a:rPr lang="en-US" sz="1800" dirty="0">
                <a:solidFill>
                  <a:schemeClr val="accent6">
                    <a:lumMod val="75000"/>
                  </a:schemeClr>
                </a:solidFill>
                <a:latin typeface="UTM Avo" panose="02040603050506020204" pitchFamily="18" charset="0"/>
                <a:sym typeface="Wingdings" panose="05000000000000000000" pitchFamily="2" charset="2"/>
              </a:rPr>
              <a:t>, </a:t>
            </a:r>
            <a:r>
              <a:rPr lang="en-US" sz="1800" dirty="0" err="1">
                <a:solidFill>
                  <a:schemeClr val="accent6">
                    <a:lumMod val="75000"/>
                  </a:schemeClr>
                </a:solidFill>
                <a:latin typeface="UTM Avo" panose="02040603050506020204" pitchFamily="18" charset="0"/>
                <a:sym typeface="Wingdings" panose="05000000000000000000" pitchFamily="2" charset="2"/>
              </a:rPr>
              <a:t>sân</a:t>
            </a:r>
            <a:r>
              <a:rPr lang="en-US" sz="1800" dirty="0">
                <a:solidFill>
                  <a:schemeClr val="accent6">
                    <a:lumMod val="75000"/>
                  </a:schemeClr>
                </a:solidFill>
                <a:latin typeface="UTM Avo" panose="02040603050506020204" pitchFamily="18" charset="0"/>
                <a:sym typeface="Wingdings" panose="05000000000000000000" pitchFamily="2" charset="2"/>
              </a:rPr>
              <a:t>, </a:t>
            </a:r>
            <a:r>
              <a:rPr lang="en-US" sz="1800" dirty="0" err="1">
                <a:solidFill>
                  <a:schemeClr val="accent6">
                    <a:lumMod val="75000"/>
                  </a:schemeClr>
                </a:solidFill>
                <a:latin typeface="UTM Avo" panose="02040603050506020204" pitchFamily="18" charset="0"/>
                <a:sym typeface="Wingdings" panose="05000000000000000000" pitchFamily="2" charset="2"/>
              </a:rPr>
              <a:t>vườn</a:t>
            </a:r>
            <a:r>
              <a:rPr lang="en-US" sz="1800" dirty="0">
                <a:solidFill>
                  <a:schemeClr val="accent6">
                    <a:lumMod val="75000"/>
                  </a:schemeClr>
                </a:solidFill>
                <a:latin typeface="UTM Avo" panose="02040603050506020204" pitchFamily="18" charset="0"/>
                <a:sym typeface="Wingdings" panose="05000000000000000000" pitchFamily="2" charset="2"/>
              </a:rPr>
              <a:t>, </a:t>
            </a:r>
            <a:r>
              <a:rPr lang="en-US" sz="1800" dirty="0" err="1">
                <a:solidFill>
                  <a:schemeClr val="accent6">
                    <a:lumMod val="75000"/>
                  </a:schemeClr>
                </a:solidFill>
                <a:latin typeface="UTM Avo" panose="02040603050506020204" pitchFamily="18" charset="0"/>
                <a:sym typeface="Wingdings" panose="05000000000000000000" pitchFamily="2" charset="2"/>
              </a:rPr>
              <a:t>quạt</a:t>
            </a:r>
            <a:r>
              <a:rPr lang="en-US" sz="1800" dirty="0">
                <a:solidFill>
                  <a:schemeClr val="accent6">
                    <a:lumMod val="75000"/>
                  </a:schemeClr>
                </a:solidFill>
                <a:latin typeface="UTM Avo" panose="02040603050506020204" pitchFamily="18" charset="0"/>
                <a:sym typeface="Wingdings" panose="05000000000000000000" pitchFamily="2" charset="2"/>
              </a:rPr>
              <a:t>, </a:t>
            </a:r>
            <a:r>
              <a:rPr lang="en-US" sz="1800" dirty="0" err="1">
                <a:solidFill>
                  <a:schemeClr val="accent6">
                    <a:lumMod val="75000"/>
                  </a:schemeClr>
                </a:solidFill>
                <a:latin typeface="UTM Avo" panose="02040603050506020204" pitchFamily="18" charset="0"/>
                <a:sym typeface="Wingdings" panose="05000000000000000000" pitchFamily="2" charset="2"/>
              </a:rPr>
              <a:t>chổi</a:t>
            </a:r>
            <a:r>
              <a:rPr lang="en-US" sz="1800" dirty="0">
                <a:solidFill>
                  <a:schemeClr val="accent6">
                    <a:lumMod val="75000"/>
                  </a:schemeClr>
                </a:solidFill>
                <a:latin typeface="UTM Avo" panose="02040603050506020204" pitchFamily="18" charset="0"/>
                <a:sym typeface="Wingdings" panose="05000000000000000000" pitchFamily="2" charset="2"/>
              </a:rPr>
              <a:t>,…</a:t>
            </a:r>
            <a:endParaRPr lang="vi-VN" sz="1800" dirty="0">
              <a:solidFill>
                <a:schemeClr val="accent6">
                  <a:lumMod val="75000"/>
                </a:schemeClr>
              </a:solidFill>
              <a:latin typeface="UTM Avo" panose="02040603050506020204" pitchFamily="18" charset="0"/>
            </a:endParaRPr>
          </a:p>
        </p:txBody>
      </p:sp>
      <p:sp>
        <p:nvSpPr>
          <p:cNvPr id="18" name="TextBox 17">
            <a:extLst>
              <a:ext uri="{FF2B5EF4-FFF2-40B4-BE49-F238E27FC236}">
                <a16:creationId xmlns:a16="http://schemas.microsoft.com/office/drawing/2014/main" id="{93A3019B-5C52-47BA-9073-284CD50D0385}"/>
              </a:ext>
            </a:extLst>
          </p:cNvPr>
          <p:cNvSpPr txBox="1"/>
          <p:nvPr/>
        </p:nvSpPr>
        <p:spPr>
          <a:xfrm>
            <a:off x="2631377" y="1144266"/>
            <a:ext cx="4164895" cy="552908"/>
          </a:xfrm>
          <a:prstGeom prst="rect">
            <a:avLst/>
          </a:prstGeom>
          <a:noFill/>
        </p:spPr>
        <p:txBody>
          <a:bodyPr wrap="square" rtlCol="0">
            <a:spAutoFit/>
          </a:bodyPr>
          <a:lstStyle/>
          <a:p>
            <a:pPr algn="just">
              <a:lnSpc>
                <a:spcPct val="200000"/>
              </a:lnSpc>
            </a:pPr>
            <a:r>
              <a:rPr lang="en-US" sz="1800" dirty="0">
                <a:solidFill>
                  <a:schemeClr val="accent6">
                    <a:lumMod val="75000"/>
                  </a:schemeClr>
                </a:solidFill>
                <a:latin typeface="UTM Avo" panose="02040603050506020204" pitchFamily="18" charset="0"/>
                <a:sym typeface="Wingdings" panose="05000000000000000000" pitchFamily="2" charset="2"/>
              </a:rPr>
              <a:t>: </a:t>
            </a:r>
            <a:r>
              <a:rPr lang="en-US" sz="1800" dirty="0" err="1">
                <a:solidFill>
                  <a:schemeClr val="accent6">
                    <a:lumMod val="75000"/>
                  </a:schemeClr>
                </a:solidFill>
                <a:latin typeface="UTM Avo" panose="02040603050506020204" pitchFamily="18" charset="0"/>
                <a:sym typeface="Wingdings" panose="05000000000000000000" pitchFamily="2" charset="2"/>
              </a:rPr>
              <a:t>tưới</a:t>
            </a:r>
            <a:r>
              <a:rPr lang="en-US" sz="1800" dirty="0">
                <a:solidFill>
                  <a:schemeClr val="accent6">
                    <a:lumMod val="75000"/>
                  </a:schemeClr>
                </a:solidFill>
                <a:latin typeface="UTM Avo" panose="02040603050506020204" pitchFamily="18" charset="0"/>
                <a:sym typeface="Wingdings" panose="05000000000000000000" pitchFamily="2" charset="2"/>
              </a:rPr>
              <a:t> </a:t>
            </a:r>
            <a:r>
              <a:rPr lang="en-US" sz="1800" dirty="0" err="1">
                <a:solidFill>
                  <a:schemeClr val="accent6">
                    <a:lumMod val="75000"/>
                  </a:schemeClr>
                </a:solidFill>
                <a:latin typeface="UTM Avo" panose="02040603050506020204" pitchFamily="18" charset="0"/>
                <a:sym typeface="Wingdings" panose="05000000000000000000" pitchFamily="2" charset="2"/>
              </a:rPr>
              <a:t>cây</a:t>
            </a:r>
            <a:r>
              <a:rPr lang="en-US" sz="1800" dirty="0">
                <a:solidFill>
                  <a:schemeClr val="accent6">
                    <a:lumMod val="75000"/>
                  </a:schemeClr>
                </a:solidFill>
                <a:latin typeface="UTM Avo" panose="02040603050506020204" pitchFamily="18" charset="0"/>
                <a:sym typeface="Wingdings" panose="05000000000000000000" pitchFamily="2" charset="2"/>
              </a:rPr>
              <a:t>, </a:t>
            </a:r>
            <a:r>
              <a:rPr lang="en-US" sz="1800" dirty="0" err="1">
                <a:solidFill>
                  <a:schemeClr val="accent6">
                    <a:lumMod val="75000"/>
                  </a:schemeClr>
                </a:solidFill>
                <a:latin typeface="UTM Avo" panose="02040603050506020204" pitchFamily="18" charset="0"/>
                <a:sym typeface="Wingdings" panose="05000000000000000000" pitchFamily="2" charset="2"/>
              </a:rPr>
              <a:t>nhặt</a:t>
            </a:r>
            <a:r>
              <a:rPr lang="en-US" sz="1800" dirty="0">
                <a:solidFill>
                  <a:schemeClr val="accent6">
                    <a:lumMod val="75000"/>
                  </a:schemeClr>
                </a:solidFill>
                <a:latin typeface="UTM Avo" panose="02040603050506020204" pitchFamily="18" charset="0"/>
                <a:sym typeface="Wingdings" panose="05000000000000000000" pitchFamily="2" charset="2"/>
              </a:rPr>
              <a:t> </a:t>
            </a:r>
            <a:r>
              <a:rPr lang="en-US" sz="1800" dirty="0" err="1">
                <a:solidFill>
                  <a:schemeClr val="accent6">
                    <a:lumMod val="75000"/>
                  </a:schemeClr>
                </a:solidFill>
                <a:latin typeface="UTM Avo" panose="02040603050506020204" pitchFamily="18" charset="0"/>
                <a:sym typeface="Wingdings" panose="05000000000000000000" pitchFamily="2" charset="2"/>
              </a:rPr>
              <a:t>rau</a:t>
            </a:r>
            <a:r>
              <a:rPr lang="en-US" sz="1800" dirty="0">
                <a:solidFill>
                  <a:schemeClr val="accent6">
                    <a:lumMod val="75000"/>
                  </a:schemeClr>
                </a:solidFill>
                <a:latin typeface="UTM Avo" panose="02040603050506020204" pitchFamily="18" charset="0"/>
                <a:sym typeface="Wingdings" panose="05000000000000000000" pitchFamily="2" charset="2"/>
              </a:rPr>
              <a:t>, </a:t>
            </a:r>
            <a:r>
              <a:rPr lang="en-US" sz="1800" dirty="0" err="1">
                <a:solidFill>
                  <a:schemeClr val="accent6">
                    <a:lumMod val="75000"/>
                  </a:schemeClr>
                </a:solidFill>
                <a:latin typeface="UTM Avo" panose="02040603050506020204" pitchFamily="18" charset="0"/>
                <a:sym typeface="Wingdings" panose="05000000000000000000" pitchFamily="2" charset="2"/>
              </a:rPr>
              <a:t>sửa</a:t>
            </a:r>
            <a:r>
              <a:rPr lang="en-US" sz="1800" dirty="0">
                <a:solidFill>
                  <a:schemeClr val="accent6">
                    <a:lumMod val="75000"/>
                  </a:schemeClr>
                </a:solidFill>
                <a:latin typeface="UTM Avo" panose="02040603050506020204" pitchFamily="18" charset="0"/>
                <a:sym typeface="Wingdings" panose="05000000000000000000" pitchFamily="2" charset="2"/>
              </a:rPr>
              <a:t> </a:t>
            </a:r>
            <a:r>
              <a:rPr lang="en-US" sz="1800" dirty="0" err="1">
                <a:solidFill>
                  <a:schemeClr val="accent6">
                    <a:lumMod val="75000"/>
                  </a:schemeClr>
                </a:solidFill>
                <a:latin typeface="UTM Avo" panose="02040603050506020204" pitchFamily="18" charset="0"/>
                <a:sym typeface="Wingdings" panose="05000000000000000000" pitchFamily="2" charset="2"/>
              </a:rPr>
              <a:t>quạt</a:t>
            </a:r>
            <a:r>
              <a:rPr lang="en-US" sz="1800" dirty="0">
                <a:solidFill>
                  <a:schemeClr val="accent6">
                    <a:lumMod val="75000"/>
                  </a:schemeClr>
                </a:solidFill>
                <a:latin typeface="UTM Avo" panose="02040603050506020204" pitchFamily="18" charset="0"/>
                <a:sym typeface="Wingdings" panose="05000000000000000000" pitchFamily="2" charset="2"/>
              </a:rPr>
              <a:t>,…</a:t>
            </a:r>
            <a:endParaRPr lang="vi-VN" sz="1800" dirty="0">
              <a:solidFill>
                <a:schemeClr val="accent6">
                  <a:lumMod val="75000"/>
                </a:schemeClr>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153177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94A520-796C-4071-B6DB-273BC6160F9D}"/>
              </a:ext>
            </a:extLst>
          </p:cNvPr>
          <p:cNvSpPr txBox="1"/>
          <p:nvPr/>
        </p:nvSpPr>
        <p:spPr>
          <a:xfrm>
            <a:off x="628954" y="445791"/>
            <a:ext cx="5996763" cy="869405"/>
          </a:xfrm>
          <a:prstGeom prst="rect">
            <a:avLst/>
          </a:prstGeom>
          <a:noFill/>
        </p:spPr>
        <p:txBody>
          <a:bodyPr wrap="square" rtlCol="0">
            <a:spAutoFit/>
          </a:bodyPr>
          <a:lstStyle/>
          <a:p>
            <a:pPr>
              <a:lnSpc>
                <a:spcPct val="150000"/>
              </a:lnSpc>
            </a:pPr>
            <a:r>
              <a:rPr lang="en-US" sz="1800" b="1" dirty="0">
                <a:solidFill>
                  <a:schemeClr val="accent4">
                    <a:lumMod val="50000"/>
                  </a:schemeClr>
                </a:solidFill>
                <a:latin typeface="UTM Avo" panose="02040603050506020204" pitchFamily="18" charset="0"/>
              </a:rPr>
              <a:t>2. </a:t>
            </a:r>
            <a:r>
              <a:rPr lang="en-US" sz="1800" b="1" dirty="0" err="1">
                <a:solidFill>
                  <a:schemeClr val="accent4">
                    <a:lumMod val="50000"/>
                  </a:schemeClr>
                </a:solidFill>
                <a:latin typeface="UTM Avo" panose="02040603050506020204" pitchFamily="18" charset="0"/>
              </a:rPr>
              <a:t>Tìm</a:t>
            </a:r>
            <a:r>
              <a:rPr lang="en-US" sz="1800" b="1" dirty="0">
                <a:solidFill>
                  <a:schemeClr val="accent4">
                    <a:lumMod val="50000"/>
                  </a:schemeClr>
                </a:solidFill>
                <a:latin typeface="UTM Avo" panose="02040603050506020204" pitchFamily="18" charset="0"/>
              </a:rPr>
              <a:t> 3 </a:t>
            </a:r>
            <a:r>
              <a:rPr lang="en-US" sz="1800" b="1" dirty="0" err="1">
                <a:solidFill>
                  <a:schemeClr val="accent4">
                    <a:lumMod val="50000"/>
                  </a:schemeClr>
                </a:solidFill>
                <a:latin typeface="UTM Avo" panose="02040603050506020204" pitchFamily="18" charset="0"/>
              </a:rPr>
              <a:t>từ</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ngữ</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chỉ</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hoạt</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động</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trong</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đoạn</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thơ</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dưới</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đây</a:t>
            </a:r>
            <a:r>
              <a:rPr lang="en-US" sz="1800" b="1" dirty="0">
                <a:solidFill>
                  <a:schemeClr val="accent4">
                    <a:lumMod val="50000"/>
                  </a:schemeClr>
                </a:solidFill>
                <a:latin typeface="UTM Avo" panose="02040603050506020204" pitchFamily="18" charset="0"/>
              </a:rPr>
              <a:t>:</a:t>
            </a:r>
          </a:p>
        </p:txBody>
      </p:sp>
      <p:sp>
        <p:nvSpPr>
          <p:cNvPr id="30" name="Rectangle 29">
            <a:extLst>
              <a:ext uri="{FF2B5EF4-FFF2-40B4-BE49-F238E27FC236}">
                <a16:creationId xmlns:a16="http://schemas.microsoft.com/office/drawing/2014/main" id="{DBBB3AB6-3FA6-4B59-9466-9FF3617EE0B5}"/>
              </a:ext>
            </a:extLst>
          </p:cNvPr>
          <p:cNvSpPr/>
          <p:nvPr/>
        </p:nvSpPr>
        <p:spPr>
          <a:xfrm>
            <a:off x="336854" y="1405373"/>
            <a:ext cx="3842686" cy="2214902"/>
          </a:xfrm>
          <a:prstGeom prst="rect">
            <a:avLst/>
          </a:prstGeom>
        </p:spPr>
        <p:txBody>
          <a:bodyPr wrap="square">
            <a:spAutoFit/>
          </a:bodyPr>
          <a:lstStyle/>
          <a:p>
            <a:pPr>
              <a:lnSpc>
                <a:spcPct val="200000"/>
              </a:lnSpc>
            </a:pPr>
            <a:r>
              <a:rPr lang="en-US" sz="1800" dirty="0" err="1">
                <a:latin typeface="UTM Avo" panose="02040603050506020204" pitchFamily="18" charset="0"/>
              </a:rPr>
              <a:t>Mẹ</a:t>
            </a:r>
            <a:r>
              <a:rPr lang="en-US" sz="1800" dirty="0">
                <a:latin typeface="UTM Avo" panose="02040603050506020204" pitchFamily="18" charset="0"/>
              </a:rPr>
              <a:t> may </a:t>
            </a:r>
            <a:r>
              <a:rPr lang="en-US" sz="1800" dirty="0" err="1">
                <a:latin typeface="UTM Avo" panose="02040603050506020204" pitchFamily="18" charset="0"/>
              </a:rPr>
              <a:t>chiếc</a:t>
            </a:r>
            <a:r>
              <a:rPr lang="en-US" sz="1800" dirty="0">
                <a:latin typeface="UTM Avo" panose="02040603050506020204" pitchFamily="18" charset="0"/>
              </a:rPr>
              <a:t> </a:t>
            </a:r>
            <a:r>
              <a:rPr lang="en-US" sz="1800" dirty="0" err="1">
                <a:latin typeface="UTM Avo" panose="02040603050506020204" pitchFamily="18" charset="0"/>
              </a:rPr>
              <a:t>áo</a:t>
            </a:r>
            <a:r>
              <a:rPr lang="en-US" sz="1800" dirty="0">
                <a:latin typeface="UTM Avo" panose="02040603050506020204" pitchFamily="18" charset="0"/>
              </a:rPr>
              <a:t> </a:t>
            </a:r>
            <a:r>
              <a:rPr lang="en-US" sz="1800" dirty="0" err="1">
                <a:latin typeface="UTM Avo" panose="02040603050506020204" pitchFamily="18" charset="0"/>
              </a:rPr>
              <a:t>mới</a:t>
            </a:r>
            <a:endParaRPr lang="en-US" sz="1800" dirty="0">
              <a:latin typeface="UTM Avo" panose="02040603050506020204" pitchFamily="18" charset="0"/>
            </a:endParaRPr>
          </a:p>
          <a:p>
            <a:pPr>
              <a:lnSpc>
                <a:spcPct val="200000"/>
              </a:lnSpc>
            </a:pPr>
            <a:r>
              <a:rPr lang="en-US" sz="1800" dirty="0" err="1">
                <a:latin typeface="UTM Avo" panose="02040603050506020204" pitchFamily="18" charset="0"/>
              </a:rPr>
              <a:t>Lại</a:t>
            </a:r>
            <a:r>
              <a:rPr lang="en-US" sz="1800" dirty="0">
                <a:latin typeface="UTM Avo" panose="02040603050506020204" pitchFamily="18" charset="0"/>
              </a:rPr>
              <a:t> </a:t>
            </a:r>
            <a:r>
              <a:rPr lang="en-US" sz="1800" dirty="0" err="1">
                <a:latin typeface="UTM Avo" panose="02040603050506020204" pitchFamily="18" charset="0"/>
              </a:rPr>
              <a:t>thêu</a:t>
            </a:r>
            <a:r>
              <a:rPr lang="en-US" sz="1800" dirty="0">
                <a:latin typeface="UTM Avo" panose="02040603050506020204" pitchFamily="18" charset="0"/>
              </a:rPr>
              <a:t> </a:t>
            </a:r>
            <a:r>
              <a:rPr lang="en-US" sz="1800" dirty="0" err="1">
                <a:latin typeface="UTM Avo" panose="02040603050506020204" pitchFamily="18" charset="0"/>
              </a:rPr>
              <a:t>một</a:t>
            </a:r>
            <a:r>
              <a:rPr lang="en-US" sz="1800" dirty="0">
                <a:latin typeface="UTM Avo" panose="02040603050506020204" pitchFamily="18" charset="0"/>
              </a:rPr>
              <a:t> </a:t>
            </a:r>
            <a:r>
              <a:rPr lang="en-US" sz="1800" dirty="0" err="1">
                <a:latin typeface="UTM Avo" panose="02040603050506020204" pitchFamily="18" charset="0"/>
              </a:rPr>
              <a:t>bông</a:t>
            </a:r>
            <a:r>
              <a:rPr lang="en-US" sz="1800" dirty="0">
                <a:latin typeface="UTM Avo" panose="02040603050506020204" pitchFamily="18" charset="0"/>
              </a:rPr>
              <a:t> </a:t>
            </a:r>
            <a:r>
              <a:rPr lang="en-US" sz="1800" dirty="0" err="1">
                <a:latin typeface="UTM Avo" panose="02040603050506020204" pitchFamily="18" charset="0"/>
              </a:rPr>
              <a:t>hoa</a:t>
            </a:r>
            <a:endParaRPr lang="en-US" sz="1800" dirty="0">
              <a:latin typeface="UTM Avo" panose="02040603050506020204" pitchFamily="18" charset="0"/>
            </a:endParaRPr>
          </a:p>
          <a:p>
            <a:pPr>
              <a:lnSpc>
                <a:spcPct val="200000"/>
              </a:lnSpc>
            </a:pPr>
            <a:r>
              <a:rPr lang="en-US" sz="1800" dirty="0">
                <a:latin typeface="UTM Avo" panose="02040603050506020204" pitchFamily="18" charset="0"/>
              </a:rPr>
              <a:t>Anh cu </a:t>
            </a:r>
            <a:r>
              <a:rPr lang="en-US" sz="1800" dirty="0" err="1">
                <a:latin typeface="UTM Avo" panose="02040603050506020204" pitchFamily="18" charset="0"/>
              </a:rPr>
              <a:t>Phương</a:t>
            </a:r>
            <a:r>
              <a:rPr lang="en-US" sz="1800" dirty="0">
                <a:latin typeface="UTM Avo" panose="02040603050506020204" pitchFamily="18" charset="0"/>
              </a:rPr>
              <a:t> </a:t>
            </a:r>
            <a:r>
              <a:rPr lang="en-US" sz="1800" dirty="0" err="1">
                <a:latin typeface="UTM Avo" panose="02040603050506020204" pitchFamily="18" charset="0"/>
              </a:rPr>
              <a:t>rất</a:t>
            </a:r>
            <a:r>
              <a:rPr lang="en-US" sz="1800" dirty="0">
                <a:latin typeface="UTM Avo" panose="02040603050506020204" pitchFamily="18" charset="0"/>
              </a:rPr>
              <a:t> </a:t>
            </a:r>
            <a:r>
              <a:rPr lang="en-US" sz="1800" dirty="0" err="1">
                <a:latin typeface="UTM Avo" panose="02040603050506020204" pitchFamily="18" charset="0"/>
              </a:rPr>
              <a:t>khoái</a:t>
            </a:r>
            <a:endParaRPr lang="en-US" sz="1800" dirty="0">
              <a:latin typeface="UTM Avo" panose="02040603050506020204" pitchFamily="18" charset="0"/>
            </a:endParaRPr>
          </a:p>
          <a:p>
            <a:pPr>
              <a:lnSpc>
                <a:spcPct val="200000"/>
              </a:lnSpc>
            </a:pPr>
            <a:r>
              <a:rPr lang="en-US" sz="1800" dirty="0" err="1">
                <a:latin typeface="UTM Avo" panose="02040603050506020204" pitchFamily="18" charset="0"/>
              </a:rPr>
              <a:t>Khen</a:t>
            </a:r>
            <a:r>
              <a:rPr lang="en-US" sz="1800" dirty="0">
                <a:latin typeface="UTM Avo" panose="02040603050506020204" pitchFamily="18" charset="0"/>
              </a:rPr>
              <a:t>: </a:t>
            </a:r>
            <a:r>
              <a:rPr lang="en-US" sz="1800" dirty="0" err="1">
                <a:latin typeface="UTM Avo" panose="02040603050506020204" pitchFamily="18" charset="0"/>
              </a:rPr>
              <a:t>Mẹ</a:t>
            </a:r>
            <a:r>
              <a:rPr lang="en-US" sz="1800" dirty="0">
                <a:latin typeface="UTM Avo" panose="02040603050506020204" pitchFamily="18" charset="0"/>
              </a:rPr>
              <a:t> </a:t>
            </a:r>
            <a:r>
              <a:rPr lang="en-US" sz="1800" dirty="0" err="1">
                <a:latin typeface="UTM Avo" panose="02040603050506020204" pitchFamily="18" charset="0"/>
              </a:rPr>
              <a:t>giỏi</a:t>
            </a:r>
            <a:r>
              <a:rPr lang="en-US" sz="1800" dirty="0">
                <a:latin typeface="UTM Avo" panose="02040603050506020204" pitchFamily="18" charset="0"/>
              </a:rPr>
              <a:t> </a:t>
            </a:r>
            <a:r>
              <a:rPr lang="en-US" sz="1800" dirty="0" err="1">
                <a:latin typeface="UTM Avo" panose="02040603050506020204" pitchFamily="18" charset="0"/>
              </a:rPr>
              <a:t>hơn</a:t>
            </a:r>
            <a:r>
              <a:rPr lang="en-US" sz="1800" dirty="0">
                <a:latin typeface="UTM Avo" panose="02040603050506020204" pitchFamily="18" charset="0"/>
              </a:rPr>
              <a:t> </a:t>
            </a:r>
            <a:r>
              <a:rPr lang="en-US" sz="1800" dirty="0" err="1">
                <a:latin typeface="UTM Avo" panose="02040603050506020204" pitchFamily="18" charset="0"/>
              </a:rPr>
              <a:t>ba</a:t>
            </a:r>
            <a:r>
              <a:rPr lang="en-US" sz="1800" dirty="0">
                <a:latin typeface="UTM Avo" panose="02040603050506020204" pitchFamily="18" charset="0"/>
              </a:rPr>
              <a:t>.</a:t>
            </a:r>
          </a:p>
        </p:txBody>
      </p:sp>
      <p:sp>
        <p:nvSpPr>
          <p:cNvPr id="28" name="Rectangle 27">
            <a:extLst>
              <a:ext uri="{FF2B5EF4-FFF2-40B4-BE49-F238E27FC236}">
                <a16:creationId xmlns:a16="http://schemas.microsoft.com/office/drawing/2014/main" id="{96BDDECB-679E-4355-9B1F-C3D60372C51C}"/>
              </a:ext>
            </a:extLst>
          </p:cNvPr>
          <p:cNvSpPr/>
          <p:nvPr/>
        </p:nvSpPr>
        <p:spPr>
          <a:xfrm>
            <a:off x="3627335" y="1405373"/>
            <a:ext cx="2983892" cy="2768900"/>
          </a:xfrm>
          <a:prstGeom prst="rect">
            <a:avLst/>
          </a:prstGeom>
        </p:spPr>
        <p:txBody>
          <a:bodyPr wrap="square">
            <a:spAutoFit/>
          </a:bodyPr>
          <a:lstStyle/>
          <a:p>
            <a:pPr>
              <a:lnSpc>
                <a:spcPct val="200000"/>
              </a:lnSpc>
            </a:pPr>
            <a:r>
              <a:rPr lang="en-US" sz="1800" dirty="0">
                <a:latin typeface="UTM Avo" panose="02040603050506020204" pitchFamily="18" charset="0"/>
              </a:rPr>
              <a:t>Khi ô </a:t>
            </a:r>
            <a:r>
              <a:rPr lang="en-US" sz="1800" dirty="0" err="1">
                <a:latin typeface="UTM Avo" panose="02040603050506020204" pitchFamily="18" charset="0"/>
              </a:rPr>
              <a:t>tô</a:t>
            </a:r>
            <a:r>
              <a:rPr lang="en-US" sz="1800" dirty="0">
                <a:latin typeface="UTM Avo" panose="02040603050506020204" pitchFamily="18" charset="0"/>
              </a:rPr>
              <a:t> </a:t>
            </a:r>
            <a:r>
              <a:rPr lang="en-US" sz="1800" dirty="0" err="1">
                <a:latin typeface="UTM Avo" panose="02040603050506020204" pitchFamily="18" charset="0"/>
              </a:rPr>
              <a:t>hỏng</a:t>
            </a:r>
            <a:r>
              <a:rPr lang="en-US" sz="1800" dirty="0">
                <a:latin typeface="UTM Avo" panose="02040603050506020204" pitchFamily="18" charset="0"/>
              </a:rPr>
              <a:t> </a:t>
            </a:r>
            <a:r>
              <a:rPr lang="en-US" sz="1800" dirty="0" err="1">
                <a:latin typeface="UTM Avo" panose="02040603050506020204" pitchFamily="18" charset="0"/>
              </a:rPr>
              <a:t>máy</a:t>
            </a:r>
            <a:endParaRPr lang="en-US" sz="1800" dirty="0">
              <a:latin typeface="UTM Avo" panose="02040603050506020204" pitchFamily="18" charset="0"/>
            </a:endParaRPr>
          </a:p>
          <a:p>
            <a:pPr>
              <a:lnSpc>
                <a:spcPct val="200000"/>
              </a:lnSpc>
            </a:pPr>
            <a:r>
              <a:rPr lang="en-US" sz="1800" dirty="0" err="1">
                <a:latin typeface="UTM Avo" panose="02040603050506020204" pitchFamily="18" charset="0"/>
              </a:rPr>
              <a:t>Mẹ</a:t>
            </a:r>
            <a:r>
              <a:rPr lang="en-US" sz="1800" dirty="0">
                <a:latin typeface="UTM Avo" panose="02040603050506020204" pitchFamily="18" charset="0"/>
              </a:rPr>
              <a:t> </a:t>
            </a:r>
            <a:r>
              <a:rPr lang="en-US" sz="1800" dirty="0" err="1">
                <a:latin typeface="UTM Avo" panose="02040603050506020204" pitchFamily="18" charset="0"/>
              </a:rPr>
              <a:t>chẳng</a:t>
            </a:r>
            <a:r>
              <a:rPr lang="en-US" sz="1800" dirty="0">
                <a:latin typeface="UTM Avo" panose="02040603050506020204" pitchFamily="18" charset="0"/>
              </a:rPr>
              <a:t> </a:t>
            </a:r>
            <a:r>
              <a:rPr lang="en-US" sz="1800" dirty="0" err="1">
                <a:latin typeface="UTM Avo" panose="02040603050506020204" pitchFamily="18" charset="0"/>
              </a:rPr>
              <a:t>sửa</a:t>
            </a:r>
            <a:r>
              <a:rPr lang="en-US" sz="1800" dirty="0">
                <a:latin typeface="UTM Avo" panose="02040603050506020204" pitchFamily="18" charset="0"/>
              </a:rPr>
              <a:t> </a:t>
            </a:r>
            <a:r>
              <a:rPr lang="en-US" sz="1800" dirty="0" err="1">
                <a:latin typeface="UTM Avo" panose="02040603050506020204" pitchFamily="18" charset="0"/>
              </a:rPr>
              <a:t>được</a:t>
            </a:r>
            <a:r>
              <a:rPr lang="en-US" sz="1800" dirty="0">
                <a:latin typeface="UTM Avo" panose="02040603050506020204" pitchFamily="18" charset="0"/>
              </a:rPr>
              <a:t> </a:t>
            </a:r>
            <a:r>
              <a:rPr lang="en-US" sz="1800" dirty="0" err="1">
                <a:latin typeface="UTM Avo" panose="02040603050506020204" pitchFamily="18" charset="0"/>
              </a:rPr>
              <a:t>cho</a:t>
            </a:r>
            <a:endParaRPr lang="en-US" sz="1800" dirty="0">
              <a:latin typeface="UTM Avo" panose="02040603050506020204" pitchFamily="18" charset="0"/>
            </a:endParaRPr>
          </a:p>
          <a:p>
            <a:pPr>
              <a:lnSpc>
                <a:spcPct val="200000"/>
              </a:lnSpc>
            </a:pPr>
            <a:r>
              <a:rPr lang="en-US" sz="1800" dirty="0">
                <a:latin typeface="UTM Avo" panose="02040603050506020204" pitchFamily="18" charset="0"/>
              </a:rPr>
              <a:t>Ba </a:t>
            </a:r>
            <a:r>
              <a:rPr lang="en-US" sz="1800" dirty="0" err="1">
                <a:latin typeface="UTM Avo" panose="02040603050506020204" pitchFamily="18" charset="0"/>
              </a:rPr>
              <a:t>nối</a:t>
            </a:r>
            <a:r>
              <a:rPr lang="en-US" sz="1800" dirty="0">
                <a:latin typeface="UTM Avo" panose="02040603050506020204" pitchFamily="18" charset="0"/>
              </a:rPr>
              <a:t> </a:t>
            </a:r>
            <a:r>
              <a:rPr lang="en-US" sz="1800" dirty="0" err="1">
                <a:latin typeface="UTM Avo" panose="02040603050506020204" pitchFamily="18" charset="0"/>
              </a:rPr>
              <a:t>dây</a:t>
            </a:r>
            <a:r>
              <a:rPr lang="en-US" sz="1800" dirty="0">
                <a:latin typeface="UTM Avo" panose="02040603050506020204" pitchFamily="18" charset="0"/>
              </a:rPr>
              <a:t> </a:t>
            </a:r>
            <a:r>
              <a:rPr lang="en-US" sz="1800" dirty="0" err="1">
                <a:latin typeface="UTM Avo" panose="02040603050506020204" pitchFamily="18" charset="0"/>
              </a:rPr>
              <a:t>cót</a:t>
            </a:r>
            <a:r>
              <a:rPr lang="en-US" sz="1800" dirty="0">
                <a:latin typeface="UTM Avo" panose="02040603050506020204" pitchFamily="18" charset="0"/>
              </a:rPr>
              <a:t> </a:t>
            </a:r>
            <a:r>
              <a:rPr lang="en-US" sz="1800" dirty="0" err="1">
                <a:latin typeface="UTM Avo" panose="02040603050506020204" pitchFamily="18" charset="0"/>
              </a:rPr>
              <a:t>lại</a:t>
            </a:r>
            <a:endParaRPr lang="en-US" sz="1800" dirty="0">
              <a:latin typeface="UTM Avo" panose="02040603050506020204" pitchFamily="18" charset="0"/>
            </a:endParaRPr>
          </a:p>
          <a:p>
            <a:pPr>
              <a:lnSpc>
                <a:spcPct val="200000"/>
              </a:lnSpc>
            </a:pPr>
            <a:r>
              <a:rPr lang="en-US" sz="1800" dirty="0">
                <a:latin typeface="UTM Avo" panose="02040603050506020204" pitchFamily="18" charset="0"/>
              </a:rPr>
              <a:t>Xe </a:t>
            </a:r>
            <a:r>
              <a:rPr lang="en-US" sz="1800" dirty="0" err="1">
                <a:latin typeface="UTM Avo" panose="02040603050506020204" pitchFamily="18" charset="0"/>
              </a:rPr>
              <a:t>chạy</a:t>
            </a:r>
            <a:r>
              <a:rPr lang="en-US" sz="1800" dirty="0">
                <a:latin typeface="UTM Avo" panose="02040603050506020204" pitchFamily="18" charset="0"/>
              </a:rPr>
              <a:t> </a:t>
            </a:r>
            <a:r>
              <a:rPr lang="en-US" sz="1800" dirty="0" err="1">
                <a:latin typeface="UTM Avo" panose="02040603050506020204" pitchFamily="18" charset="0"/>
              </a:rPr>
              <a:t>liền</a:t>
            </a:r>
            <a:r>
              <a:rPr lang="en-US" sz="1800" dirty="0">
                <a:latin typeface="UTM Avo" panose="02040603050506020204" pitchFamily="18" charset="0"/>
              </a:rPr>
              <a:t> </a:t>
            </a:r>
            <a:r>
              <a:rPr lang="en-US" sz="1800" dirty="0" err="1">
                <a:latin typeface="UTM Avo" panose="02040603050506020204" pitchFamily="18" charset="0"/>
              </a:rPr>
              <a:t>ro</a:t>
            </a:r>
            <a:r>
              <a:rPr lang="en-US" sz="1800" dirty="0">
                <a:latin typeface="UTM Avo" panose="02040603050506020204" pitchFamily="18" charset="0"/>
              </a:rPr>
              <a:t> </a:t>
            </a:r>
            <a:r>
              <a:rPr lang="en-US" sz="1800" dirty="0" err="1">
                <a:latin typeface="UTM Avo" panose="02040603050506020204" pitchFamily="18" charset="0"/>
              </a:rPr>
              <a:t>ro</a:t>
            </a:r>
            <a:r>
              <a:rPr lang="en-US" sz="1800" dirty="0">
                <a:latin typeface="UTM Avo" panose="02040603050506020204" pitchFamily="18" charset="0"/>
              </a:rPr>
              <a:t> ……</a:t>
            </a:r>
          </a:p>
          <a:p>
            <a:pPr algn="r">
              <a:lnSpc>
                <a:spcPct val="200000"/>
              </a:lnSpc>
            </a:pPr>
            <a:r>
              <a:rPr lang="en-US" sz="1800" dirty="0">
                <a:latin typeface="UTM Avo" panose="02040603050506020204" pitchFamily="18" charset="0"/>
              </a:rPr>
              <a:t>( </a:t>
            </a:r>
            <a:r>
              <a:rPr lang="en-US" sz="1800" dirty="0" err="1">
                <a:latin typeface="UTM Avo" panose="02040603050506020204" pitchFamily="18" charset="0"/>
              </a:rPr>
              <a:t>Đặng</a:t>
            </a:r>
            <a:r>
              <a:rPr lang="en-US" sz="1800" dirty="0">
                <a:latin typeface="UTM Avo" panose="02040603050506020204" pitchFamily="18" charset="0"/>
              </a:rPr>
              <a:t> </a:t>
            </a:r>
            <a:r>
              <a:rPr lang="en-US" sz="1800" dirty="0" err="1">
                <a:latin typeface="UTM Avo" panose="02040603050506020204" pitchFamily="18" charset="0"/>
              </a:rPr>
              <a:t>Hấn</a:t>
            </a:r>
            <a:r>
              <a:rPr lang="en-US" sz="1800" dirty="0">
                <a:latin typeface="UTM Avo" panose="02040603050506020204" pitchFamily="18" charset="0"/>
              </a:rPr>
              <a:t>)</a:t>
            </a:r>
          </a:p>
        </p:txBody>
      </p:sp>
      <p:cxnSp>
        <p:nvCxnSpPr>
          <p:cNvPr id="29" name="Straight Connector 28">
            <a:extLst>
              <a:ext uri="{FF2B5EF4-FFF2-40B4-BE49-F238E27FC236}">
                <a16:creationId xmlns:a16="http://schemas.microsoft.com/office/drawing/2014/main" id="{6BE8C19E-423E-46CC-BABF-06B4B3F6D428}"/>
              </a:ext>
            </a:extLst>
          </p:cNvPr>
          <p:cNvCxnSpPr>
            <a:cxnSpLocks/>
          </p:cNvCxnSpPr>
          <p:nvPr/>
        </p:nvCxnSpPr>
        <p:spPr>
          <a:xfrm>
            <a:off x="830821" y="1927010"/>
            <a:ext cx="50267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CFDD50D-B0BC-4CE9-961E-31186F0CD6DA}"/>
              </a:ext>
            </a:extLst>
          </p:cNvPr>
          <p:cNvCxnSpPr>
            <a:cxnSpLocks/>
          </p:cNvCxnSpPr>
          <p:nvPr/>
        </p:nvCxnSpPr>
        <p:spPr>
          <a:xfrm>
            <a:off x="818121" y="2460410"/>
            <a:ext cx="50267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B75AD1C-D17C-4A47-A5FB-C1D071376F35}"/>
              </a:ext>
            </a:extLst>
          </p:cNvPr>
          <p:cNvCxnSpPr>
            <a:cxnSpLocks/>
          </p:cNvCxnSpPr>
          <p:nvPr/>
        </p:nvCxnSpPr>
        <p:spPr>
          <a:xfrm>
            <a:off x="405675" y="3578785"/>
            <a:ext cx="6230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DA0B6A2-07E6-4583-900A-DEB0B9FF1CEE}"/>
              </a:ext>
            </a:extLst>
          </p:cNvPr>
          <p:cNvCxnSpPr>
            <a:cxnSpLocks/>
          </p:cNvCxnSpPr>
          <p:nvPr/>
        </p:nvCxnSpPr>
        <p:spPr>
          <a:xfrm>
            <a:off x="4692802" y="2460410"/>
            <a:ext cx="42647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B236E7D-B394-4681-AA05-288AC9EE1535}"/>
              </a:ext>
            </a:extLst>
          </p:cNvPr>
          <p:cNvCxnSpPr>
            <a:cxnSpLocks/>
          </p:cNvCxnSpPr>
          <p:nvPr/>
        </p:nvCxnSpPr>
        <p:spPr>
          <a:xfrm>
            <a:off x="4010780" y="3024787"/>
            <a:ext cx="518160" cy="67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2E5C9E4-E7EE-4290-AC2A-F71A0221AE1C}"/>
              </a:ext>
            </a:extLst>
          </p:cNvPr>
          <p:cNvCxnSpPr>
            <a:cxnSpLocks/>
          </p:cNvCxnSpPr>
          <p:nvPr/>
        </p:nvCxnSpPr>
        <p:spPr>
          <a:xfrm>
            <a:off x="4018521" y="3578785"/>
            <a:ext cx="50267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201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83E8A3E-7BFE-436F-BFB4-967E7691BAD6}"/>
              </a:ext>
            </a:extLst>
          </p:cNvPr>
          <p:cNvGrpSpPr/>
          <p:nvPr/>
        </p:nvGrpSpPr>
        <p:grpSpPr>
          <a:xfrm>
            <a:off x="223014" y="617893"/>
            <a:ext cx="1642746" cy="650903"/>
            <a:chOff x="340244" y="617893"/>
            <a:chExt cx="1642746" cy="650903"/>
          </a:xfrm>
        </p:grpSpPr>
        <p:sp>
          <p:nvSpPr>
            <p:cNvPr id="3" name="TextBox 2">
              <a:extLst>
                <a:ext uri="{FF2B5EF4-FFF2-40B4-BE49-F238E27FC236}">
                  <a16:creationId xmlns:a16="http://schemas.microsoft.com/office/drawing/2014/main" id="{03294A48-5128-4508-BFB7-94AD3F5984A4}"/>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30</a:t>
              </a:r>
            </a:p>
          </p:txBody>
        </p:sp>
        <p:sp>
          <p:nvSpPr>
            <p:cNvPr id="4" name="TextBox 3">
              <a:extLst>
                <a:ext uri="{FF2B5EF4-FFF2-40B4-BE49-F238E27FC236}">
                  <a16:creationId xmlns:a16="http://schemas.microsoft.com/office/drawing/2014/main" id="{A0FE075E-00B8-430F-A266-1358EF8D2A4B}"/>
                </a:ext>
              </a:extLst>
            </p:cNvPr>
            <p:cNvSpPr txBox="1"/>
            <p:nvPr/>
          </p:nvSpPr>
          <p:spPr>
            <a:xfrm>
              <a:off x="340244" y="622465"/>
              <a:ext cx="1613647" cy="646331"/>
            </a:xfrm>
            <a:prstGeom prst="rect">
              <a:avLst/>
            </a:prstGeom>
            <a:noFill/>
          </p:spPr>
          <p:txBody>
            <a:bodyPr wrap="square" rtlCol="0">
              <a:spAutoFit/>
            </a:bodyPr>
            <a:lstStyle/>
            <a:p>
              <a:r>
                <a:rPr lang="en-US" sz="3600" dirty="0">
                  <a:solidFill>
                    <a:srgbClr val="FC7D77"/>
                  </a:solidFill>
                  <a:latin typeface="UTM Cookies" panose="02040603050506020204" pitchFamily="18" charset="0"/>
                </a:rPr>
                <a:t>BÀI 30</a:t>
              </a:r>
            </a:p>
          </p:txBody>
        </p:sp>
      </p:grpSp>
      <p:sp>
        <p:nvSpPr>
          <p:cNvPr id="5" name="TextBox 4">
            <a:extLst>
              <a:ext uri="{FF2B5EF4-FFF2-40B4-BE49-F238E27FC236}">
                <a16:creationId xmlns:a16="http://schemas.microsoft.com/office/drawing/2014/main" id="{CC276F55-83B7-4445-99D9-142DBE549B7E}"/>
              </a:ext>
            </a:extLst>
          </p:cNvPr>
          <p:cNvSpPr txBox="1"/>
          <p:nvPr/>
        </p:nvSpPr>
        <p:spPr>
          <a:xfrm>
            <a:off x="1802794" y="595725"/>
            <a:ext cx="5693745" cy="615553"/>
          </a:xfrm>
          <a:prstGeom prst="rect">
            <a:avLst/>
          </a:prstGeom>
          <a:noFill/>
        </p:spPr>
        <p:txBody>
          <a:bodyPr wrap="square" rtlCol="0">
            <a:spAutoFit/>
          </a:bodyPr>
          <a:lstStyle/>
          <a:p>
            <a:r>
              <a:rPr lang="en-US" sz="3400" dirty="0">
                <a:solidFill>
                  <a:schemeClr val="accent2"/>
                </a:solidFill>
                <a:latin typeface="UTM Cookies" panose="02040603050506020204" pitchFamily="18" charset="0"/>
              </a:rPr>
              <a:t>THƯƠNG ÔNG</a:t>
            </a:r>
          </a:p>
        </p:txBody>
      </p:sp>
      <p:sp>
        <p:nvSpPr>
          <p:cNvPr id="10" name="TextBox 9">
            <a:extLst>
              <a:ext uri="{FF2B5EF4-FFF2-40B4-BE49-F238E27FC236}">
                <a16:creationId xmlns:a16="http://schemas.microsoft.com/office/drawing/2014/main" id="{5BF60F04-36B4-45A2-B1D1-F13D064BD417}"/>
              </a:ext>
            </a:extLst>
          </p:cNvPr>
          <p:cNvSpPr txBox="1"/>
          <p:nvPr/>
        </p:nvSpPr>
        <p:spPr>
          <a:xfrm>
            <a:off x="1520567" y="1383483"/>
            <a:ext cx="4512680" cy="392928"/>
          </a:xfrm>
          <a:prstGeom prst="rect">
            <a:avLst/>
          </a:prstGeom>
          <a:noFill/>
        </p:spPr>
        <p:txBody>
          <a:bodyPr wrap="square" rtlCol="0">
            <a:spAutoFit/>
          </a:bodyPr>
          <a:lstStyle/>
          <a:p>
            <a:pPr>
              <a:lnSpc>
                <a:spcPct val="150000"/>
              </a:lnSpc>
            </a:pPr>
            <a:r>
              <a:rPr lang="en-US" sz="1500" dirty="0" err="1">
                <a:latin typeface="UTM Avo" panose="02040603050506020204" pitchFamily="18" charset="0"/>
              </a:rPr>
              <a:t>Kể</a:t>
            </a:r>
            <a:r>
              <a:rPr lang="en-US" sz="1500" dirty="0">
                <a:latin typeface="UTM Avo" panose="02040603050506020204" pitchFamily="18" charset="0"/>
              </a:rPr>
              <a:t> </a:t>
            </a:r>
            <a:r>
              <a:rPr lang="en-US" sz="1500" dirty="0" err="1">
                <a:latin typeface="UTM Avo" panose="02040603050506020204" pitchFamily="18" charset="0"/>
              </a:rPr>
              <a:t>những</a:t>
            </a:r>
            <a:r>
              <a:rPr lang="en-US" sz="1500" dirty="0">
                <a:latin typeface="UTM Avo" panose="02040603050506020204" pitchFamily="18" charset="0"/>
              </a:rPr>
              <a:t> </a:t>
            </a:r>
            <a:r>
              <a:rPr lang="en-US" sz="1500" dirty="0" err="1">
                <a:latin typeface="UTM Avo" panose="02040603050506020204" pitchFamily="18" charset="0"/>
              </a:rPr>
              <a:t>việc</a:t>
            </a:r>
            <a:r>
              <a:rPr lang="en-US" sz="1500" dirty="0">
                <a:latin typeface="UTM Avo" panose="02040603050506020204" pitchFamily="18" charset="0"/>
              </a:rPr>
              <a:t> </a:t>
            </a:r>
            <a:r>
              <a:rPr lang="en-US" sz="1500" dirty="0" err="1">
                <a:latin typeface="UTM Avo" panose="02040603050506020204" pitchFamily="18" charset="0"/>
              </a:rPr>
              <a:t>em</a:t>
            </a:r>
            <a:r>
              <a:rPr lang="en-US" sz="1500" dirty="0">
                <a:latin typeface="UTM Avo" panose="02040603050506020204" pitchFamily="18" charset="0"/>
              </a:rPr>
              <a:t> </a:t>
            </a:r>
            <a:r>
              <a:rPr lang="en-US" sz="1500" dirty="0" err="1">
                <a:latin typeface="UTM Avo" panose="02040603050506020204" pitchFamily="18" charset="0"/>
              </a:rPr>
              <a:t>làm</a:t>
            </a:r>
            <a:r>
              <a:rPr lang="en-US" sz="1500" dirty="0">
                <a:latin typeface="UTM Avo" panose="02040603050506020204" pitchFamily="18" charset="0"/>
              </a:rPr>
              <a:t> </a:t>
            </a:r>
            <a:r>
              <a:rPr lang="en-US" sz="1500" dirty="0" err="1">
                <a:latin typeface="UTM Avo" panose="02040603050506020204" pitchFamily="18" charset="0"/>
              </a:rPr>
              <a:t>khiến</a:t>
            </a:r>
            <a:r>
              <a:rPr lang="en-US" sz="1500" dirty="0">
                <a:latin typeface="UTM Avo" panose="02040603050506020204" pitchFamily="18" charset="0"/>
              </a:rPr>
              <a:t> </a:t>
            </a:r>
            <a:r>
              <a:rPr lang="en-US" sz="1500" dirty="0" err="1">
                <a:latin typeface="UTM Avo" panose="02040603050506020204" pitchFamily="18" charset="0"/>
              </a:rPr>
              <a:t>người</a:t>
            </a:r>
            <a:r>
              <a:rPr lang="en-US" sz="1500" dirty="0">
                <a:latin typeface="UTM Avo" panose="02040603050506020204" pitchFamily="18" charset="0"/>
              </a:rPr>
              <a:t> </a:t>
            </a:r>
            <a:r>
              <a:rPr lang="en-US" sz="1500" dirty="0" err="1">
                <a:latin typeface="UTM Avo" panose="02040603050506020204" pitchFamily="18" charset="0"/>
              </a:rPr>
              <a:t>thân</a:t>
            </a:r>
            <a:r>
              <a:rPr lang="en-US" sz="1500" dirty="0">
                <a:latin typeface="UTM Avo" panose="02040603050506020204" pitchFamily="18" charset="0"/>
              </a:rPr>
              <a:t> </a:t>
            </a:r>
            <a:r>
              <a:rPr lang="en-US" sz="1500" dirty="0" err="1">
                <a:latin typeface="UTM Avo" panose="02040603050506020204" pitchFamily="18" charset="0"/>
              </a:rPr>
              <a:t>vui</a:t>
            </a:r>
            <a:r>
              <a:rPr lang="en-US" sz="1500" dirty="0">
                <a:latin typeface="UTM Avo" panose="02040603050506020204" pitchFamily="18" charset="0"/>
              </a:rPr>
              <a:t>.</a:t>
            </a:r>
            <a:endParaRPr lang="en-US" sz="1500" b="1" dirty="0">
              <a:latin typeface="UTM Avo" panose="02040603050506020204" pitchFamily="18" charset="0"/>
            </a:endParaRPr>
          </a:p>
        </p:txBody>
      </p:sp>
      <p:pic>
        <p:nvPicPr>
          <p:cNvPr id="11" name="Picture 10">
            <a:extLst>
              <a:ext uri="{FF2B5EF4-FFF2-40B4-BE49-F238E27FC236}">
                <a16:creationId xmlns:a16="http://schemas.microsoft.com/office/drawing/2014/main" id="{694660AC-3FC6-4716-A48A-E33D598CC2EA}"/>
              </a:ext>
            </a:extLst>
          </p:cNvPr>
          <p:cNvPicPr>
            <a:picLocks noChangeAspect="1"/>
          </p:cNvPicPr>
          <p:nvPr/>
        </p:nvPicPr>
        <p:blipFill>
          <a:blip r:embed="rId3">
            <a:clrChange>
              <a:clrFrom>
                <a:srgbClr val="FFFEFE"/>
              </a:clrFrom>
              <a:clrTo>
                <a:srgbClr val="FFFEFE">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824753" y="1409698"/>
            <a:ext cx="695814" cy="366713"/>
          </a:xfrm>
          <a:prstGeom prst="rect">
            <a:avLst/>
          </a:prstGeom>
        </p:spPr>
      </p:pic>
      <p:pic>
        <p:nvPicPr>
          <p:cNvPr id="7" name="Picture 6">
            <a:extLst>
              <a:ext uri="{FF2B5EF4-FFF2-40B4-BE49-F238E27FC236}">
                <a16:creationId xmlns:a16="http://schemas.microsoft.com/office/drawing/2014/main" id="{76C35CD6-1CC4-48E0-8157-8644634C2422}"/>
              </a:ext>
            </a:extLst>
          </p:cNvPr>
          <p:cNvPicPr>
            <a:picLocks noChangeAspect="1"/>
          </p:cNvPicPr>
          <p:nvPr/>
        </p:nvPicPr>
        <p:blipFill>
          <a:blip r:embed="rId5"/>
          <a:stretch>
            <a:fillRect/>
          </a:stretch>
        </p:blipFill>
        <p:spPr>
          <a:xfrm>
            <a:off x="3692213" y="1776411"/>
            <a:ext cx="2341034" cy="3059306"/>
          </a:xfrm>
          <a:prstGeom prst="rect">
            <a:avLst/>
          </a:prstGeom>
        </p:spPr>
      </p:pic>
      <p:pic>
        <p:nvPicPr>
          <p:cNvPr id="1026" name="Picture 2" descr="Pin by Alecsa on Good vs bad in 2021 | Polite kids, Kids vector, Mom help">
            <a:extLst>
              <a:ext uri="{FF2B5EF4-FFF2-40B4-BE49-F238E27FC236}">
                <a16:creationId xmlns:a16="http://schemas.microsoft.com/office/drawing/2014/main" id="{4F6F645C-D7BE-4350-9125-197532D484A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0892" t="10553" r="11051" b="15720"/>
          <a:stretch/>
        </p:blipFill>
        <p:spPr bwMode="auto">
          <a:xfrm>
            <a:off x="1520567" y="1891098"/>
            <a:ext cx="1982650" cy="271840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923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94A520-796C-4071-B6DB-273BC6160F9D}"/>
              </a:ext>
            </a:extLst>
          </p:cNvPr>
          <p:cNvSpPr txBox="1"/>
          <p:nvPr/>
        </p:nvSpPr>
        <p:spPr>
          <a:xfrm>
            <a:off x="628954" y="229891"/>
            <a:ext cx="5996763" cy="453907"/>
          </a:xfrm>
          <a:prstGeom prst="rect">
            <a:avLst/>
          </a:prstGeom>
          <a:noFill/>
        </p:spPr>
        <p:txBody>
          <a:bodyPr wrap="square" rtlCol="0">
            <a:spAutoFit/>
          </a:bodyPr>
          <a:lstStyle/>
          <a:p>
            <a:pPr>
              <a:lnSpc>
                <a:spcPct val="150000"/>
              </a:lnSpc>
            </a:pPr>
            <a:r>
              <a:rPr lang="en-US" sz="1800" b="1" dirty="0">
                <a:solidFill>
                  <a:schemeClr val="accent4">
                    <a:lumMod val="50000"/>
                  </a:schemeClr>
                </a:solidFill>
                <a:latin typeface="UTM Avo" panose="02040603050506020204" pitchFamily="18" charset="0"/>
              </a:rPr>
              <a:t>3. Quan </a:t>
            </a:r>
            <a:r>
              <a:rPr lang="en-US" sz="1800" b="1" dirty="0" err="1">
                <a:solidFill>
                  <a:schemeClr val="accent4">
                    <a:lumMod val="50000"/>
                  </a:schemeClr>
                </a:solidFill>
                <a:latin typeface="UTM Avo" panose="02040603050506020204" pitchFamily="18" charset="0"/>
              </a:rPr>
              <a:t>sát</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tranh</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và</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trả</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lời</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câu</a:t>
            </a:r>
            <a:r>
              <a:rPr lang="en-US" sz="1800" b="1" dirty="0">
                <a:solidFill>
                  <a:schemeClr val="accent4">
                    <a:lumMod val="50000"/>
                  </a:schemeClr>
                </a:solidFill>
                <a:latin typeface="UTM Avo" panose="02040603050506020204" pitchFamily="18" charset="0"/>
              </a:rPr>
              <a:t> </a:t>
            </a:r>
            <a:r>
              <a:rPr lang="en-US" sz="1800" b="1" dirty="0" err="1">
                <a:solidFill>
                  <a:schemeClr val="accent4">
                    <a:lumMod val="50000"/>
                  </a:schemeClr>
                </a:solidFill>
                <a:latin typeface="UTM Avo" panose="02040603050506020204" pitchFamily="18" charset="0"/>
              </a:rPr>
              <a:t>hỏi</a:t>
            </a:r>
            <a:r>
              <a:rPr lang="en-US" sz="1800" b="1" dirty="0">
                <a:solidFill>
                  <a:schemeClr val="accent4">
                    <a:lumMod val="50000"/>
                  </a:schemeClr>
                </a:solidFill>
                <a:latin typeface="UTM Avo" panose="02040603050506020204" pitchFamily="18" charset="0"/>
              </a:rPr>
              <a:t>.</a:t>
            </a:r>
          </a:p>
        </p:txBody>
      </p:sp>
      <p:pic>
        <p:nvPicPr>
          <p:cNvPr id="4" name="Picture 3">
            <a:extLst>
              <a:ext uri="{FF2B5EF4-FFF2-40B4-BE49-F238E27FC236}">
                <a16:creationId xmlns:a16="http://schemas.microsoft.com/office/drawing/2014/main" id="{E064BCF0-F3A9-4CBF-BF36-7F9579A5D510}"/>
              </a:ext>
            </a:extLst>
          </p:cNvPr>
          <p:cNvPicPr>
            <a:picLocks noChangeAspect="1"/>
          </p:cNvPicPr>
          <p:nvPr/>
        </p:nvPicPr>
        <p:blipFill>
          <a:blip r:embed="rId3"/>
          <a:stretch>
            <a:fillRect/>
          </a:stretch>
        </p:blipFill>
        <p:spPr>
          <a:xfrm>
            <a:off x="337166" y="631077"/>
            <a:ext cx="6183667" cy="1959723"/>
          </a:xfrm>
          <a:prstGeom prst="rect">
            <a:avLst/>
          </a:prstGeom>
        </p:spPr>
      </p:pic>
      <p:pic>
        <p:nvPicPr>
          <p:cNvPr id="6" name="Picture 5">
            <a:extLst>
              <a:ext uri="{FF2B5EF4-FFF2-40B4-BE49-F238E27FC236}">
                <a16:creationId xmlns:a16="http://schemas.microsoft.com/office/drawing/2014/main" id="{CECEB458-CA62-418B-B06D-C96FD5B6760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91250" y="2599848"/>
            <a:ext cx="6183667" cy="1917971"/>
          </a:xfrm>
          <a:prstGeom prst="rect">
            <a:avLst/>
          </a:prstGeom>
        </p:spPr>
      </p:pic>
      <p:sp>
        <p:nvSpPr>
          <p:cNvPr id="15" name="TextBox 14">
            <a:extLst>
              <a:ext uri="{FF2B5EF4-FFF2-40B4-BE49-F238E27FC236}">
                <a16:creationId xmlns:a16="http://schemas.microsoft.com/office/drawing/2014/main" id="{509197B3-1A99-4404-80E3-5181A634B0E5}"/>
              </a:ext>
            </a:extLst>
          </p:cNvPr>
          <p:cNvSpPr txBox="1"/>
          <p:nvPr/>
        </p:nvSpPr>
        <p:spPr>
          <a:xfrm>
            <a:off x="726377" y="2202418"/>
            <a:ext cx="2347023" cy="369332"/>
          </a:xfrm>
          <a:prstGeom prst="rect">
            <a:avLst/>
          </a:prstGeom>
          <a:solidFill>
            <a:srgbClr val="FFFFFF"/>
          </a:solidFill>
        </p:spPr>
        <p:txBody>
          <a:bodyPr wrap="square" rtlCol="0">
            <a:spAutoFit/>
          </a:bodyPr>
          <a:lstStyle/>
          <a:p>
            <a:pPr algn="just"/>
            <a:r>
              <a:rPr lang="en-US" sz="1800" dirty="0" err="1">
                <a:solidFill>
                  <a:schemeClr val="accent6">
                    <a:lumMod val="75000"/>
                  </a:schemeClr>
                </a:solidFill>
                <a:latin typeface="UTM Avo" panose="02040603050506020204" pitchFamily="18" charset="0"/>
                <a:sym typeface="Wingdings" panose="05000000000000000000" pitchFamily="2" charset="2"/>
              </a:rPr>
              <a:t>Ông</a:t>
            </a:r>
            <a:r>
              <a:rPr lang="en-US" sz="1800" dirty="0">
                <a:solidFill>
                  <a:schemeClr val="accent6">
                    <a:lumMod val="75000"/>
                  </a:schemeClr>
                </a:solidFill>
                <a:latin typeface="UTM Avo" panose="02040603050506020204" pitchFamily="18" charset="0"/>
                <a:sym typeface="Wingdings" panose="05000000000000000000" pitchFamily="2" charset="2"/>
              </a:rPr>
              <a:t> </a:t>
            </a:r>
            <a:r>
              <a:rPr lang="en-US" sz="1800" dirty="0" err="1">
                <a:solidFill>
                  <a:schemeClr val="accent6">
                    <a:lumMod val="75000"/>
                  </a:schemeClr>
                </a:solidFill>
                <a:latin typeface="UTM Avo" panose="02040603050506020204" pitchFamily="18" charset="0"/>
                <a:sym typeface="Wingdings" panose="05000000000000000000" pitchFamily="2" charset="2"/>
              </a:rPr>
              <a:t>đang</a:t>
            </a:r>
            <a:r>
              <a:rPr lang="en-US" sz="1800" dirty="0">
                <a:solidFill>
                  <a:schemeClr val="accent6">
                    <a:lumMod val="75000"/>
                  </a:schemeClr>
                </a:solidFill>
                <a:latin typeface="UTM Avo" panose="02040603050506020204" pitchFamily="18" charset="0"/>
                <a:sym typeface="Wingdings" panose="05000000000000000000" pitchFamily="2" charset="2"/>
              </a:rPr>
              <a:t> </a:t>
            </a:r>
            <a:r>
              <a:rPr lang="en-US" sz="1800" dirty="0" err="1">
                <a:solidFill>
                  <a:schemeClr val="accent6">
                    <a:lumMod val="75000"/>
                  </a:schemeClr>
                </a:solidFill>
                <a:latin typeface="UTM Avo" panose="02040603050506020204" pitchFamily="18" charset="0"/>
                <a:sym typeface="Wingdings" panose="05000000000000000000" pitchFamily="2" charset="2"/>
              </a:rPr>
              <a:t>chơi</a:t>
            </a:r>
            <a:r>
              <a:rPr lang="en-US" sz="1800" dirty="0">
                <a:solidFill>
                  <a:schemeClr val="accent6">
                    <a:lumMod val="75000"/>
                  </a:schemeClr>
                </a:solidFill>
                <a:latin typeface="UTM Avo" panose="02040603050506020204" pitchFamily="18" charset="0"/>
                <a:sym typeface="Wingdings" panose="05000000000000000000" pitchFamily="2" charset="2"/>
              </a:rPr>
              <a:t> </a:t>
            </a:r>
            <a:r>
              <a:rPr lang="en-US" sz="1800" dirty="0" err="1">
                <a:solidFill>
                  <a:schemeClr val="accent6">
                    <a:lumMod val="75000"/>
                  </a:schemeClr>
                </a:solidFill>
                <a:latin typeface="UTM Avo" panose="02040603050506020204" pitchFamily="18" charset="0"/>
                <a:sym typeface="Wingdings" panose="05000000000000000000" pitchFamily="2" charset="2"/>
              </a:rPr>
              <a:t>cờ</a:t>
            </a:r>
            <a:r>
              <a:rPr lang="en-US" sz="1800" dirty="0">
                <a:solidFill>
                  <a:schemeClr val="accent6">
                    <a:lumMod val="75000"/>
                  </a:schemeClr>
                </a:solidFill>
                <a:latin typeface="UTM Avo" panose="02040603050506020204" pitchFamily="18" charset="0"/>
                <a:sym typeface="Wingdings" panose="05000000000000000000" pitchFamily="2" charset="2"/>
              </a:rPr>
              <a:t>.</a:t>
            </a:r>
            <a:endParaRPr lang="vi-VN" sz="1800" dirty="0">
              <a:solidFill>
                <a:schemeClr val="accent6">
                  <a:lumMod val="75000"/>
                </a:schemeClr>
              </a:solidFill>
              <a:latin typeface="UTM Avo" panose="02040603050506020204" pitchFamily="18" charset="0"/>
            </a:endParaRPr>
          </a:p>
        </p:txBody>
      </p:sp>
      <p:sp>
        <p:nvSpPr>
          <p:cNvPr id="16" name="TextBox 15">
            <a:extLst>
              <a:ext uri="{FF2B5EF4-FFF2-40B4-BE49-F238E27FC236}">
                <a16:creationId xmlns:a16="http://schemas.microsoft.com/office/drawing/2014/main" id="{EE98524A-2872-4C23-8349-DE0EF462B9EC}"/>
              </a:ext>
            </a:extLst>
          </p:cNvPr>
          <p:cNvSpPr txBox="1"/>
          <p:nvPr/>
        </p:nvSpPr>
        <p:spPr>
          <a:xfrm>
            <a:off x="3987802" y="2202418"/>
            <a:ext cx="2347023" cy="369332"/>
          </a:xfrm>
          <a:prstGeom prst="rect">
            <a:avLst/>
          </a:prstGeom>
          <a:solidFill>
            <a:srgbClr val="FFFFFF"/>
          </a:solidFill>
        </p:spPr>
        <p:txBody>
          <a:bodyPr wrap="square" rtlCol="0">
            <a:spAutoFit/>
          </a:bodyPr>
          <a:lstStyle/>
          <a:p>
            <a:pPr algn="just"/>
            <a:r>
              <a:rPr lang="en-US" sz="1800" dirty="0" err="1">
                <a:solidFill>
                  <a:schemeClr val="accent6">
                    <a:lumMod val="75000"/>
                  </a:schemeClr>
                </a:solidFill>
                <a:latin typeface="UTM Avo" panose="02040603050506020204" pitchFamily="18" charset="0"/>
                <a:sym typeface="Wingdings" panose="05000000000000000000" pitchFamily="2" charset="2"/>
              </a:rPr>
              <a:t>Bà</a:t>
            </a:r>
            <a:r>
              <a:rPr lang="en-US" sz="1800" dirty="0">
                <a:solidFill>
                  <a:schemeClr val="accent6">
                    <a:lumMod val="75000"/>
                  </a:schemeClr>
                </a:solidFill>
                <a:latin typeface="UTM Avo" panose="02040603050506020204" pitchFamily="18" charset="0"/>
                <a:sym typeface="Wingdings" panose="05000000000000000000" pitchFamily="2" charset="2"/>
              </a:rPr>
              <a:t> </a:t>
            </a:r>
            <a:r>
              <a:rPr lang="en-US" sz="1800" dirty="0" err="1">
                <a:solidFill>
                  <a:schemeClr val="accent6">
                    <a:lumMod val="75000"/>
                  </a:schemeClr>
                </a:solidFill>
                <a:latin typeface="UTM Avo" panose="02040603050506020204" pitchFamily="18" charset="0"/>
                <a:sym typeface="Wingdings" panose="05000000000000000000" pitchFamily="2" charset="2"/>
              </a:rPr>
              <a:t>đang</a:t>
            </a:r>
            <a:r>
              <a:rPr lang="en-US" sz="1800" dirty="0">
                <a:solidFill>
                  <a:schemeClr val="accent6">
                    <a:lumMod val="75000"/>
                  </a:schemeClr>
                </a:solidFill>
                <a:latin typeface="UTM Avo" panose="02040603050506020204" pitchFamily="18" charset="0"/>
                <a:sym typeface="Wingdings" panose="05000000000000000000" pitchFamily="2" charset="2"/>
              </a:rPr>
              <a:t> </a:t>
            </a:r>
            <a:r>
              <a:rPr lang="en-US" sz="1800" dirty="0" err="1">
                <a:solidFill>
                  <a:schemeClr val="accent6">
                    <a:lumMod val="75000"/>
                  </a:schemeClr>
                </a:solidFill>
                <a:latin typeface="UTM Avo" panose="02040603050506020204" pitchFamily="18" charset="0"/>
                <a:sym typeface="Wingdings" panose="05000000000000000000" pitchFamily="2" charset="2"/>
              </a:rPr>
              <a:t>xem</a:t>
            </a:r>
            <a:r>
              <a:rPr lang="en-US" sz="1800" dirty="0">
                <a:solidFill>
                  <a:schemeClr val="accent6">
                    <a:lumMod val="75000"/>
                  </a:schemeClr>
                </a:solidFill>
                <a:latin typeface="UTM Avo" panose="02040603050506020204" pitchFamily="18" charset="0"/>
                <a:sym typeface="Wingdings" panose="05000000000000000000" pitchFamily="2" charset="2"/>
              </a:rPr>
              <a:t> </a:t>
            </a:r>
            <a:r>
              <a:rPr lang="en-US" sz="1800" dirty="0" err="1">
                <a:solidFill>
                  <a:schemeClr val="accent6">
                    <a:lumMod val="75000"/>
                  </a:schemeClr>
                </a:solidFill>
                <a:latin typeface="UTM Avo" panose="02040603050506020204" pitchFamily="18" charset="0"/>
                <a:sym typeface="Wingdings" panose="05000000000000000000" pitchFamily="2" charset="2"/>
              </a:rPr>
              <a:t>ti</a:t>
            </a:r>
            <a:r>
              <a:rPr lang="en-US" sz="1800" dirty="0">
                <a:solidFill>
                  <a:schemeClr val="accent6">
                    <a:lumMod val="75000"/>
                  </a:schemeClr>
                </a:solidFill>
                <a:latin typeface="UTM Avo" panose="02040603050506020204" pitchFamily="18" charset="0"/>
                <a:sym typeface="Wingdings" panose="05000000000000000000" pitchFamily="2" charset="2"/>
              </a:rPr>
              <a:t> vi.</a:t>
            </a:r>
            <a:endParaRPr lang="vi-VN" sz="1800" dirty="0">
              <a:solidFill>
                <a:schemeClr val="accent6">
                  <a:lumMod val="75000"/>
                </a:schemeClr>
              </a:solidFill>
              <a:latin typeface="UTM Avo" panose="02040603050506020204" pitchFamily="18" charset="0"/>
            </a:endParaRPr>
          </a:p>
        </p:txBody>
      </p:sp>
      <p:sp>
        <p:nvSpPr>
          <p:cNvPr id="17" name="TextBox 16">
            <a:extLst>
              <a:ext uri="{FF2B5EF4-FFF2-40B4-BE49-F238E27FC236}">
                <a16:creationId xmlns:a16="http://schemas.microsoft.com/office/drawing/2014/main" id="{56026304-0241-4352-AFBD-0D4FB08B75AD}"/>
              </a:ext>
            </a:extLst>
          </p:cNvPr>
          <p:cNvSpPr txBox="1"/>
          <p:nvPr/>
        </p:nvSpPr>
        <p:spPr>
          <a:xfrm>
            <a:off x="628953" y="4148487"/>
            <a:ext cx="2800046" cy="369332"/>
          </a:xfrm>
          <a:prstGeom prst="rect">
            <a:avLst/>
          </a:prstGeom>
          <a:solidFill>
            <a:srgbClr val="FFFFFF"/>
          </a:solidFill>
        </p:spPr>
        <p:txBody>
          <a:bodyPr wrap="square" rtlCol="0">
            <a:spAutoFit/>
          </a:bodyPr>
          <a:lstStyle/>
          <a:p>
            <a:pPr algn="just"/>
            <a:r>
              <a:rPr lang="en-US" sz="1800" dirty="0" err="1">
                <a:solidFill>
                  <a:schemeClr val="accent6">
                    <a:lumMod val="75000"/>
                  </a:schemeClr>
                </a:solidFill>
                <a:latin typeface="UTM Avo" panose="02040603050506020204" pitchFamily="18" charset="0"/>
                <a:sym typeface="Wingdings" panose="05000000000000000000" pitchFamily="2" charset="2"/>
              </a:rPr>
              <a:t>Bố</a:t>
            </a:r>
            <a:r>
              <a:rPr lang="en-US" sz="1800" dirty="0">
                <a:solidFill>
                  <a:schemeClr val="accent6">
                    <a:lumMod val="75000"/>
                  </a:schemeClr>
                </a:solidFill>
                <a:latin typeface="UTM Avo" panose="02040603050506020204" pitchFamily="18" charset="0"/>
                <a:sym typeface="Wingdings" panose="05000000000000000000" pitchFamily="2" charset="2"/>
              </a:rPr>
              <a:t> </a:t>
            </a:r>
            <a:r>
              <a:rPr lang="en-US" sz="1800" dirty="0" err="1">
                <a:solidFill>
                  <a:schemeClr val="accent6">
                    <a:lumMod val="75000"/>
                  </a:schemeClr>
                </a:solidFill>
                <a:latin typeface="UTM Avo" panose="02040603050506020204" pitchFamily="18" charset="0"/>
                <a:sym typeface="Wingdings" panose="05000000000000000000" pitchFamily="2" charset="2"/>
              </a:rPr>
              <a:t>mẹ</a:t>
            </a:r>
            <a:r>
              <a:rPr lang="en-US" sz="1800" dirty="0">
                <a:solidFill>
                  <a:schemeClr val="accent6">
                    <a:lumMod val="75000"/>
                  </a:schemeClr>
                </a:solidFill>
                <a:latin typeface="UTM Avo" panose="02040603050506020204" pitchFamily="18" charset="0"/>
                <a:sym typeface="Wingdings" panose="05000000000000000000" pitchFamily="2" charset="2"/>
              </a:rPr>
              <a:t> </a:t>
            </a:r>
            <a:r>
              <a:rPr lang="en-US" sz="1800" dirty="0" err="1">
                <a:solidFill>
                  <a:schemeClr val="accent6">
                    <a:lumMod val="75000"/>
                  </a:schemeClr>
                </a:solidFill>
                <a:latin typeface="UTM Avo" panose="02040603050506020204" pitchFamily="18" charset="0"/>
                <a:sym typeface="Wingdings" panose="05000000000000000000" pitchFamily="2" charset="2"/>
              </a:rPr>
              <a:t>đang</a:t>
            </a:r>
            <a:r>
              <a:rPr lang="en-US" sz="1800" dirty="0">
                <a:solidFill>
                  <a:schemeClr val="accent6">
                    <a:lumMod val="75000"/>
                  </a:schemeClr>
                </a:solidFill>
                <a:latin typeface="UTM Avo" panose="02040603050506020204" pitchFamily="18" charset="0"/>
                <a:sym typeface="Wingdings" panose="05000000000000000000" pitchFamily="2" charset="2"/>
              </a:rPr>
              <a:t> </a:t>
            </a:r>
            <a:r>
              <a:rPr lang="en-US" sz="1800" dirty="0" err="1">
                <a:solidFill>
                  <a:schemeClr val="accent6">
                    <a:lumMod val="75000"/>
                  </a:schemeClr>
                </a:solidFill>
                <a:latin typeface="UTM Avo" panose="02040603050506020204" pitchFamily="18" charset="0"/>
                <a:sym typeface="Wingdings" panose="05000000000000000000" pitchFamily="2" charset="2"/>
              </a:rPr>
              <a:t>dọn</a:t>
            </a:r>
            <a:r>
              <a:rPr lang="en-US" sz="1800" dirty="0">
                <a:solidFill>
                  <a:schemeClr val="accent6">
                    <a:lumMod val="75000"/>
                  </a:schemeClr>
                </a:solidFill>
                <a:latin typeface="UTM Avo" panose="02040603050506020204" pitchFamily="18" charset="0"/>
                <a:sym typeface="Wingdings" panose="05000000000000000000" pitchFamily="2" charset="2"/>
              </a:rPr>
              <a:t> </a:t>
            </a:r>
            <a:r>
              <a:rPr lang="en-US" sz="1800" dirty="0" err="1">
                <a:solidFill>
                  <a:schemeClr val="accent6">
                    <a:lumMod val="75000"/>
                  </a:schemeClr>
                </a:solidFill>
                <a:latin typeface="UTM Avo" panose="02040603050506020204" pitchFamily="18" charset="0"/>
                <a:sym typeface="Wingdings" panose="05000000000000000000" pitchFamily="2" charset="2"/>
              </a:rPr>
              <a:t>nhà</a:t>
            </a:r>
            <a:r>
              <a:rPr lang="en-US" sz="1800" dirty="0">
                <a:solidFill>
                  <a:schemeClr val="accent6">
                    <a:lumMod val="75000"/>
                  </a:schemeClr>
                </a:solidFill>
                <a:latin typeface="UTM Avo" panose="02040603050506020204" pitchFamily="18" charset="0"/>
                <a:sym typeface="Wingdings" panose="05000000000000000000" pitchFamily="2" charset="2"/>
              </a:rPr>
              <a:t>.</a:t>
            </a:r>
            <a:endParaRPr lang="vi-VN" sz="1800" dirty="0">
              <a:solidFill>
                <a:schemeClr val="accent6">
                  <a:lumMod val="75000"/>
                </a:schemeClr>
              </a:solidFill>
              <a:latin typeface="UTM Avo" panose="02040603050506020204" pitchFamily="18" charset="0"/>
            </a:endParaRPr>
          </a:p>
        </p:txBody>
      </p:sp>
      <p:sp>
        <p:nvSpPr>
          <p:cNvPr id="18" name="TextBox 17">
            <a:extLst>
              <a:ext uri="{FF2B5EF4-FFF2-40B4-BE49-F238E27FC236}">
                <a16:creationId xmlns:a16="http://schemas.microsoft.com/office/drawing/2014/main" id="{C803917A-580B-481A-A601-F143CCBC62D8}"/>
              </a:ext>
            </a:extLst>
          </p:cNvPr>
          <p:cNvSpPr txBox="1"/>
          <p:nvPr/>
        </p:nvSpPr>
        <p:spPr>
          <a:xfrm>
            <a:off x="3666702" y="4157535"/>
            <a:ext cx="2800048" cy="369332"/>
          </a:xfrm>
          <a:prstGeom prst="rect">
            <a:avLst/>
          </a:prstGeom>
          <a:solidFill>
            <a:srgbClr val="FFFFFF"/>
          </a:solidFill>
        </p:spPr>
        <p:txBody>
          <a:bodyPr wrap="square" rtlCol="0">
            <a:spAutoFit/>
          </a:bodyPr>
          <a:lstStyle/>
          <a:p>
            <a:pPr algn="just"/>
            <a:r>
              <a:rPr lang="en-US" sz="1800" dirty="0" err="1">
                <a:solidFill>
                  <a:schemeClr val="accent6">
                    <a:lumMod val="75000"/>
                  </a:schemeClr>
                </a:solidFill>
                <a:latin typeface="UTM Avo" panose="02040603050506020204" pitchFamily="18" charset="0"/>
                <a:sym typeface="Wingdings" panose="05000000000000000000" pitchFamily="2" charset="2"/>
              </a:rPr>
              <a:t>Bạn</a:t>
            </a:r>
            <a:r>
              <a:rPr lang="en-US" sz="1800" dirty="0">
                <a:solidFill>
                  <a:schemeClr val="accent6">
                    <a:lumMod val="75000"/>
                  </a:schemeClr>
                </a:solidFill>
                <a:latin typeface="UTM Avo" panose="02040603050506020204" pitchFamily="18" charset="0"/>
                <a:sym typeface="Wingdings" panose="05000000000000000000" pitchFamily="2" charset="2"/>
              </a:rPr>
              <a:t> </a:t>
            </a:r>
            <a:r>
              <a:rPr lang="en-US" sz="1800" dirty="0" err="1">
                <a:solidFill>
                  <a:schemeClr val="accent6">
                    <a:lumMod val="75000"/>
                  </a:schemeClr>
                </a:solidFill>
                <a:latin typeface="UTM Avo" panose="02040603050506020204" pitchFamily="18" charset="0"/>
                <a:sym typeface="Wingdings" panose="05000000000000000000" pitchFamily="2" charset="2"/>
              </a:rPr>
              <a:t>nhỏ</a:t>
            </a:r>
            <a:r>
              <a:rPr lang="en-US" sz="1800" dirty="0">
                <a:solidFill>
                  <a:schemeClr val="accent6">
                    <a:lumMod val="75000"/>
                  </a:schemeClr>
                </a:solidFill>
                <a:latin typeface="UTM Avo" panose="02040603050506020204" pitchFamily="18" charset="0"/>
                <a:sym typeface="Wingdings" panose="05000000000000000000" pitchFamily="2" charset="2"/>
              </a:rPr>
              <a:t> </a:t>
            </a:r>
            <a:r>
              <a:rPr lang="en-US" sz="1800" dirty="0" err="1">
                <a:solidFill>
                  <a:schemeClr val="accent6">
                    <a:lumMod val="75000"/>
                  </a:schemeClr>
                </a:solidFill>
                <a:latin typeface="UTM Avo" panose="02040603050506020204" pitchFamily="18" charset="0"/>
                <a:sym typeface="Wingdings" panose="05000000000000000000" pitchFamily="2" charset="2"/>
              </a:rPr>
              <a:t>đang</a:t>
            </a:r>
            <a:r>
              <a:rPr lang="en-US" sz="1800" dirty="0">
                <a:solidFill>
                  <a:schemeClr val="accent6">
                    <a:lumMod val="75000"/>
                  </a:schemeClr>
                </a:solidFill>
                <a:latin typeface="UTM Avo" panose="02040603050506020204" pitchFamily="18" charset="0"/>
                <a:sym typeface="Wingdings" panose="05000000000000000000" pitchFamily="2" charset="2"/>
              </a:rPr>
              <a:t> </a:t>
            </a:r>
            <a:r>
              <a:rPr lang="en-US" sz="1800" dirty="0" err="1">
                <a:solidFill>
                  <a:schemeClr val="accent6">
                    <a:lumMod val="75000"/>
                  </a:schemeClr>
                </a:solidFill>
                <a:latin typeface="UTM Avo" panose="02040603050506020204" pitchFamily="18" charset="0"/>
                <a:sym typeface="Wingdings" panose="05000000000000000000" pitchFamily="2" charset="2"/>
              </a:rPr>
              <a:t>học</a:t>
            </a:r>
            <a:r>
              <a:rPr lang="en-US" sz="1800" dirty="0">
                <a:solidFill>
                  <a:schemeClr val="accent6">
                    <a:lumMod val="75000"/>
                  </a:schemeClr>
                </a:solidFill>
                <a:latin typeface="UTM Avo" panose="02040603050506020204" pitchFamily="18" charset="0"/>
                <a:sym typeface="Wingdings" panose="05000000000000000000" pitchFamily="2" charset="2"/>
              </a:rPr>
              <a:t> </a:t>
            </a:r>
            <a:r>
              <a:rPr lang="en-US" sz="1800" dirty="0" err="1">
                <a:solidFill>
                  <a:schemeClr val="accent6">
                    <a:lumMod val="75000"/>
                  </a:schemeClr>
                </a:solidFill>
                <a:latin typeface="UTM Avo" panose="02040603050506020204" pitchFamily="18" charset="0"/>
                <a:sym typeface="Wingdings" panose="05000000000000000000" pitchFamily="2" charset="2"/>
              </a:rPr>
              <a:t>bài</a:t>
            </a:r>
            <a:endParaRPr lang="vi-VN" sz="1800" dirty="0">
              <a:solidFill>
                <a:schemeClr val="accent6">
                  <a:lumMod val="75000"/>
                </a:schemeClr>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335485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D4CF107C-1D8B-48E0-B48C-A9B3BBC01C68}"/>
              </a:ext>
            </a:extLst>
          </p:cNvPr>
          <p:cNvGrpSpPr/>
          <p:nvPr/>
        </p:nvGrpSpPr>
        <p:grpSpPr>
          <a:xfrm>
            <a:off x="931611" y="1390819"/>
            <a:ext cx="5407854" cy="3499021"/>
            <a:chOff x="931611" y="1390819"/>
            <a:chExt cx="5407854" cy="3499021"/>
          </a:xfrm>
        </p:grpSpPr>
        <p:grpSp>
          <p:nvGrpSpPr>
            <p:cNvPr id="18" name="Group 17">
              <a:extLst>
                <a:ext uri="{FF2B5EF4-FFF2-40B4-BE49-F238E27FC236}">
                  <a16:creationId xmlns:a16="http://schemas.microsoft.com/office/drawing/2014/main" id="{EE271C03-F734-4460-8505-87D99CA18BC5}"/>
                </a:ext>
              </a:extLst>
            </p:cNvPr>
            <p:cNvGrpSpPr/>
            <p:nvPr/>
          </p:nvGrpSpPr>
          <p:grpSpPr>
            <a:xfrm>
              <a:off x="931611" y="1390819"/>
              <a:ext cx="4405927" cy="3318271"/>
              <a:chOff x="1417547" y="1264224"/>
              <a:chExt cx="4405927" cy="3318271"/>
            </a:xfrm>
          </p:grpSpPr>
          <p:pic>
            <p:nvPicPr>
              <p:cNvPr id="20" name="Picture 19">
                <a:extLst>
                  <a:ext uri="{FF2B5EF4-FFF2-40B4-BE49-F238E27FC236}">
                    <a16:creationId xmlns:a16="http://schemas.microsoft.com/office/drawing/2014/main" id="{91387D72-8309-4DA3-BFB3-85F676CBEB1B}"/>
                  </a:ext>
                </a:extLst>
              </p:cNvPr>
              <p:cNvPicPr>
                <a:picLocks noChangeAspect="1"/>
              </p:cNvPicPr>
              <p:nvPr/>
            </p:nvPicPr>
            <p:blipFill>
              <a:blip r:embed="rId3">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21" name="TextBox 20">
                <a:extLst>
                  <a:ext uri="{FF2B5EF4-FFF2-40B4-BE49-F238E27FC236}">
                    <a16:creationId xmlns:a16="http://schemas.microsoft.com/office/drawing/2014/main" id="{F11EDE8B-9644-4446-96E3-F707F4637EE4}"/>
                  </a:ext>
                </a:extLst>
              </p:cNvPr>
              <p:cNvSpPr txBox="1"/>
              <p:nvPr/>
            </p:nvSpPr>
            <p:spPr>
              <a:xfrm>
                <a:off x="1997286" y="3255980"/>
                <a:ext cx="3409987" cy="654731"/>
              </a:xfrm>
              <a:prstGeom prst="rect">
                <a:avLst/>
              </a:prstGeom>
              <a:noFill/>
            </p:spPr>
            <p:txBody>
              <a:bodyPr wrap="square" rtlCol="0">
                <a:spAutoFit/>
              </a:bodyPr>
              <a:lstStyle/>
              <a:p>
                <a:pPr algn="ctr">
                  <a:lnSpc>
                    <a:spcPct val="150000"/>
                  </a:lnSpc>
                </a:pPr>
                <a:r>
                  <a:rPr lang="vi-VN" sz="2800" b="1" dirty="0">
                    <a:solidFill>
                      <a:srgbClr val="17479D"/>
                    </a:solidFill>
                    <a:latin typeface="UTM Avo" panose="02040603050506020204" pitchFamily="18" charset="0"/>
                  </a:rPr>
                  <a:t>LUYỆN VIẾT ĐOẠN</a:t>
                </a:r>
                <a:endParaRPr lang="en-US" sz="2800" b="1" dirty="0">
                  <a:solidFill>
                    <a:srgbClr val="17479D"/>
                  </a:solidFill>
                  <a:latin typeface="UTM Avo" panose="02040603050506020204" pitchFamily="18" charset="0"/>
                </a:endParaRPr>
              </a:p>
            </p:txBody>
          </p:sp>
          <p:sp>
            <p:nvSpPr>
              <p:cNvPr id="22" name="TextBox 21">
                <a:extLst>
                  <a:ext uri="{FF2B5EF4-FFF2-40B4-BE49-F238E27FC236}">
                    <a16:creationId xmlns:a16="http://schemas.microsoft.com/office/drawing/2014/main" id="{B52243B9-198E-4D26-8573-658DDFD22275}"/>
                  </a:ext>
                </a:extLst>
              </p:cNvPr>
              <p:cNvSpPr txBox="1"/>
              <p:nvPr/>
            </p:nvSpPr>
            <p:spPr>
              <a:xfrm>
                <a:off x="2366264" y="2595991"/>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5 – 6</a:t>
                </a:r>
                <a:endParaRPr lang="en-US" sz="2800" b="1" dirty="0">
                  <a:solidFill>
                    <a:schemeClr val="accent1">
                      <a:lumMod val="50000"/>
                    </a:schemeClr>
                  </a:solidFill>
                  <a:latin typeface="UTM Avo" panose="02040603050506020204" pitchFamily="18" charset="0"/>
                </a:endParaRPr>
              </a:p>
            </p:txBody>
          </p:sp>
        </p:grpSp>
        <p:pic>
          <p:nvPicPr>
            <p:cNvPr id="19" name="Picture 2">
              <a:extLst>
                <a:ext uri="{FF2B5EF4-FFF2-40B4-BE49-F238E27FC236}">
                  <a16:creationId xmlns:a16="http://schemas.microsoft.com/office/drawing/2014/main" id="{2ADF412F-0C59-48C6-A1C0-9C2B85DE044E}"/>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3835" y="2904210"/>
              <a:ext cx="1985630" cy="19856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a:extLst>
              <a:ext uri="{FF2B5EF4-FFF2-40B4-BE49-F238E27FC236}">
                <a16:creationId xmlns:a16="http://schemas.microsoft.com/office/drawing/2014/main" id="{02AD2A8B-4ADC-44DB-8B9E-AEE5DEABB494}"/>
              </a:ext>
            </a:extLst>
          </p:cNvPr>
          <p:cNvGrpSpPr/>
          <p:nvPr/>
        </p:nvGrpSpPr>
        <p:grpSpPr>
          <a:xfrm>
            <a:off x="223014" y="617893"/>
            <a:ext cx="1642746" cy="650903"/>
            <a:chOff x="340244" y="617893"/>
            <a:chExt cx="1642746" cy="650903"/>
          </a:xfrm>
        </p:grpSpPr>
        <p:sp>
          <p:nvSpPr>
            <p:cNvPr id="23" name="TextBox 22">
              <a:extLst>
                <a:ext uri="{FF2B5EF4-FFF2-40B4-BE49-F238E27FC236}">
                  <a16:creationId xmlns:a16="http://schemas.microsoft.com/office/drawing/2014/main" id="{43ECD821-AA48-4FCE-BE5D-6202794E1721}"/>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30</a:t>
              </a:r>
            </a:p>
          </p:txBody>
        </p:sp>
        <p:sp>
          <p:nvSpPr>
            <p:cNvPr id="24" name="TextBox 23">
              <a:extLst>
                <a:ext uri="{FF2B5EF4-FFF2-40B4-BE49-F238E27FC236}">
                  <a16:creationId xmlns:a16="http://schemas.microsoft.com/office/drawing/2014/main" id="{8871F773-F06B-4666-862A-2756AECEEAA5}"/>
                </a:ext>
              </a:extLst>
            </p:cNvPr>
            <p:cNvSpPr txBox="1"/>
            <p:nvPr/>
          </p:nvSpPr>
          <p:spPr>
            <a:xfrm>
              <a:off x="340244" y="622465"/>
              <a:ext cx="1613647" cy="646331"/>
            </a:xfrm>
            <a:prstGeom prst="rect">
              <a:avLst/>
            </a:prstGeom>
            <a:noFill/>
          </p:spPr>
          <p:txBody>
            <a:bodyPr wrap="square" rtlCol="0">
              <a:spAutoFit/>
            </a:bodyPr>
            <a:lstStyle/>
            <a:p>
              <a:r>
                <a:rPr lang="en-US" sz="3600" dirty="0">
                  <a:solidFill>
                    <a:srgbClr val="FC7D77"/>
                  </a:solidFill>
                  <a:latin typeface="UTM Cookies" panose="02040603050506020204" pitchFamily="18" charset="0"/>
                </a:rPr>
                <a:t>BÀI 30</a:t>
              </a:r>
            </a:p>
          </p:txBody>
        </p:sp>
      </p:grpSp>
      <p:sp>
        <p:nvSpPr>
          <p:cNvPr id="25" name="TextBox 24">
            <a:extLst>
              <a:ext uri="{FF2B5EF4-FFF2-40B4-BE49-F238E27FC236}">
                <a16:creationId xmlns:a16="http://schemas.microsoft.com/office/drawing/2014/main" id="{258ADB38-7CAE-40F5-B10A-EDF0FA1004DF}"/>
              </a:ext>
            </a:extLst>
          </p:cNvPr>
          <p:cNvSpPr txBox="1"/>
          <p:nvPr/>
        </p:nvSpPr>
        <p:spPr>
          <a:xfrm>
            <a:off x="1802794" y="595725"/>
            <a:ext cx="5693745" cy="615553"/>
          </a:xfrm>
          <a:prstGeom prst="rect">
            <a:avLst/>
          </a:prstGeom>
          <a:noFill/>
        </p:spPr>
        <p:txBody>
          <a:bodyPr wrap="square" rtlCol="0">
            <a:spAutoFit/>
          </a:bodyPr>
          <a:lstStyle/>
          <a:p>
            <a:r>
              <a:rPr lang="en-US" sz="3400" dirty="0">
                <a:solidFill>
                  <a:schemeClr val="accent2"/>
                </a:solidFill>
                <a:latin typeface="UTM Cookies" panose="02040603050506020204" pitchFamily="18" charset="0"/>
              </a:rPr>
              <a:t>THƯƠNG ÔNG</a:t>
            </a:r>
          </a:p>
        </p:txBody>
      </p:sp>
    </p:spTree>
    <p:custDataLst>
      <p:tags r:id="rId1"/>
    </p:custDataLst>
    <p:extLst>
      <p:ext uri="{BB962C8B-B14F-4D97-AF65-F5344CB8AC3E}">
        <p14:creationId xmlns:p14="http://schemas.microsoft.com/office/powerpoint/2010/main" val="3696408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20210409090849_wm_shs-tieng-viet-2-tap-1">
            <a:extLst>
              <a:ext uri="{FF2B5EF4-FFF2-40B4-BE49-F238E27FC236}">
                <a16:creationId xmlns:a16="http://schemas.microsoft.com/office/drawing/2014/main" id="{6BA07A9C-9893-4418-8324-403B7B5A0538}"/>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5958" t="7289" r="85745" b="87276"/>
          <a:stretch/>
        </p:blipFill>
        <p:spPr bwMode="auto">
          <a:xfrm>
            <a:off x="327890" y="518464"/>
            <a:ext cx="696191" cy="640080"/>
          </a:xfrm>
          <a:prstGeom prst="roundRect">
            <a:avLst>
              <a:gd name="adj" fmla="val 45888"/>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13E9087-6D70-4C5C-B95A-02B5B2B51D22}"/>
              </a:ext>
            </a:extLst>
          </p:cNvPr>
          <p:cNvSpPr txBox="1"/>
          <p:nvPr/>
        </p:nvSpPr>
        <p:spPr>
          <a:xfrm>
            <a:off x="1163781" y="427943"/>
            <a:ext cx="5226629" cy="821122"/>
          </a:xfrm>
          <a:prstGeom prst="rect">
            <a:avLst/>
          </a:prstGeom>
          <a:noFill/>
        </p:spPr>
        <p:txBody>
          <a:bodyPr wrap="square" rtlCol="0">
            <a:spAutoFit/>
          </a:bodyPr>
          <a:lstStyle/>
          <a:p>
            <a:pPr>
              <a:lnSpc>
                <a:spcPts val="3000"/>
              </a:lnSpc>
            </a:pPr>
            <a:r>
              <a:rPr lang="en-US" sz="2000" b="1" dirty="0">
                <a:solidFill>
                  <a:schemeClr val="accent4">
                    <a:lumMod val="50000"/>
                  </a:schemeClr>
                </a:solidFill>
                <a:latin typeface="UTM Avo" panose="02040603050506020204" pitchFamily="18" charset="0"/>
              </a:rPr>
              <a:t>1. Quan </a:t>
            </a:r>
            <a:r>
              <a:rPr lang="en-US" sz="2000" b="1" dirty="0" err="1">
                <a:solidFill>
                  <a:schemeClr val="accent4">
                    <a:lumMod val="50000"/>
                  </a:schemeClr>
                </a:solidFill>
                <a:latin typeface="UTM Avo" panose="02040603050506020204" pitchFamily="18" charset="0"/>
              </a:rPr>
              <a:t>sát</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tranh</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nêu</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việc</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các</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bạn</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nhỏ</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đã</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làm</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cùng</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người</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thân</a:t>
            </a:r>
            <a:r>
              <a:rPr lang="en-US" sz="2000" b="1" dirty="0">
                <a:solidFill>
                  <a:schemeClr val="accent4">
                    <a:lumMod val="50000"/>
                  </a:schemeClr>
                </a:solidFill>
                <a:latin typeface="UTM Avo" panose="02040603050506020204" pitchFamily="18" charset="0"/>
              </a:rPr>
              <a:t>.</a:t>
            </a:r>
          </a:p>
        </p:txBody>
      </p:sp>
      <p:pic>
        <p:nvPicPr>
          <p:cNvPr id="16" name="Picture 15">
            <a:extLst>
              <a:ext uri="{FF2B5EF4-FFF2-40B4-BE49-F238E27FC236}">
                <a16:creationId xmlns:a16="http://schemas.microsoft.com/office/drawing/2014/main" id="{B99C8047-E7F6-4F38-B40B-5F7EA2E0BDAB}"/>
              </a:ext>
            </a:extLst>
          </p:cNvPr>
          <p:cNvPicPr>
            <a:picLocks noChangeAspect="1"/>
          </p:cNvPicPr>
          <p:nvPr/>
        </p:nvPicPr>
        <p:blipFill>
          <a:blip r:embed="rId5"/>
          <a:stretch>
            <a:fillRect/>
          </a:stretch>
        </p:blipFill>
        <p:spPr>
          <a:xfrm>
            <a:off x="675985" y="1249065"/>
            <a:ext cx="5226629" cy="1877450"/>
          </a:xfrm>
          <a:prstGeom prst="rect">
            <a:avLst/>
          </a:prstGeom>
        </p:spPr>
      </p:pic>
      <p:pic>
        <p:nvPicPr>
          <p:cNvPr id="18" name="Picture 17">
            <a:extLst>
              <a:ext uri="{FF2B5EF4-FFF2-40B4-BE49-F238E27FC236}">
                <a16:creationId xmlns:a16="http://schemas.microsoft.com/office/drawing/2014/main" id="{DBFFD336-E4E7-40B8-83A6-C76003792BC5}"/>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340136" y="3126515"/>
            <a:ext cx="4928465" cy="1768228"/>
          </a:xfrm>
          <a:prstGeom prst="rect">
            <a:avLst/>
          </a:prstGeom>
        </p:spPr>
      </p:pic>
    </p:spTree>
    <p:custDataLst>
      <p:tags r:id="rId1"/>
    </p:custDataLst>
    <p:extLst>
      <p:ext uri="{BB962C8B-B14F-4D97-AF65-F5344CB8AC3E}">
        <p14:creationId xmlns:p14="http://schemas.microsoft.com/office/powerpoint/2010/main" val="1853375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99C8047-E7F6-4F38-B40B-5F7EA2E0BDAB}"/>
              </a:ext>
            </a:extLst>
          </p:cNvPr>
          <p:cNvPicPr>
            <a:picLocks noChangeAspect="1"/>
          </p:cNvPicPr>
          <p:nvPr/>
        </p:nvPicPr>
        <p:blipFill rotWithShape="1">
          <a:blip r:embed="rId3"/>
          <a:srcRect r="62635"/>
          <a:stretch/>
        </p:blipFill>
        <p:spPr>
          <a:xfrm>
            <a:off x="612485" y="410865"/>
            <a:ext cx="1952915" cy="1877450"/>
          </a:xfrm>
          <a:prstGeom prst="rect">
            <a:avLst/>
          </a:prstGeom>
        </p:spPr>
      </p:pic>
      <p:pic>
        <p:nvPicPr>
          <p:cNvPr id="18" name="Picture 17">
            <a:extLst>
              <a:ext uri="{FF2B5EF4-FFF2-40B4-BE49-F238E27FC236}">
                <a16:creationId xmlns:a16="http://schemas.microsoft.com/office/drawing/2014/main" id="{DBFFD336-E4E7-40B8-83A6-C76003792BC5}"/>
              </a:ext>
            </a:extLst>
          </p:cNvPr>
          <p:cNvPicPr>
            <a:picLocks noChangeAspect="1"/>
          </p:cNvPicPr>
          <p:nvPr/>
        </p:nvPicPr>
        <p:blipFill rotWithShape="1">
          <a:blip r:embed="rId4">
            <a:clrChange>
              <a:clrFrom>
                <a:srgbClr val="FFFFFF"/>
              </a:clrFrom>
              <a:clrTo>
                <a:srgbClr val="FFFFFF">
                  <a:alpha val="0"/>
                </a:srgbClr>
              </a:clrTo>
            </a:clrChange>
          </a:blip>
          <a:srcRect r="44732"/>
          <a:stretch/>
        </p:blipFill>
        <p:spPr>
          <a:xfrm>
            <a:off x="501935" y="2599310"/>
            <a:ext cx="2723864" cy="1768228"/>
          </a:xfrm>
          <a:prstGeom prst="rect">
            <a:avLst/>
          </a:prstGeom>
        </p:spPr>
      </p:pic>
      <p:sp>
        <p:nvSpPr>
          <p:cNvPr id="6" name="TextBox 5">
            <a:extLst>
              <a:ext uri="{FF2B5EF4-FFF2-40B4-BE49-F238E27FC236}">
                <a16:creationId xmlns:a16="http://schemas.microsoft.com/office/drawing/2014/main" id="{8ACB61CC-1680-45DD-92B6-FD4E143908AB}"/>
              </a:ext>
            </a:extLst>
          </p:cNvPr>
          <p:cNvSpPr txBox="1"/>
          <p:nvPr/>
        </p:nvSpPr>
        <p:spPr>
          <a:xfrm>
            <a:off x="383476" y="2260756"/>
            <a:ext cx="2842323" cy="338554"/>
          </a:xfrm>
          <a:prstGeom prst="rect">
            <a:avLst/>
          </a:prstGeom>
          <a:solidFill>
            <a:srgbClr val="FFFFFF"/>
          </a:solidFill>
        </p:spPr>
        <p:txBody>
          <a:bodyPr wrap="square" rtlCol="0">
            <a:spAutoFit/>
          </a:bodyPr>
          <a:lstStyle/>
          <a:p>
            <a:pPr algn="just"/>
            <a:r>
              <a:rPr lang="en-US" sz="1600" dirty="0" err="1">
                <a:solidFill>
                  <a:schemeClr val="accent6">
                    <a:lumMod val="75000"/>
                  </a:schemeClr>
                </a:solidFill>
                <a:latin typeface="UTM Avo" panose="02040603050506020204" pitchFamily="18" charset="0"/>
                <a:sym typeface="Wingdings" panose="05000000000000000000" pitchFamily="2" charset="2"/>
              </a:rPr>
              <a:t>Bạn</a:t>
            </a:r>
            <a:r>
              <a:rPr lang="en-US" sz="1600" dirty="0">
                <a:solidFill>
                  <a:schemeClr val="accent6">
                    <a:lumMod val="75000"/>
                  </a:schemeClr>
                </a:solidFill>
                <a:latin typeface="UTM Avo" panose="02040603050506020204" pitchFamily="18" charset="0"/>
                <a:sym typeface="Wingdings" panose="05000000000000000000" pitchFamily="2" charset="2"/>
              </a:rPr>
              <a:t> </a:t>
            </a:r>
            <a:r>
              <a:rPr lang="en-US" sz="1600" dirty="0" err="1">
                <a:solidFill>
                  <a:schemeClr val="accent6">
                    <a:lumMod val="75000"/>
                  </a:schemeClr>
                </a:solidFill>
                <a:latin typeface="UTM Avo" panose="02040603050506020204" pitchFamily="18" charset="0"/>
                <a:sym typeface="Wingdings" panose="05000000000000000000" pitchFamily="2" charset="2"/>
              </a:rPr>
              <a:t>nhỏ</a:t>
            </a:r>
            <a:r>
              <a:rPr lang="en-US" sz="1600" dirty="0">
                <a:solidFill>
                  <a:schemeClr val="accent6">
                    <a:lumMod val="75000"/>
                  </a:schemeClr>
                </a:solidFill>
                <a:latin typeface="UTM Avo" panose="02040603050506020204" pitchFamily="18" charset="0"/>
                <a:sym typeface="Wingdings" panose="05000000000000000000" pitchFamily="2" charset="2"/>
              </a:rPr>
              <a:t> </a:t>
            </a:r>
            <a:r>
              <a:rPr lang="en-US" sz="1600" dirty="0" err="1">
                <a:solidFill>
                  <a:schemeClr val="accent6">
                    <a:lumMod val="75000"/>
                  </a:schemeClr>
                </a:solidFill>
                <a:latin typeface="UTM Avo" panose="02040603050506020204" pitchFamily="18" charset="0"/>
                <a:sym typeface="Wingdings" panose="05000000000000000000" pitchFamily="2" charset="2"/>
              </a:rPr>
              <a:t>cùng</a:t>
            </a:r>
            <a:r>
              <a:rPr lang="en-US" sz="1600" dirty="0">
                <a:solidFill>
                  <a:schemeClr val="accent6">
                    <a:lumMod val="75000"/>
                  </a:schemeClr>
                </a:solidFill>
                <a:latin typeface="UTM Avo" panose="02040603050506020204" pitchFamily="18" charset="0"/>
                <a:sym typeface="Wingdings" panose="05000000000000000000" pitchFamily="2" charset="2"/>
              </a:rPr>
              <a:t> </a:t>
            </a:r>
            <a:r>
              <a:rPr lang="en-US" sz="1600" dirty="0" err="1">
                <a:solidFill>
                  <a:schemeClr val="accent6">
                    <a:lumMod val="75000"/>
                  </a:schemeClr>
                </a:solidFill>
                <a:latin typeface="UTM Avo" panose="02040603050506020204" pitchFamily="18" charset="0"/>
                <a:sym typeface="Wingdings" panose="05000000000000000000" pitchFamily="2" charset="2"/>
              </a:rPr>
              <a:t>ông</a:t>
            </a:r>
            <a:r>
              <a:rPr lang="en-US" sz="1600" dirty="0">
                <a:solidFill>
                  <a:schemeClr val="accent6">
                    <a:lumMod val="75000"/>
                  </a:schemeClr>
                </a:solidFill>
                <a:latin typeface="UTM Avo" panose="02040603050506020204" pitchFamily="18" charset="0"/>
                <a:sym typeface="Wingdings" panose="05000000000000000000" pitchFamily="2" charset="2"/>
              </a:rPr>
              <a:t> </a:t>
            </a:r>
            <a:r>
              <a:rPr lang="en-US" sz="1600" dirty="0" err="1">
                <a:solidFill>
                  <a:schemeClr val="accent6">
                    <a:lumMod val="75000"/>
                  </a:schemeClr>
                </a:solidFill>
                <a:latin typeface="UTM Avo" panose="02040603050506020204" pitchFamily="18" charset="0"/>
                <a:sym typeface="Wingdings" panose="05000000000000000000" pitchFamily="2" charset="2"/>
              </a:rPr>
              <a:t>đi</a:t>
            </a:r>
            <a:r>
              <a:rPr lang="en-US" sz="1600" dirty="0">
                <a:solidFill>
                  <a:schemeClr val="accent6">
                    <a:lumMod val="75000"/>
                  </a:schemeClr>
                </a:solidFill>
                <a:latin typeface="UTM Avo" panose="02040603050506020204" pitchFamily="18" charset="0"/>
                <a:sym typeface="Wingdings" panose="05000000000000000000" pitchFamily="2" charset="2"/>
              </a:rPr>
              <a:t> </a:t>
            </a:r>
            <a:r>
              <a:rPr lang="en-US" sz="1600" dirty="0" err="1">
                <a:solidFill>
                  <a:schemeClr val="accent6">
                    <a:lumMod val="75000"/>
                  </a:schemeClr>
                </a:solidFill>
                <a:latin typeface="UTM Avo" panose="02040603050506020204" pitchFamily="18" charset="0"/>
                <a:sym typeface="Wingdings" panose="05000000000000000000" pitchFamily="2" charset="2"/>
              </a:rPr>
              <a:t>dạo</a:t>
            </a:r>
            <a:r>
              <a:rPr lang="en-US" sz="1600" dirty="0">
                <a:solidFill>
                  <a:schemeClr val="accent6">
                    <a:lumMod val="75000"/>
                  </a:schemeClr>
                </a:solidFill>
                <a:latin typeface="UTM Avo" panose="02040603050506020204" pitchFamily="18" charset="0"/>
                <a:sym typeface="Wingdings" panose="05000000000000000000" pitchFamily="2" charset="2"/>
              </a:rPr>
              <a:t>.</a:t>
            </a:r>
            <a:endParaRPr lang="vi-VN" sz="1600" dirty="0">
              <a:solidFill>
                <a:schemeClr val="accent6">
                  <a:lumMod val="75000"/>
                </a:schemeClr>
              </a:solidFill>
              <a:latin typeface="UTM Avo" panose="02040603050506020204" pitchFamily="18" charset="0"/>
            </a:endParaRPr>
          </a:p>
        </p:txBody>
      </p:sp>
      <p:pic>
        <p:nvPicPr>
          <p:cNvPr id="7" name="Picture 6">
            <a:extLst>
              <a:ext uri="{FF2B5EF4-FFF2-40B4-BE49-F238E27FC236}">
                <a16:creationId xmlns:a16="http://schemas.microsoft.com/office/drawing/2014/main" id="{B5BB02DE-0696-4A73-BA6E-A2B65BE37EA5}"/>
              </a:ext>
            </a:extLst>
          </p:cNvPr>
          <p:cNvPicPr>
            <a:picLocks noChangeAspect="1"/>
          </p:cNvPicPr>
          <p:nvPr/>
        </p:nvPicPr>
        <p:blipFill rotWithShape="1">
          <a:blip r:embed="rId3"/>
          <a:srcRect l="43494" r="-110"/>
          <a:stretch/>
        </p:blipFill>
        <p:spPr>
          <a:xfrm>
            <a:off x="3286415" y="410865"/>
            <a:ext cx="2959100" cy="1877450"/>
          </a:xfrm>
          <a:prstGeom prst="rect">
            <a:avLst/>
          </a:prstGeom>
        </p:spPr>
      </p:pic>
      <p:sp>
        <p:nvSpPr>
          <p:cNvPr id="8" name="TextBox 7">
            <a:extLst>
              <a:ext uri="{FF2B5EF4-FFF2-40B4-BE49-F238E27FC236}">
                <a16:creationId xmlns:a16="http://schemas.microsoft.com/office/drawing/2014/main" id="{92819013-0288-4C26-B2BF-C820D0751C1C}"/>
              </a:ext>
            </a:extLst>
          </p:cNvPr>
          <p:cNvSpPr txBox="1"/>
          <p:nvPr/>
        </p:nvSpPr>
        <p:spPr>
          <a:xfrm>
            <a:off x="3377792" y="2233196"/>
            <a:ext cx="3071332" cy="338554"/>
          </a:xfrm>
          <a:prstGeom prst="rect">
            <a:avLst/>
          </a:prstGeom>
          <a:solidFill>
            <a:srgbClr val="FFFFFF"/>
          </a:solidFill>
        </p:spPr>
        <p:txBody>
          <a:bodyPr wrap="square" rtlCol="0">
            <a:spAutoFit/>
          </a:bodyPr>
          <a:lstStyle/>
          <a:p>
            <a:pPr algn="just"/>
            <a:r>
              <a:rPr lang="en-US" sz="1600" dirty="0" err="1">
                <a:solidFill>
                  <a:schemeClr val="accent6">
                    <a:lumMod val="75000"/>
                  </a:schemeClr>
                </a:solidFill>
                <a:latin typeface="UTM Avo" panose="02040603050506020204" pitchFamily="18" charset="0"/>
                <a:sym typeface="Wingdings" panose="05000000000000000000" pitchFamily="2" charset="2"/>
              </a:rPr>
              <a:t>Bạn</a:t>
            </a:r>
            <a:r>
              <a:rPr lang="en-US" sz="1600" dirty="0">
                <a:solidFill>
                  <a:schemeClr val="accent6">
                    <a:lumMod val="75000"/>
                  </a:schemeClr>
                </a:solidFill>
                <a:latin typeface="UTM Avo" panose="02040603050506020204" pitchFamily="18" charset="0"/>
                <a:sym typeface="Wingdings" panose="05000000000000000000" pitchFamily="2" charset="2"/>
              </a:rPr>
              <a:t> </a:t>
            </a:r>
            <a:r>
              <a:rPr lang="en-US" sz="1600" dirty="0" err="1">
                <a:solidFill>
                  <a:schemeClr val="accent6">
                    <a:lumMod val="75000"/>
                  </a:schemeClr>
                </a:solidFill>
                <a:latin typeface="UTM Avo" panose="02040603050506020204" pitchFamily="18" charset="0"/>
                <a:sym typeface="Wingdings" panose="05000000000000000000" pitchFamily="2" charset="2"/>
              </a:rPr>
              <a:t>nhỏ</a:t>
            </a:r>
            <a:r>
              <a:rPr lang="en-US" sz="1600" dirty="0">
                <a:solidFill>
                  <a:schemeClr val="accent6">
                    <a:lumMod val="75000"/>
                  </a:schemeClr>
                </a:solidFill>
                <a:latin typeface="UTM Avo" panose="02040603050506020204" pitchFamily="18" charset="0"/>
                <a:sym typeface="Wingdings" panose="05000000000000000000" pitchFamily="2" charset="2"/>
              </a:rPr>
              <a:t> </a:t>
            </a:r>
            <a:r>
              <a:rPr lang="en-US" sz="1600" dirty="0" err="1">
                <a:solidFill>
                  <a:schemeClr val="accent6">
                    <a:lumMod val="75000"/>
                  </a:schemeClr>
                </a:solidFill>
                <a:latin typeface="UTM Avo" panose="02040603050506020204" pitchFamily="18" charset="0"/>
                <a:sym typeface="Wingdings" panose="05000000000000000000" pitchFamily="2" charset="2"/>
              </a:rPr>
              <a:t>cùng</a:t>
            </a:r>
            <a:r>
              <a:rPr lang="en-US" sz="1600" dirty="0">
                <a:solidFill>
                  <a:schemeClr val="accent6">
                    <a:lumMod val="75000"/>
                  </a:schemeClr>
                </a:solidFill>
                <a:latin typeface="UTM Avo" panose="02040603050506020204" pitchFamily="18" charset="0"/>
                <a:sym typeface="Wingdings" panose="05000000000000000000" pitchFamily="2" charset="2"/>
              </a:rPr>
              <a:t> </a:t>
            </a:r>
            <a:r>
              <a:rPr lang="en-US" sz="1600" dirty="0" err="1">
                <a:solidFill>
                  <a:schemeClr val="accent6">
                    <a:lumMod val="75000"/>
                  </a:schemeClr>
                </a:solidFill>
                <a:latin typeface="UTM Avo" panose="02040603050506020204" pitchFamily="18" charset="0"/>
                <a:sym typeface="Wingdings" panose="05000000000000000000" pitchFamily="2" charset="2"/>
              </a:rPr>
              <a:t>bố</a:t>
            </a:r>
            <a:r>
              <a:rPr lang="en-US" sz="1600" dirty="0">
                <a:solidFill>
                  <a:schemeClr val="accent6">
                    <a:lumMod val="75000"/>
                  </a:schemeClr>
                </a:solidFill>
                <a:latin typeface="UTM Avo" panose="02040603050506020204" pitchFamily="18" charset="0"/>
                <a:sym typeface="Wingdings" panose="05000000000000000000" pitchFamily="2" charset="2"/>
              </a:rPr>
              <a:t> </a:t>
            </a:r>
            <a:r>
              <a:rPr lang="en-US" sz="1600" dirty="0" err="1">
                <a:solidFill>
                  <a:schemeClr val="accent6">
                    <a:lumMod val="75000"/>
                  </a:schemeClr>
                </a:solidFill>
                <a:latin typeface="UTM Avo" panose="02040603050506020204" pitchFamily="18" charset="0"/>
                <a:sym typeface="Wingdings" panose="05000000000000000000" pitchFamily="2" charset="2"/>
              </a:rPr>
              <a:t>trồng</a:t>
            </a:r>
            <a:r>
              <a:rPr lang="en-US" sz="1600" dirty="0">
                <a:solidFill>
                  <a:schemeClr val="accent6">
                    <a:lumMod val="75000"/>
                  </a:schemeClr>
                </a:solidFill>
                <a:latin typeface="UTM Avo" panose="02040603050506020204" pitchFamily="18" charset="0"/>
                <a:sym typeface="Wingdings" panose="05000000000000000000" pitchFamily="2" charset="2"/>
              </a:rPr>
              <a:t> </a:t>
            </a:r>
            <a:r>
              <a:rPr lang="en-US" sz="1600" dirty="0" err="1">
                <a:solidFill>
                  <a:schemeClr val="accent6">
                    <a:lumMod val="75000"/>
                  </a:schemeClr>
                </a:solidFill>
                <a:latin typeface="UTM Avo" panose="02040603050506020204" pitchFamily="18" charset="0"/>
                <a:sym typeface="Wingdings" panose="05000000000000000000" pitchFamily="2" charset="2"/>
              </a:rPr>
              <a:t>cây</a:t>
            </a:r>
            <a:r>
              <a:rPr lang="en-US" sz="1600" dirty="0">
                <a:solidFill>
                  <a:schemeClr val="accent6">
                    <a:lumMod val="75000"/>
                  </a:schemeClr>
                </a:solidFill>
                <a:latin typeface="UTM Avo" panose="02040603050506020204" pitchFamily="18" charset="0"/>
                <a:sym typeface="Wingdings" panose="05000000000000000000" pitchFamily="2" charset="2"/>
              </a:rPr>
              <a:t>.</a:t>
            </a:r>
            <a:endParaRPr lang="vi-VN" sz="1600" dirty="0">
              <a:solidFill>
                <a:schemeClr val="accent6">
                  <a:lumMod val="75000"/>
                </a:schemeClr>
              </a:solidFill>
              <a:latin typeface="UTM Avo" panose="02040603050506020204" pitchFamily="18" charset="0"/>
            </a:endParaRPr>
          </a:p>
        </p:txBody>
      </p:sp>
      <p:pic>
        <p:nvPicPr>
          <p:cNvPr id="9" name="Picture 8">
            <a:extLst>
              <a:ext uri="{FF2B5EF4-FFF2-40B4-BE49-F238E27FC236}">
                <a16:creationId xmlns:a16="http://schemas.microsoft.com/office/drawing/2014/main" id="{A8C5C46D-88CC-43BF-964D-820DAC166373}"/>
              </a:ext>
            </a:extLst>
          </p:cNvPr>
          <p:cNvPicPr>
            <a:picLocks noChangeAspect="1"/>
          </p:cNvPicPr>
          <p:nvPr/>
        </p:nvPicPr>
        <p:blipFill rotWithShape="1">
          <a:blip r:embed="rId4">
            <a:clrChange>
              <a:clrFrom>
                <a:srgbClr val="FFFFFF"/>
              </a:clrFrom>
              <a:clrTo>
                <a:srgbClr val="FFFFFF">
                  <a:alpha val="0"/>
                </a:srgbClr>
              </a:clrTo>
            </a:clrChange>
          </a:blip>
          <a:srcRect l="57988" t="3117" r="-1145" b="-3117"/>
          <a:stretch/>
        </p:blipFill>
        <p:spPr>
          <a:xfrm>
            <a:off x="4025900" y="2599310"/>
            <a:ext cx="2126964" cy="1768228"/>
          </a:xfrm>
          <a:prstGeom prst="rect">
            <a:avLst/>
          </a:prstGeom>
        </p:spPr>
      </p:pic>
      <p:sp>
        <p:nvSpPr>
          <p:cNvPr id="10" name="TextBox 9">
            <a:extLst>
              <a:ext uri="{FF2B5EF4-FFF2-40B4-BE49-F238E27FC236}">
                <a16:creationId xmlns:a16="http://schemas.microsoft.com/office/drawing/2014/main" id="{9BF8CAB5-2131-44AB-8698-064ED5EFDFB3}"/>
              </a:ext>
            </a:extLst>
          </p:cNvPr>
          <p:cNvSpPr txBox="1"/>
          <p:nvPr/>
        </p:nvSpPr>
        <p:spPr>
          <a:xfrm>
            <a:off x="501935" y="4367538"/>
            <a:ext cx="3071332" cy="338554"/>
          </a:xfrm>
          <a:prstGeom prst="rect">
            <a:avLst/>
          </a:prstGeom>
          <a:solidFill>
            <a:srgbClr val="FFFFFF"/>
          </a:solidFill>
        </p:spPr>
        <p:txBody>
          <a:bodyPr wrap="square" rtlCol="0">
            <a:spAutoFit/>
          </a:bodyPr>
          <a:lstStyle/>
          <a:p>
            <a:pPr algn="just"/>
            <a:r>
              <a:rPr lang="en-US" sz="1600" dirty="0" err="1">
                <a:solidFill>
                  <a:schemeClr val="accent6">
                    <a:lumMod val="75000"/>
                  </a:schemeClr>
                </a:solidFill>
                <a:latin typeface="UTM Avo" panose="02040603050506020204" pitchFamily="18" charset="0"/>
                <a:sym typeface="Wingdings" panose="05000000000000000000" pitchFamily="2" charset="2"/>
              </a:rPr>
              <a:t>Bạn</a:t>
            </a:r>
            <a:r>
              <a:rPr lang="en-US" sz="1600" dirty="0">
                <a:solidFill>
                  <a:schemeClr val="accent6">
                    <a:lumMod val="75000"/>
                  </a:schemeClr>
                </a:solidFill>
                <a:latin typeface="UTM Avo" panose="02040603050506020204" pitchFamily="18" charset="0"/>
                <a:sym typeface="Wingdings" panose="05000000000000000000" pitchFamily="2" charset="2"/>
              </a:rPr>
              <a:t> </a:t>
            </a:r>
            <a:r>
              <a:rPr lang="en-US" sz="1600" dirty="0" err="1">
                <a:solidFill>
                  <a:schemeClr val="accent6">
                    <a:lumMod val="75000"/>
                  </a:schemeClr>
                </a:solidFill>
                <a:latin typeface="UTM Avo" panose="02040603050506020204" pitchFamily="18" charset="0"/>
                <a:sym typeface="Wingdings" panose="05000000000000000000" pitchFamily="2" charset="2"/>
              </a:rPr>
              <a:t>nhỏ</a:t>
            </a:r>
            <a:r>
              <a:rPr lang="en-US" sz="1600" dirty="0">
                <a:solidFill>
                  <a:schemeClr val="accent6">
                    <a:lumMod val="75000"/>
                  </a:schemeClr>
                </a:solidFill>
                <a:latin typeface="UTM Avo" panose="02040603050506020204" pitchFamily="18" charset="0"/>
                <a:sym typeface="Wingdings" panose="05000000000000000000" pitchFamily="2" charset="2"/>
              </a:rPr>
              <a:t> </a:t>
            </a:r>
            <a:r>
              <a:rPr lang="en-US" sz="1600" dirty="0" err="1">
                <a:solidFill>
                  <a:schemeClr val="accent6">
                    <a:lumMod val="75000"/>
                  </a:schemeClr>
                </a:solidFill>
                <a:latin typeface="UTM Avo" panose="02040603050506020204" pitchFamily="18" charset="0"/>
                <a:sym typeface="Wingdings" panose="05000000000000000000" pitchFamily="2" charset="2"/>
              </a:rPr>
              <a:t>cùng</a:t>
            </a:r>
            <a:r>
              <a:rPr lang="en-US" sz="1600" dirty="0">
                <a:solidFill>
                  <a:schemeClr val="accent6">
                    <a:lumMod val="75000"/>
                  </a:schemeClr>
                </a:solidFill>
                <a:latin typeface="UTM Avo" panose="02040603050506020204" pitchFamily="18" charset="0"/>
                <a:sym typeface="Wingdings" panose="05000000000000000000" pitchFamily="2" charset="2"/>
              </a:rPr>
              <a:t> </a:t>
            </a:r>
            <a:r>
              <a:rPr lang="en-US" sz="1600" dirty="0" err="1">
                <a:solidFill>
                  <a:schemeClr val="accent6">
                    <a:lumMod val="75000"/>
                  </a:schemeClr>
                </a:solidFill>
                <a:latin typeface="UTM Avo" panose="02040603050506020204" pitchFamily="18" charset="0"/>
                <a:sym typeface="Wingdings" panose="05000000000000000000" pitchFamily="2" charset="2"/>
              </a:rPr>
              <a:t>bà</a:t>
            </a:r>
            <a:r>
              <a:rPr lang="en-US" sz="1600" dirty="0">
                <a:solidFill>
                  <a:schemeClr val="accent6">
                    <a:lumMod val="75000"/>
                  </a:schemeClr>
                </a:solidFill>
                <a:latin typeface="UTM Avo" panose="02040603050506020204" pitchFamily="18" charset="0"/>
                <a:sym typeface="Wingdings" panose="05000000000000000000" pitchFamily="2" charset="2"/>
              </a:rPr>
              <a:t> </a:t>
            </a:r>
            <a:r>
              <a:rPr lang="en-US" sz="1600" dirty="0" err="1">
                <a:solidFill>
                  <a:schemeClr val="accent6">
                    <a:lumMod val="75000"/>
                  </a:schemeClr>
                </a:solidFill>
                <a:latin typeface="UTM Avo" panose="02040603050506020204" pitchFamily="18" charset="0"/>
                <a:sym typeface="Wingdings" panose="05000000000000000000" pitchFamily="2" charset="2"/>
              </a:rPr>
              <a:t>đọc</a:t>
            </a:r>
            <a:r>
              <a:rPr lang="en-US" sz="1600" dirty="0">
                <a:solidFill>
                  <a:schemeClr val="accent6">
                    <a:lumMod val="75000"/>
                  </a:schemeClr>
                </a:solidFill>
                <a:latin typeface="UTM Avo" panose="02040603050506020204" pitchFamily="18" charset="0"/>
                <a:sym typeface="Wingdings" panose="05000000000000000000" pitchFamily="2" charset="2"/>
              </a:rPr>
              <a:t> </a:t>
            </a:r>
            <a:r>
              <a:rPr lang="en-US" sz="1600" dirty="0" err="1">
                <a:solidFill>
                  <a:schemeClr val="accent6">
                    <a:lumMod val="75000"/>
                  </a:schemeClr>
                </a:solidFill>
                <a:latin typeface="UTM Avo" panose="02040603050506020204" pitchFamily="18" charset="0"/>
                <a:sym typeface="Wingdings" panose="05000000000000000000" pitchFamily="2" charset="2"/>
              </a:rPr>
              <a:t>sách</a:t>
            </a:r>
            <a:r>
              <a:rPr lang="en-US" sz="1600" dirty="0">
                <a:solidFill>
                  <a:schemeClr val="accent6">
                    <a:lumMod val="75000"/>
                  </a:schemeClr>
                </a:solidFill>
                <a:latin typeface="UTM Avo" panose="02040603050506020204" pitchFamily="18" charset="0"/>
                <a:sym typeface="Wingdings" panose="05000000000000000000" pitchFamily="2" charset="2"/>
              </a:rPr>
              <a:t>.</a:t>
            </a:r>
            <a:endParaRPr lang="vi-VN" sz="1600" dirty="0">
              <a:solidFill>
                <a:schemeClr val="accent6">
                  <a:lumMod val="75000"/>
                </a:schemeClr>
              </a:solidFill>
              <a:latin typeface="UTM Avo" panose="02040603050506020204" pitchFamily="18" charset="0"/>
            </a:endParaRPr>
          </a:p>
        </p:txBody>
      </p:sp>
      <p:sp>
        <p:nvSpPr>
          <p:cNvPr id="11" name="TextBox 10">
            <a:extLst>
              <a:ext uri="{FF2B5EF4-FFF2-40B4-BE49-F238E27FC236}">
                <a16:creationId xmlns:a16="http://schemas.microsoft.com/office/drawing/2014/main" id="{A39A27CF-CFE6-4374-B127-548154D2E2FB}"/>
              </a:ext>
            </a:extLst>
          </p:cNvPr>
          <p:cNvSpPr txBox="1"/>
          <p:nvPr/>
        </p:nvSpPr>
        <p:spPr>
          <a:xfrm>
            <a:off x="3573267" y="4367538"/>
            <a:ext cx="2782798" cy="338554"/>
          </a:xfrm>
          <a:prstGeom prst="rect">
            <a:avLst/>
          </a:prstGeom>
          <a:solidFill>
            <a:srgbClr val="FFFFFF"/>
          </a:solidFill>
        </p:spPr>
        <p:txBody>
          <a:bodyPr wrap="square" rtlCol="0">
            <a:spAutoFit/>
          </a:bodyPr>
          <a:lstStyle/>
          <a:p>
            <a:pPr algn="just"/>
            <a:r>
              <a:rPr lang="en-US" sz="1600" dirty="0" err="1">
                <a:solidFill>
                  <a:schemeClr val="accent6">
                    <a:lumMod val="75000"/>
                  </a:schemeClr>
                </a:solidFill>
                <a:latin typeface="UTM Avo" panose="02040603050506020204" pitchFamily="18" charset="0"/>
                <a:sym typeface="Wingdings" panose="05000000000000000000" pitchFamily="2" charset="2"/>
              </a:rPr>
              <a:t>Bạn</a:t>
            </a:r>
            <a:r>
              <a:rPr lang="en-US" sz="1600" dirty="0">
                <a:solidFill>
                  <a:schemeClr val="accent6">
                    <a:lumMod val="75000"/>
                  </a:schemeClr>
                </a:solidFill>
                <a:latin typeface="UTM Avo" panose="02040603050506020204" pitchFamily="18" charset="0"/>
                <a:sym typeface="Wingdings" panose="05000000000000000000" pitchFamily="2" charset="2"/>
              </a:rPr>
              <a:t> </a:t>
            </a:r>
            <a:r>
              <a:rPr lang="en-US" sz="1600" dirty="0" err="1">
                <a:solidFill>
                  <a:schemeClr val="accent6">
                    <a:lumMod val="75000"/>
                  </a:schemeClr>
                </a:solidFill>
                <a:latin typeface="UTM Avo" panose="02040603050506020204" pitchFamily="18" charset="0"/>
                <a:sym typeface="Wingdings" panose="05000000000000000000" pitchFamily="2" charset="2"/>
              </a:rPr>
              <a:t>nhỏ</a:t>
            </a:r>
            <a:r>
              <a:rPr lang="en-US" sz="1600" dirty="0">
                <a:solidFill>
                  <a:schemeClr val="accent6">
                    <a:lumMod val="75000"/>
                  </a:schemeClr>
                </a:solidFill>
                <a:latin typeface="UTM Avo" panose="02040603050506020204" pitchFamily="18" charset="0"/>
                <a:sym typeface="Wingdings" panose="05000000000000000000" pitchFamily="2" charset="2"/>
              </a:rPr>
              <a:t> </a:t>
            </a:r>
            <a:r>
              <a:rPr lang="en-US" sz="1600" dirty="0" err="1">
                <a:solidFill>
                  <a:schemeClr val="accent6">
                    <a:lumMod val="75000"/>
                  </a:schemeClr>
                </a:solidFill>
                <a:latin typeface="UTM Avo" panose="02040603050506020204" pitchFamily="18" charset="0"/>
                <a:sym typeface="Wingdings" panose="05000000000000000000" pitchFamily="2" charset="2"/>
              </a:rPr>
              <a:t>cùng</a:t>
            </a:r>
            <a:r>
              <a:rPr lang="en-US" sz="1600" dirty="0">
                <a:solidFill>
                  <a:schemeClr val="accent6">
                    <a:lumMod val="75000"/>
                  </a:schemeClr>
                </a:solidFill>
                <a:latin typeface="UTM Avo" panose="02040603050506020204" pitchFamily="18" charset="0"/>
                <a:sym typeface="Wingdings" panose="05000000000000000000" pitchFamily="2" charset="2"/>
              </a:rPr>
              <a:t> </a:t>
            </a:r>
            <a:r>
              <a:rPr lang="en-US" sz="1600" dirty="0" err="1">
                <a:solidFill>
                  <a:schemeClr val="accent6">
                    <a:lumMod val="75000"/>
                  </a:schemeClr>
                </a:solidFill>
                <a:latin typeface="UTM Avo" panose="02040603050506020204" pitchFamily="18" charset="0"/>
                <a:sym typeface="Wingdings" panose="05000000000000000000" pitchFamily="2" charset="2"/>
              </a:rPr>
              <a:t>mẹ</a:t>
            </a:r>
            <a:r>
              <a:rPr lang="en-US" sz="1600" dirty="0">
                <a:solidFill>
                  <a:schemeClr val="accent6">
                    <a:lumMod val="75000"/>
                  </a:schemeClr>
                </a:solidFill>
                <a:latin typeface="UTM Avo" panose="02040603050506020204" pitchFamily="18" charset="0"/>
                <a:sym typeface="Wingdings" panose="05000000000000000000" pitchFamily="2" charset="2"/>
              </a:rPr>
              <a:t> </a:t>
            </a:r>
            <a:r>
              <a:rPr lang="en-US" sz="1600" dirty="0" err="1">
                <a:solidFill>
                  <a:schemeClr val="accent6">
                    <a:lumMod val="75000"/>
                  </a:schemeClr>
                </a:solidFill>
                <a:latin typeface="UTM Avo" panose="02040603050506020204" pitchFamily="18" charset="0"/>
                <a:sym typeface="Wingdings" panose="05000000000000000000" pitchFamily="2" charset="2"/>
              </a:rPr>
              <a:t>rửa</a:t>
            </a:r>
            <a:r>
              <a:rPr lang="en-US" sz="1600" dirty="0">
                <a:solidFill>
                  <a:schemeClr val="accent6">
                    <a:lumMod val="75000"/>
                  </a:schemeClr>
                </a:solidFill>
                <a:latin typeface="UTM Avo" panose="02040603050506020204" pitchFamily="18" charset="0"/>
                <a:sym typeface="Wingdings" panose="05000000000000000000" pitchFamily="2" charset="2"/>
              </a:rPr>
              <a:t> </a:t>
            </a:r>
            <a:r>
              <a:rPr lang="en-US" sz="1600" dirty="0" err="1">
                <a:solidFill>
                  <a:schemeClr val="accent6">
                    <a:lumMod val="75000"/>
                  </a:schemeClr>
                </a:solidFill>
                <a:latin typeface="UTM Avo" panose="02040603050506020204" pitchFamily="18" charset="0"/>
                <a:sym typeface="Wingdings" panose="05000000000000000000" pitchFamily="2" charset="2"/>
              </a:rPr>
              <a:t>bát</a:t>
            </a:r>
            <a:r>
              <a:rPr lang="en-US" sz="1600" dirty="0">
                <a:solidFill>
                  <a:schemeClr val="accent6">
                    <a:lumMod val="75000"/>
                  </a:schemeClr>
                </a:solidFill>
                <a:latin typeface="UTM Avo" panose="02040603050506020204" pitchFamily="18" charset="0"/>
                <a:sym typeface="Wingdings" panose="05000000000000000000" pitchFamily="2" charset="2"/>
              </a:rPr>
              <a:t>.</a:t>
            </a:r>
            <a:endParaRPr lang="vi-VN" sz="1600" dirty="0">
              <a:solidFill>
                <a:schemeClr val="accent6">
                  <a:lumMod val="75000"/>
                </a:schemeClr>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31837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D0D32C-819F-49B2-8721-A2CF3228A296}"/>
              </a:ext>
            </a:extLst>
          </p:cNvPr>
          <p:cNvSpPr txBox="1"/>
          <p:nvPr/>
        </p:nvSpPr>
        <p:spPr>
          <a:xfrm>
            <a:off x="495804" y="532549"/>
            <a:ext cx="5876569" cy="821122"/>
          </a:xfrm>
          <a:prstGeom prst="rect">
            <a:avLst/>
          </a:prstGeom>
          <a:noFill/>
        </p:spPr>
        <p:txBody>
          <a:bodyPr wrap="square" rtlCol="0">
            <a:spAutoFit/>
          </a:bodyPr>
          <a:lstStyle/>
          <a:p>
            <a:pPr>
              <a:lnSpc>
                <a:spcPts val="3000"/>
              </a:lnSpc>
            </a:pPr>
            <a:r>
              <a:rPr lang="en-US" sz="2000" b="1" dirty="0">
                <a:solidFill>
                  <a:schemeClr val="accent4">
                    <a:lumMod val="50000"/>
                  </a:schemeClr>
                </a:solidFill>
                <a:latin typeface="UTM Avo" panose="02040603050506020204" pitchFamily="18" charset="0"/>
              </a:rPr>
              <a:t>2. </a:t>
            </a:r>
            <a:r>
              <a:rPr lang="en-US" sz="2000" b="1" dirty="0" err="1">
                <a:solidFill>
                  <a:schemeClr val="accent4">
                    <a:lumMod val="50000"/>
                  </a:schemeClr>
                </a:solidFill>
                <a:latin typeface="UTM Avo" panose="02040603050506020204" pitchFamily="18" charset="0"/>
              </a:rPr>
              <a:t>Viết</a:t>
            </a:r>
            <a:r>
              <a:rPr lang="en-US" sz="2000" b="1" dirty="0">
                <a:solidFill>
                  <a:schemeClr val="accent4">
                    <a:lumMod val="50000"/>
                  </a:schemeClr>
                </a:solidFill>
                <a:latin typeface="UTM Avo" panose="02040603050506020204" pitchFamily="18" charset="0"/>
              </a:rPr>
              <a:t> 3 – 5 </a:t>
            </a:r>
            <a:r>
              <a:rPr lang="en-US" sz="2000" b="1" dirty="0" err="1">
                <a:solidFill>
                  <a:schemeClr val="accent4">
                    <a:lumMod val="50000"/>
                  </a:schemeClr>
                </a:solidFill>
                <a:latin typeface="UTM Avo" panose="02040603050506020204" pitchFamily="18" charset="0"/>
              </a:rPr>
              <a:t>câu</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kể</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về</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một</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công</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việc</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em</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đã</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làm</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cùng</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người</a:t>
            </a:r>
            <a:r>
              <a:rPr lang="en-US" sz="2000" b="1" dirty="0">
                <a:solidFill>
                  <a:schemeClr val="accent4">
                    <a:lumMod val="50000"/>
                  </a:schemeClr>
                </a:solidFill>
                <a:latin typeface="UTM Avo" panose="02040603050506020204" pitchFamily="18" charset="0"/>
              </a:rPr>
              <a:t> </a:t>
            </a:r>
            <a:r>
              <a:rPr lang="en-US" sz="2000" b="1" dirty="0" err="1">
                <a:solidFill>
                  <a:schemeClr val="accent4">
                    <a:lumMod val="50000"/>
                  </a:schemeClr>
                </a:solidFill>
                <a:latin typeface="UTM Avo" panose="02040603050506020204" pitchFamily="18" charset="0"/>
              </a:rPr>
              <a:t>thân</a:t>
            </a:r>
            <a:r>
              <a:rPr lang="en-US" sz="2000" b="1" dirty="0">
                <a:solidFill>
                  <a:schemeClr val="accent4">
                    <a:lumMod val="50000"/>
                  </a:schemeClr>
                </a:solidFill>
                <a:latin typeface="UTM Avo" panose="02040603050506020204" pitchFamily="18" charset="0"/>
              </a:rPr>
              <a:t>.</a:t>
            </a:r>
          </a:p>
        </p:txBody>
      </p:sp>
      <p:sp>
        <p:nvSpPr>
          <p:cNvPr id="3" name="TextBox 2">
            <a:extLst>
              <a:ext uri="{FF2B5EF4-FFF2-40B4-BE49-F238E27FC236}">
                <a16:creationId xmlns:a16="http://schemas.microsoft.com/office/drawing/2014/main" id="{B211EBB7-3176-4BD3-9FBD-239E70E922FE}"/>
              </a:ext>
            </a:extLst>
          </p:cNvPr>
          <p:cNvSpPr txBox="1"/>
          <p:nvPr/>
        </p:nvSpPr>
        <p:spPr>
          <a:xfrm>
            <a:off x="2899671" y="1542355"/>
            <a:ext cx="1363457" cy="400110"/>
          </a:xfrm>
          <a:prstGeom prst="rect">
            <a:avLst/>
          </a:prstGeom>
          <a:noFill/>
        </p:spPr>
        <p:txBody>
          <a:bodyPr wrap="square" rtlCol="0">
            <a:spAutoFit/>
          </a:bodyPr>
          <a:lstStyle/>
          <a:p>
            <a:r>
              <a:rPr lang="en-US" sz="2000" b="1" dirty="0" err="1">
                <a:solidFill>
                  <a:srgbClr val="F7446B"/>
                </a:solidFill>
                <a:latin typeface="UTM Avo" panose="02040603050506020204" pitchFamily="18" charset="0"/>
              </a:rPr>
              <a:t>Gợi</a:t>
            </a:r>
            <a:r>
              <a:rPr lang="en-US" sz="2000" b="1" dirty="0">
                <a:solidFill>
                  <a:srgbClr val="F7446B"/>
                </a:solidFill>
                <a:latin typeface="UTM Avo" panose="02040603050506020204" pitchFamily="18" charset="0"/>
              </a:rPr>
              <a:t> ý</a:t>
            </a:r>
          </a:p>
        </p:txBody>
      </p:sp>
      <p:sp>
        <p:nvSpPr>
          <p:cNvPr id="4" name="TextBox 3">
            <a:extLst>
              <a:ext uri="{FF2B5EF4-FFF2-40B4-BE49-F238E27FC236}">
                <a16:creationId xmlns:a16="http://schemas.microsoft.com/office/drawing/2014/main" id="{29FCB7F3-7C8B-4D7E-88BA-B40C3E9FACF8}"/>
              </a:ext>
            </a:extLst>
          </p:cNvPr>
          <p:cNvSpPr txBox="1"/>
          <p:nvPr/>
        </p:nvSpPr>
        <p:spPr>
          <a:xfrm>
            <a:off x="371421" y="1959253"/>
            <a:ext cx="6219879" cy="2335319"/>
          </a:xfrm>
          <a:prstGeom prst="rect">
            <a:avLst/>
          </a:prstGeom>
          <a:noFill/>
        </p:spPr>
        <p:txBody>
          <a:bodyPr wrap="square" rtlCol="0">
            <a:spAutoFit/>
          </a:bodyPr>
          <a:lstStyle/>
          <a:p>
            <a:pPr marL="342900" indent="-342900">
              <a:lnSpc>
                <a:spcPct val="150000"/>
              </a:lnSpc>
              <a:buFontTx/>
              <a:buChar char="-"/>
            </a:pPr>
            <a:r>
              <a:rPr lang="en-US" sz="2000" dirty="0" err="1">
                <a:latin typeface="UTM Avo" panose="02040603050506020204" pitchFamily="18" charset="0"/>
              </a:rPr>
              <a:t>Em</a:t>
            </a:r>
            <a:r>
              <a:rPr lang="en-US" sz="2000" dirty="0">
                <a:latin typeface="UTM Avo" panose="02040603050506020204" pitchFamily="18" charset="0"/>
              </a:rPr>
              <a:t> </a:t>
            </a:r>
            <a:r>
              <a:rPr lang="en-US" sz="2000" dirty="0" err="1">
                <a:latin typeface="UTM Avo" panose="02040603050506020204" pitchFamily="18" charset="0"/>
              </a:rPr>
              <a:t>đã</a:t>
            </a:r>
            <a:r>
              <a:rPr lang="en-US" sz="2000" dirty="0">
                <a:latin typeface="UTM Avo" panose="02040603050506020204" pitchFamily="18" charset="0"/>
              </a:rPr>
              <a:t> </a:t>
            </a:r>
            <a:r>
              <a:rPr lang="en-US" sz="2000" dirty="0" err="1">
                <a:latin typeface="UTM Avo" panose="02040603050506020204" pitchFamily="18" charset="0"/>
              </a:rPr>
              <a:t>cùng</a:t>
            </a:r>
            <a:r>
              <a:rPr lang="en-US" sz="2000" dirty="0">
                <a:latin typeface="UTM Avo" panose="02040603050506020204" pitchFamily="18" charset="0"/>
              </a:rPr>
              <a:t> </a:t>
            </a:r>
            <a:r>
              <a:rPr lang="en-US" sz="2000" dirty="0" err="1">
                <a:latin typeface="UTM Avo" panose="02040603050506020204" pitchFamily="18" charset="0"/>
              </a:rPr>
              <a:t>người</a:t>
            </a:r>
            <a:r>
              <a:rPr lang="en-US" sz="2000" dirty="0">
                <a:latin typeface="UTM Avo" panose="02040603050506020204" pitchFamily="18" charset="0"/>
              </a:rPr>
              <a:t> </a:t>
            </a:r>
            <a:r>
              <a:rPr lang="en-US" sz="2000" dirty="0" err="1">
                <a:latin typeface="UTM Avo" panose="02040603050506020204" pitchFamily="18" charset="0"/>
              </a:rPr>
              <a:t>thân</a:t>
            </a:r>
            <a:r>
              <a:rPr lang="en-US" sz="2000" dirty="0">
                <a:latin typeface="UTM Avo" panose="02040603050506020204" pitchFamily="18" charset="0"/>
              </a:rPr>
              <a:t> </a:t>
            </a:r>
            <a:r>
              <a:rPr lang="en-US" sz="2000" dirty="0" err="1">
                <a:latin typeface="UTM Avo" panose="02040603050506020204" pitchFamily="18" charset="0"/>
              </a:rPr>
              <a:t>làm</a:t>
            </a:r>
            <a:r>
              <a:rPr lang="en-US" sz="2000" dirty="0">
                <a:latin typeface="UTM Avo" panose="02040603050506020204" pitchFamily="18" charset="0"/>
              </a:rPr>
              <a:t> </a:t>
            </a:r>
            <a:r>
              <a:rPr lang="en-US" sz="2000" dirty="0" err="1">
                <a:latin typeface="UTM Avo" panose="02040603050506020204" pitchFamily="18" charset="0"/>
              </a:rPr>
              <a:t>việc</a:t>
            </a:r>
            <a:r>
              <a:rPr lang="en-US" sz="2000" dirty="0">
                <a:latin typeface="UTM Avo" panose="02040603050506020204" pitchFamily="18" charset="0"/>
              </a:rPr>
              <a:t> </a:t>
            </a:r>
            <a:r>
              <a:rPr lang="en-US" sz="2000" dirty="0" err="1">
                <a:latin typeface="UTM Avo" panose="02040603050506020204" pitchFamily="18" charset="0"/>
              </a:rPr>
              <a:t>gì</a:t>
            </a:r>
            <a:r>
              <a:rPr lang="en-US" sz="2000" dirty="0">
                <a:latin typeface="UTM Avo" panose="02040603050506020204" pitchFamily="18" charset="0"/>
              </a:rPr>
              <a:t>? Khi </a:t>
            </a:r>
            <a:r>
              <a:rPr lang="en-US" sz="2000" dirty="0" err="1">
                <a:latin typeface="UTM Avo" panose="02040603050506020204" pitchFamily="18" charset="0"/>
              </a:rPr>
              <a:t>nào</a:t>
            </a:r>
            <a:r>
              <a:rPr lang="en-US" sz="2000" dirty="0">
                <a:latin typeface="UTM Avo" panose="02040603050506020204" pitchFamily="18" charset="0"/>
              </a:rPr>
              <a:t>?</a:t>
            </a:r>
          </a:p>
          <a:p>
            <a:pPr marL="342900" indent="-342900">
              <a:lnSpc>
                <a:spcPct val="150000"/>
              </a:lnSpc>
              <a:buFontTx/>
              <a:buChar char="-"/>
            </a:pPr>
            <a:r>
              <a:rPr lang="en-US" sz="2000" dirty="0" err="1">
                <a:latin typeface="UTM Avo" panose="02040603050506020204" pitchFamily="18" charset="0"/>
              </a:rPr>
              <a:t>Em</a:t>
            </a:r>
            <a:r>
              <a:rPr lang="en-US" sz="2000" dirty="0">
                <a:latin typeface="UTM Avo" panose="02040603050506020204" pitchFamily="18" charset="0"/>
              </a:rPr>
              <a:t> </a:t>
            </a:r>
            <a:r>
              <a:rPr lang="en-US" sz="2000" dirty="0" err="1">
                <a:latin typeface="UTM Avo" panose="02040603050506020204" pitchFamily="18" charset="0"/>
              </a:rPr>
              <a:t>đã</a:t>
            </a:r>
            <a:r>
              <a:rPr lang="en-US" sz="2000" dirty="0">
                <a:latin typeface="UTM Avo" panose="02040603050506020204" pitchFamily="18" charset="0"/>
              </a:rPr>
              <a:t> </a:t>
            </a:r>
            <a:r>
              <a:rPr lang="en-US" sz="2000" dirty="0" err="1">
                <a:latin typeface="UTM Avo" panose="02040603050506020204" pitchFamily="18" charset="0"/>
              </a:rPr>
              <a:t>cùng</a:t>
            </a:r>
            <a:r>
              <a:rPr lang="en-US" sz="2000" dirty="0">
                <a:latin typeface="UTM Avo" panose="02040603050506020204" pitchFamily="18" charset="0"/>
              </a:rPr>
              <a:t> </a:t>
            </a:r>
            <a:r>
              <a:rPr lang="en-US" sz="2000" dirty="0" err="1">
                <a:latin typeface="UTM Avo" panose="02040603050506020204" pitchFamily="18" charset="0"/>
              </a:rPr>
              <a:t>người</a:t>
            </a:r>
            <a:r>
              <a:rPr lang="en-US" sz="2000" dirty="0">
                <a:latin typeface="UTM Avo" panose="02040603050506020204" pitchFamily="18" charset="0"/>
              </a:rPr>
              <a:t> </a:t>
            </a:r>
            <a:r>
              <a:rPr lang="en-US" sz="2000" dirty="0" err="1">
                <a:latin typeface="UTM Avo" panose="02040603050506020204" pitchFamily="18" charset="0"/>
              </a:rPr>
              <a:t>thân</a:t>
            </a:r>
            <a:r>
              <a:rPr lang="en-US" sz="2000" dirty="0">
                <a:latin typeface="UTM Avo" panose="02040603050506020204" pitchFamily="18" charset="0"/>
              </a:rPr>
              <a:t> </a:t>
            </a:r>
            <a:r>
              <a:rPr lang="en-US" sz="2000" dirty="0" err="1">
                <a:latin typeface="UTM Avo" panose="02040603050506020204" pitchFamily="18" charset="0"/>
              </a:rPr>
              <a:t>làm</a:t>
            </a:r>
            <a:r>
              <a:rPr lang="en-US" sz="2000" dirty="0">
                <a:latin typeface="UTM Avo" panose="02040603050506020204" pitchFamily="18" charset="0"/>
              </a:rPr>
              <a:t> </a:t>
            </a:r>
            <a:r>
              <a:rPr lang="en-US" sz="2000" dirty="0" err="1">
                <a:latin typeface="UTM Avo" panose="02040603050506020204" pitchFamily="18" charset="0"/>
              </a:rPr>
              <a:t>việc</a:t>
            </a:r>
            <a:r>
              <a:rPr lang="en-US" sz="2000" dirty="0">
                <a:latin typeface="UTM Avo" panose="02040603050506020204" pitchFamily="18" charset="0"/>
              </a:rPr>
              <a:t> </a:t>
            </a:r>
            <a:r>
              <a:rPr lang="en-US" sz="2000" dirty="0" err="1">
                <a:latin typeface="UTM Avo" panose="02040603050506020204" pitchFamily="18" charset="0"/>
              </a:rPr>
              <a:t>đó</a:t>
            </a:r>
            <a:r>
              <a:rPr lang="en-US" sz="2000" dirty="0">
                <a:latin typeface="UTM Avo" panose="02040603050506020204" pitchFamily="18" charset="0"/>
              </a:rPr>
              <a:t> </a:t>
            </a:r>
            <a:r>
              <a:rPr lang="en-US" sz="2000" dirty="0" err="1">
                <a:latin typeface="UTM Avo" panose="02040603050506020204" pitchFamily="18" charset="0"/>
              </a:rPr>
              <a:t>như</a:t>
            </a:r>
            <a:r>
              <a:rPr lang="en-US" sz="2000" dirty="0">
                <a:latin typeface="UTM Avo" panose="02040603050506020204" pitchFamily="18" charset="0"/>
              </a:rPr>
              <a:t> </a:t>
            </a:r>
            <a:r>
              <a:rPr lang="en-US" sz="2000" dirty="0" err="1">
                <a:latin typeface="UTM Avo" panose="02040603050506020204" pitchFamily="18" charset="0"/>
              </a:rPr>
              <a:t>thế</a:t>
            </a:r>
            <a:r>
              <a:rPr lang="en-US" sz="2000" dirty="0">
                <a:latin typeface="UTM Avo" panose="02040603050506020204" pitchFamily="18" charset="0"/>
              </a:rPr>
              <a:t> </a:t>
            </a:r>
            <a:r>
              <a:rPr lang="en-US" sz="2000" dirty="0" err="1">
                <a:latin typeface="UTM Avo" panose="02040603050506020204" pitchFamily="18" charset="0"/>
              </a:rPr>
              <a:t>nào</a:t>
            </a:r>
            <a:r>
              <a:rPr lang="en-US" sz="2000" dirty="0">
                <a:latin typeface="UTM Avo" panose="02040603050506020204" pitchFamily="18" charset="0"/>
              </a:rPr>
              <a:t>?</a:t>
            </a:r>
          </a:p>
          <a:p>
            <a:pPr marL="342900" indent="-342900">
              <a:lnSpc>
                <a:spcPct val="150000"/>
              </a:lnSpc>
              <a:buFontTx/>
              <a:buChar char="-"/>
            </a:pPr>
            <a:r>
              <a:rPr lang="en-US" sz="2000" dirty="0" err="1">
                <a:latin typeface="UTM Avo" panose="02040603050506020204" pitchFamily="18" charset="0"/>
              </a:rPr>
              <a:t>Em</a:t>
            </a:r>
            <a:r>
              <a:rPr lang="en-US" sz="2000" dirty="0">
                <a:latin typeface="UTM Avo" panose="02040603050506020204" pitchFamily="18" charset="0"/>
              </a:rPr>
              <a:t> </a:t>
            </a:r>
            <a:r>
              <a:rPr lang="en-US" sz="2000" dirty="0" err="1">
                <a:latin typeface="UTM Avo" panose="02040603050506020204" pitchFamily="18" charset="0"/>
              </a:rPr>
              <a:t>cảm</a:t>
            </a:r>
            <a:r>
              <a:rPr lang="en-US" sz="2000" dirty="0">
                <a:latin typeface="UTM Avo" panose="02040603050506020204" pitchFamily="18" charset="0"/>
              </a:rPr>
              <a:t> </a:t>
            </a:r>
            <a:r>
              <a:rPr lang="en-US" sz="2000" dirty="0" err="1">
                <a:latin typeface="UTM Avo" panose="02040603050506020204" pitchFamily="18" charset="0"/>
              </a:rPr>
              <a:t>thấy</a:t>
            </a:r>
            <a:r>
              <a:rPr lang="en-US" sz="2000" dirty="0">
                <a:latin typeface="UTM Avo" panose="02040603050506020204" pitchFamily="18" charset="0"/>
              </a:rPr>
              <a:t> </a:t>
            </a:r>
            <a:r>
              <a:rPr lang="en-US" sz="2000" dirty="0" err="1">
                <a:latin typeface="UTM Avo" panose="02040603050506020204" pitchFamily="18" charset="0"/>
              </a:rPr>
              <a:t>thế</a:t>
            </a:r>
            <a:r>
              <a:rPr lang="en-US" sz="2000" dirty="0">
                <a:latin typeface="UTM Avo" panose="02040603050506020204" pitchFamily="18" charset="0"/>
              </a:rPr>
              <a:t> </a:t>
            </a:r>
            <a:r>
              <a:rPr lang="en-US" sz="2000" dirty="0" err="1">
                <a:latin typeface="UTM Avo" panose="02040603050506020204" pitchFamily="18" charset="0"/>
              </a:rPr>
              <a:t>nào</a:t>
            </a:r>
            <a:r>
              <a:rPr lang="en-US" sz="2000" dirty="0">
                <a:latin typeface="UTM Avo" panose="02040603050506020204" pitchFamily="18" charset="0"/>
              </a:rPr>
              <a:t> </a:t>
            </a:r>
            <a:r>
              <a:rPr lang="en-US" sz="2000" dirty="0" err="1">
                <a:latin typeface="UTM Avo" panose="02040603050506020204" pitchFamily="18" charset="0"/>
              </a:rPr>
              <a:t>khi</a:t>
            </a:r>
            <a:r>
              <a:rPr lang="en-US" sz="2000" dirty="0">
                <a:latin typeface="UTM Avo" panose="02040603050506020204" pitchFamily="18" charset="0"/>
              </a:rPr>
              <a:t> </a:t>
            </a:r>
            <a:r>
              <a:rPr lang="en-US" sz="2000" dirty="0" err="1">
                <a:latin typeface="UTM Avo" panose="02040603050506020204" pitchFamily="18" charset="0"/>
              </a:rPr>
              <a:t>làm</a:t>
            </a:r>
            <a:r>
              <a:rPr lang="en-US" sz="2000" dirty="0">
                <a:latin typeface="UTM Avo" panose="02040603050506020204" pitchFamily="18" charset="0"/>
              </a:rPr>
              <a:t> </a:t>
            </a:r>
            <a:r>
              <a:rPr lang="en-US" sz="2000" dirty="0" err="1">
                <a:latin typeface="UTM Avo" panose="02040603050506020204" pitchFamily="18" charset="0"/>
              </a:rPr>
              <a:t>việc</a:t>
            </a:r>
            <a:r>
              <a:rPr lang="en-US" sz="2000" dirty="0">
                <a:latin typeface="UTM Avo" panose="02040603050506020204" pitchFamily="18" charset="0"/>
              </a:rPr>
              <a:t> </a:t>
            </a:r>
            <a:r>
              <a:rPr lang="en-US" sz="2000" dirty="0" err="1">
                <a:latin typeface="UTM Avo" panose="02040603050506020204" pitchFamily="18" charset="0"/>
              </a:rPr>
              <a:t>cùng</a:t>
            </a:r>
            <a:r>
              <a:rPr lang="en-US" sz="2000" dirty="0">
                <a:latin typeface="UTM Avo" panose="02040603050506020204" pitchFamily="18" charset="0"/>
              </a:rPr>
              <a:t> </a:t>
            </a:r>
            <a:r>
              <a:rPr lang="en-US" sz="2000" dirty="0" err="1">
                <a:latin typeface="UTM Avo" panose="02040603050506020204" pitchFamily="18" charset="0"/>
              </a:rPr>
              <a:t>người</a:t>
            </a:r>
            <a:r>
              <a:rPr lang="en-US" sz="2000" dirty="0">
                <a:latin typeface="UTM Avo" panose="02040603050506020204" pitchFamily="18" charset="0"/>
              </a:rPr>
              <a:t> </a:t>
            </a:r>
            <a:r>
              <a:rPr lang="en-US" sz="2000" dirty="0" err="1">
                <a:latin typeface="UTM Avo" panose="02040603050506020204" pitchFamily="18" charset="0"/>
              </a:rPr>
              <a:t>thân</a:t>
            </a:r>
            <a:r>
              <a:rPr lang="en-US" sz="2000" dirty="0">
                <a:latin typeface="UTM Avo" panose="02040603050506020204" pitchFamily="18" charset="0"/>
              </a:rPr>
              <a:t>?</a:t>
            </a:r>
          </a:p>
        </p:txBody>
      </p:sp>
      <p:grpSp>
        <p:nvGrpSpPr>
          <p:cNvPr id="5" name="Google Shape;1029;p42">
            <a:extLst>
              <a:ext uri="{FF2B5EF4-FFF2-40B4-BE49-F238E27FC236}">
                <a16:creationId xmlns:a16="http://schemas.microsoft.com/office/drawing/2014/main" id="{84461E57-0926-44EE-B7F4-BE5ED6CBE663}"/>
              </a:ext>
            </a:extLst>
          </p:cNvPr>
          <p:cNvGrpSpPr/>
          <p:nvPr/>
        </p:nvGrpSpPr>
        <p:grpSpPr>
          <a:xfrm rot="20594821">
            <a:off x="5311747" y="3845393"/>
            <a:ext cx="1175015" cy="898360"/>
            <a:chOff x="7570574" y="3912596"/>
            <a:chExt cx="1175015" cy="898360"/>
          </a:xfrm>
        </p:grpSpPr>
        <p:grpSp>
          <p:nvGrpSpPr>
            <p:cNvPr id="6" name="Google Shape;1030;p42">
              <a:extLst>
                <a:ext uri="{FF2B5EF4-FFF2-40B4-BE49-F238E27FC236}">
                  <a16:creationId xmlns:a16="http://schemas.microsoft.com/office/drawing/2014/main" id="{81224F06-F1EB-4B44-A1BC-01CE4FD0B2BE}"/>
                </a:ext>
              </a:extLst>
            </p:cNvPr>
            <p:cNvGrpSpPr/>
            <p:nvPr/>
          </p:nvGrpSpPr>
          <p:grpSpPr>
            <a:xfrm>
              <a:off x="8115957" y="3912596"/>
              <a:ext cx="629632" cy="591794"/>
              <a:chOff x="6528424" y="1260656"/>
              <a:chExt cx="1975626" cy="1856900"/>
            </a:xfrm>
          </p:grpSpPr>
          <p:sp>
            <p:nvSpPr>
              <p:cNvPr id="8" name="Google Shape;1031;p42">
                <a:extLst>
                  <a:ext uri="{FF2B5EF4-FFF2-40B4-BE49-F238E27FC236}">
                    <a16:creationId xmlns:a16="http://schemas.microsoft.com/office/drawing/2014/main" id="{1C953E34-32DF-415E-9B4A-ABC072253F53}"/>
                  </a:ext>
                </a:extLst>
              </p:cNvPr>
              <p:cNvSpPr/>
              <p:nvPr/>
            </p:nvSpPr>
            <p:spPr>
              <a:xfrm>
                <a:off x="6940941" y="1771450"/>
                <a:ext cx="1116302" cy="963974"/>
              </a:xfrm>
              <a:custGeom>
                <a:avLst/>
                <a:gdLst/>
                <a:ahLst/>
                <a:cxnLst/>
                <a:rect l="l" t="t" r="r" b="b"/>
                <a:pathLst>
                  <a:path w="9666" h="8347" extrusionOk="0">
                    <a:moveTo>
                      <a:pt x="1743" y="1583"/>
                    </a:moveTo>
                    <a:cubicBezTo>
                      <a:pt x="1783" y="1583"/>
                      <a:pt x="1822" y="1593"/>
                      <a:pt x="1862" y="1612"/>
                    </a:cubicBezTo>
                    <a:cubicBezTo>
                      <a:pt x="1901" y="1692"/>
                      <a:pt x="1901" y="1771"/>
                      <a:pt x="1862" y="1850"/>
                    </a:cubicBezTo>
                    <a:cubicBezTo>
                      <a:pt x="1624" y="2325"/>
                      <a:pt x="1466" y="2880"/>
                      <a:pt x="1426" y="3435"/>
                    </a:cubicBezTo>
                    <a:cubicBezTo>
                      <a:pt x="1387" y="3553"/>
                      <a:pt x="1347" y="3672"/>
                      <a:pt x="1347" y="3791"/>
                    </a:cubicBezTo>
                    <a:lnTo>
                      <a:pt x="1268" y="3791"/>
                    </a:lnTo>
                    <a:cubicBezTo>
                      <a:pt x="1188" y="3672"/>
                      <a:pt x="1149" y="3553"/>
                      <a:pt x="1109" y="3435"/>
                    </a:cubicBezTo>
                    <a:cubicBezTo>
                      <a:pt x="1030" y="2920"/>
                      <a:pt x="1109" y="2365"/>
                      <a:pt x="1387" y="1890"/>
                    </a:cubicBezTo>
                    <a:cubicBezTo>
                      <a:pt x="1426" y="1771"/>
                      <a:pt x="1545" y="1692"/>
                      <a:pt x="1624" y="1612"/>
                    </a:cubicBezTo>
                    <a:cubicBezTo>
                      <a:pt x="1664" y="1593"/>
                      <a:pt x="1703" y="1583"/>
                      <a:pt x="1743" y="1583"/>
                    </a:cubicBezTo>
                    <a:close/>
                    <a:moveTo>
                      <a:pt x="8041" y="3870"/>
                    </a:moveTo>
                    <a:lnTo>
                      <a:pt x="8041" y="4187"/>
                    </a:lnTo>
                    <a:cubicBezTo>
                      <a:pt x="7843" y="4385"/>
                      <a:pt x="7685" y="4583"/>
                      <a:pt x="7487" y="4781"/>
                    </a:cubicBezTo>
                    <a:lnTo>
                      <a:pt x="7487" y="4742"/>
                    </a:lnTo>
                    <a:cubicBezTo>
                      <a:pt x="7447" y="4781"/>
                      <a:pt x="7398" y="4801"/>
                      <a:pt x="7348" y="4801"/>
                    </a:cubicBezTo>
                    <a:cubicBezTo>
                      <a:pt x="7299" y="4801"/>
                      <a:pt x="7249" y="4781"/>
                      <a:pt x="7210" y="4742"/>
                    </a:cubicBezTo>
                    <a:cubicBezTo>
                      <a:pt x="7170" y="4663"/>
                      <a:pt x="7170" y="4583"/>
                      <a:pt x="7210" y="4504"/>
                    </a:cubicBezTo>
                    <a:cubicBezTo>
                      <a:pt x="7368" y="4306"/>
                      <a:pt x="7566" y="4108"/>
                      <a:pt x="7764" y="3949"/>
                    </a:cubicBezTo>
                    <a:cubicBezTo>
                      <a:pt x="7804" y="3870"/>
                      <a:pt x="7923" y="3910"/>
                      <a:pt x="8041" y="3870"/>
                    </a:cubicBezTo>
                    <a:close/>
                    <a:moveTo>
                      <a:pt x="2288" y="3466"/>
                    </a:moveTo>
                    <a:cubicBezTo>
                      <a:pt x="2347" y="3466"/>
                      <a:pt x="2377" y="3564"/>
                      <a:pt x="2377" y="3633"/>
                    </a:cubicBezTo>
                    <a:cubicBezTo>
                      <a:pt x="2416" y="3870"/>
                      <a:pt x="2496" y="4148"/>
                      <a:pt x="2535" y="4425"/>
                    </a:cubicBezTo>
                    <a:cubicBezTo>
                      <a:pt x="2654" y="4663"/>
                      <a:pt x="2773" y="4900"/>
                      <a:pt x="2931" y="5138"/>
                    </a:cubicBezTo>
                    <a:cubicBezTo>
                      <a:pt x="2258" y="5019"/>
                      <a:pt x="1822" y="4306"/>
                      <a:pt x="2060" y="3633"/>
                    </a:cubicBezTo>
                    <a:cubicBezTo>
                      <a:pt x="2060" y="3593"/>
                      <a:pt x="2179" y="3514"/>
                      <a:pt x="2258" y="3474"/>
                    </a:cubicBezTo>
                    <a:cubicBezTo>
                      <a:pt x="2269" y="3469"/>
                      <a:pt x="2279" y="3466"/>
                      <a:pt x="2288" y="3466"/>
                    </a:cubicBezTo>
                    <a:close/>
                    <a:moveTo>
                      <a:pt x="1545" y="4266"/>
                    </a:moveTo>
                    <a:cubicBezTo>
                      <a:pt x="1624" y="4266"/>
                      <a:pt x="1703" y="4306"/>
                      <a:pt x="1743" y="4346"/>
                    </a:cubicBezTo>
                    <a:cubicBezTo>
                      <a:pt x="1783" y="4464"/>
                      <a:pt x="1822" y="4544"/>
                      <a:pt x="1822" y="4663"/>
                    </a:cubicBezTo>
                    <a:cubicBezTo>
                      <a:pt x="1822" y="4979"/>
                      <a:pt x="2020" y="5296"/>
                      <a:pt x="2298" y="5534"/>
                    </a:cubicBezTo>
                    <a:cubicBezTo>
                      <a:pt x="2298" y="5574"/>
                      <a:pt x="2337" y="5574"/>
                      <a:pt x="2377" y="5613"/>
                    </a:cubicBezTo>
                    <a:cubicBezTo>
                      <a:pt x="2279" y="5669"/>
                      <a:pt x="2175" y="5696"/>
                      <a:pt x="2076" y="5696"/>
                    </a:cubicBezTo>
                    <a:cubicBezTo>
                      <a:pt x="1895" y="5696"/>
                      <a:pt x="1727" y="5608"/>
                      <a:pt x="1624" y="5455"/>
                    </a:cubicBezTo>
                    <a:lnTo>
                      <a:pt x="1664" y="5455"/>
                    </a:lnTo>
                    <a:cubicBezTo>
                      <a:pt x="1426" y="5138"/>
                      <a:pt x="1347" y="4781"/>
                      <a:pt x="1426" y="4425"/>
                    </a:cubicBezTo>
                    <a:cubicBezTo>
                      <a:pt x="1426" y="4346"/>
                      <a:pt x="1505" y="4266"/>
                      <a:pt x="1545" y="4266"/>
                    </a:cubicBezTo>
                    <a:close/>
                    <a:moveTo>
                      <a:pt x="6932" y="5732"/>
                    </a:moveTo>
                    <a:cubicBezTo>
                      <a:pt x="6853" y="6247"/>
                      <a:pt x="6457" y="6683"/>
                      <a:pt x="5942" y="6841"/>
                    </a:cubicBezTo>
                    <a:cubicBezTo>
                      <a:pt x="5863" y="6802"/>
                      <a:pt x="5744" y="6762"/>
                      <a:pt x="5665" y="6722"/>
                    </a:cubicBezTo>
                    <a:cubicBezTo>
                      <a:pt x="5704" y="6643"/>
                      <a:pt x="5744" y="6564"/>
                      <a:pt x="5823" y="6524"/>
                    </a:cubicBezTo>
                    <a:cubicBezTo>
                      <a:pt x="6061" y="6287"/>
                      <a:pt x="6338" y="6089"/>
                      <a:pt x="6615" y="5890"/>
                    </a:cubicBezTo>
                    <a:cubicBezTo>
                      <a:pt x="6695" y="5851"/>
                      <a:pt x="6813" y="5772"/>
                      <a:pt x="6932" y="5732"/>
                    </a:cubicBezTo>
                    <a:close/>
                    <a:moveTo>
                      <a:pt x="2738" y="1"/>
                    </a:moveTo>
                    <a:cubicBezTo>
                      <a:pt x="1678" y="1"/>
                      <a:pt x="667" y="666"/>
                      <a:pt x="317" y="1771"/>
                    </a:cubicBezTo>
                    <a:cubicBezTo>
                      <a:pt x="0" y="2682"/>
                      <a:pt x="79" y="3672"/>
                      <a:pt x="515" y="4544"/>
                    </a:cubicBezTo>
                    <a:cubicBezTo>
                      <a:pt x="753" y="5019"/>
                      <a:pt x="1030" y="5494"/>
                      <a:pt x="1347" y="5930"/>
                    </a:cubicBezTo>
                    <a:cubicBezTo>
                      <a:pt x="2060" y="6762"/>
                      <a:pt x="2971" y="7475"/>
                      <a:pt x="3961" y="7950"/>
                    </a:cubicBezTo>
                    <a:cubicBezTo>
                      <a:pt x="4159" y="8069"/>
                      <a:pt x="4318" y="8188"/>
                      <a:pt x="4476" y="8346"/>
                    </a:cubicBezTo>
                    <a:cubicBezTo>
                      <a:pt x="4793" y="8188"/>
                      <a:pt x="5110" y="8030"/>
                      <a:pt x="5387" y="7832"/>
                    </a:cubicBezTo>
                    <a:cubicBezTo>
                      <a:pt x="6615" y="7000"/>
                      <a:pt x="7685" y="6009"/>
                      <a:pt x="8636" y="4861"/>
                    </a:cubicBezTo>
                    <a:cubicBezTo>
                      <a:pt x="9428" y="3910"/>
                      <a:pt x="9665" y="2642"/>
                      <a:pt x="9269" y="1454"/>
                    </a:cubicBezTo>
                    <a:cubicBezTo>
                      <a:pt x="9190" y="1137"/>
                      <a:pt x="8952" y="860"/>
                      <a:pt x="8675" y="662"/>
                    </a:cubicBezTo>
                    <a:cubicBezTo>
                      <a:pt x="8293" y="413"/>
                      <a:pt x="7847" y="285"/>
                      <a:pt x="7403" y="285"/>
                    </a:cubicBezTo>
                    <a:cubicBezTo>
                      <a:pt x="6925" y="285"/>
                      <a:pt x="6451" y="433"/>
                      <a:pt x="6061" y="741"/>
                    </a:cubicBezTo>
                    <a:cubicBezTo>
                      <a:pt x="5704" y="1018"/>
                      <a:pt x="5229" y="1216"/>
                      <a:pt x="4991" y="1652"/>
                    </a:cubicBezTo>
                    <a:cubicBezTo>
                      <a:pt x="4952" y="1692"/>
                      <a:pt x="4872" y="1731"/>
                      <a:pt x="4793" y="1731"/>
                    </a:cubicBezTo>
                    <a:cubicBezTo>
                      <a:pt x="4714" y="1652"/>
                      <a:pt x="4674" y="1612"/>
                      <a:pt x="4714" y="1533"/>
                    </a:cubicBezTo>
                    <a:cubicBezTo>
                      <a:pt x="4793" y="1097"/>
                      <a:pt x="4595" y="662"/>
                      <a:pt x="4199" y="464"/>
                    </a:cubicBezTo>
                    <a:cubicBezTo>
                      <a:pt x="3743" y="147"/>
                      <a:pt x="3235" y="1"/>
                      <a:pt x="27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32;p42">
                <a:extLst>
                  <a:ext uri="{FF2B5EF4-FFF2-40B4-BE49-F238E27FC236}">
                    <a16:creationId xmlns:a16="http://schemas.microsoft.com/office/drawing/2014/main" id="{11D4A8F7-5207-4ECD-9519-9265B68AABC8}"/>
                  </a:ext>
                </a:extLst>
              </p:cNvPr>
              <p:cNvSpPr/>
              <p:nvPr/>
            </p:nvSpPr>
            <p:spPr>
              <a:xfrm>
                <a:off x="6876846" y="1714285"/>
                <a:ext cx="1230750" cy="1075882"/>
              </a:xfrm>
              <a:custGeom>
                <a:avLst/>
                <a:gdLst/>
                <a:ahLst/>
                <a:cxnLst/>
                <a:rect l="l" t="t" r="r" b="b"/>
                <a:pathLst>
                  <a:path w="10657" h="9316" extrusionOk="0">
                    <a:moveTo>
                      <a:pt x="3253" y="496"/>
                    </a:moveTo>
                    <a:cubicBezTo>
                      <a:pt x="3751" y="496"/>
                      <a:pt x="4259" y="642"/>
                      <a:pt x="4714" y="959"/>
                    </a:cubicBezTo>
                    <a:cubicBezTo>
                      <a:pt x="5110" y="1157"/>
                      <a:pt x="5309" y="1592"/>
                      <a:pt x="5229" y="2028"/>
                    </a:cubicBezTo>
                    <a:cubicBezTo>
                      <a:pt x="5190" y="2107"/>
                      <a:pt x="5229" y="2147"/>
                      <a:pt x="5309" y="2226"/>
                    </a:cubicBezTo>
                    <a:cubicBezTo>
                      <a:pt x="5388" y="2226"/>
                      <a:pt x="5467" y="2187"/>
                      <a:pt x="5507" y="2147"/>
                    </a:cubicBezTo>
                    <a:cubicBezTo>
                      <a:pt x="5744" y="1711"/>
                      <a:pt x="6220" y="1513"/>
                      <a:pt x="6576" y="1236"/>
                    </a:cubicBezTo>
                    <a:cubicBezTo>
                      <a:pt x="6966" y="928"/>
                      <a:pt x="7441" y="780"/>
                      <a:pt x="7918" y="780"/>
                    </a:cubicBezTo>
                    <a:cubicBezTo>
                      <a:pt x="8362" y="780"/>
                      <a:pt x="8809" y="908"/>
                      <a:pt x="9191" y="1157"/>
                    </a:cubicBezTo>
                    <a:cubicBezTo>
                      <a:pt x="9507" y="1355"/>
                      <a:pt x="9706" y="1632"/>
                      <a:pt x="9824" y="1949"/>
                    </a:cubicBezTo>
                    <a:cubicBezTo>
                      <a:pt x="10220" y="3098"/>
                      <a:pt x="9983" y="4405"/>
                      <a:pt x="9191" y="5356"/>
                    </a:cubicBezTo>
                    <a:cubicBezTo>
                      <a:pt x="8279" y="6465"/>
                      <a:pt x="7170" y="7495"/>
                      <a:pt x="5982" y="8327"/>
                    </a:cubicBezTo>
                    <a:cubicBezTo>
                      <a:pt x="5665" y="8525"/>
                      <a:pt x="5348" y="8683"/>
                      <a:pt x="5031" y="8841"/>
                    </a:cubicBezTo>
                    <a:cubicBezTo>
                      <a:pt x="4873" y="8683"/>
                      <a:pt x="4714" y="8564"/>
                      <a:pt x="4556" y="8445"/>
                    </a:cubicBezTo>
                    <a:cubicBezTo>
                      <a:pt x="3526" y="7970"/>
                      <a:pt x="2655" y="7257"/>
                      <a:pt x="1942" y="6425"/>
                    </a:cubicBezTo>
                    <a:cubicBezTo>
                      <a:pt x="1585" y="5989"/>
                      <a:pt x="1268" y="5514"/>
                      <a:pt x="1030" y="5039"/>
                    </a:cubicBezTo>
                    <a:cubicBezTo>
                      <a:pt x="595" y="4167"/>
                      <a:pt x="515" y="3177"/>
                      <a:pt x="832" y="2266"/>
                    </a:cubicBezTo>
                    <a:cubicBezTo>
                      <a:pt x="1183" y="1161"/>
                      <a:pt x="2194" y="496"/>
                      <a:pt x="3253" y="496"/>
                    </a:cubicBezTo>
                    <a:close/>
                    <a:moveTo>
                      <a:pt x="3289" y="1"/>
                    </a:moveTo>
                    <a:cubicBezTo>
                      <a:pt x="2023" y="1"/>
                      <a:pt x="828" y="771"/>
                      <a:pt x="357" y="2068"/>
                    </a:cubicBezTo>
                    <a:cubicBezTo>
                      <a:pt x="1" y="3177"/>
                      <a:pt x="119" y="4405"/>
                      <a:pt x="674" y="5435"/>
                    </a:cubicBezTo>
                    <a:cubicBezTo>
                      <a:pt x="1347" y="6663"/>
                      <a:pt x="2298" y="7693"/>
                      <a:pt x="3526" y="8406"/>
                    </a:cubicBezTo>
                    <a:cubicBezTo>
                      <a:pt x="3883" y="8723"/>
                      <a:pt x="4358" y="8921"/>
                      <a:pt x="4833" y="8960"/>
                    </a:cubicBezTo>
                    <a:cubicBezTo>
                      <a:pt x="4833" y="9201"/>
                      <a:pt x="4887" y="9315"/>
                      <a:pt x="5008" y="9315"/>
                    </a:cubicBezTo>
                    <a:cubicBezTo>
                      <a:pt x="5066" y="9315"/>
                      <a:pt x="5139" y="9289"/>
                      <a:pt x="5229" y="9238"/>
                    </a:cubicBezTo>
                    <a:cubicBezTo>
                      <a:pt x="5586" y="9119"/>
                      <a:pt x="5903" y="8921"/>
                      <a:pt x="6220" y="8723"/>
                    </a:cubicBezTo>
                    <a:cubicBezTo>
                      <a:pt x="7566" y="7851"/>
                      <a:pt x="8755" y="6702"/>
                      <a:pt x="9745" y="5395"/>
                    </a:cubicBezTo>
                    <a:cubicBezTo>
                      <a:pt x="10419" y="4563"/>
                      <a:pt x="10656" y="3454"/>
                      <a:pt x="10419" y="2385"/>
                    </a:cubicBezTo>
                    <a:cubicBezTo>
                      <a:pt x="10339" y="1751"/>
                      <a:pt x="10022" y="1196"/>
                      <a:pt x="9547" y="800"/>
                    </a:cubicBezTo>
                    <a:cubicBezTo>
                      <a:pt x="9079" y="482"/>
                      <a:pt x="8532" y="323"/>
                      <a:pt x="7985" y="323"/>
                    </a:cubicBezTo>
                    <a:cubicBezTo>
                      <a:pt x="7373" y="323"/>
                      <a:pt x="6761" y="522"/>
                      <a:pt x="6259" y="919"/>
                    </a:cubicBezTo>
                    <a:cubicBezTo>
                      <a:pt x="6061" y="1077"/>
                      <a:pt x="5863" y="1196"/>
                      <a:pt x="5665" y="1355"/>
                    </a:cubicBezTo>
                    <a:cubicBezTo>
                      <a:pt x="5427" y="879"/>
                      <a:pt x="5071" y="523"/>
                      <a:pt x="4596" y="285"/>
                    </a:cubicBezTo>
                    <a:cubicBezTo>
                      <a:pt x="4169" y="92"/>
                      <a:pt x="3725" y="1"/>
                      <a:pt x="3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33;p42">
                <a:extLst>
                  <a:ext uri="{FF2B5EF4-FFF2-40B4-BE49-F238E27FC236}">
                    <a16:creationId xmlns:a16="http://schemas.microsoft.com/office/drawing/2014/main" id="{29A397CE-26BE-4723-864B-1AA5A047BE30}"/>
                  </a:ext>
                </a:extLst>
              </p:cNvPr>
              <p:cNvSpPr/>
              <p:nvPr/>
            </p:nvSpPr>
            <p:spPr>
              <a:xfrm>
                <a:off x="7764357" y="2222884"/>
                <a:ext cx="100705" cy="104285"/>
              </a:xfrm>
              <a:custGeom>
                <a:avLst/>
                <a:gdLst/>
                <a:ahLst/>
                <a:cxnLst/>
                <a:rect l="l" t="t" r="r" b="b"/>
                <a:pathLst>
                  <a:path w="872" h="903" extrusionOk="0">
                    <a:moveTo>
                      <a:pt x="872" y="1"/>
                    </a:moveTo>
                    <a:cubicBezTo>
                      <a:pt x="793" y="1"/>
                      <a:pt x="674" y="1"/>
                      <a:pt x="594" y="40"/>
                    </a:cubicBezTo>
                    <a:cubicBezTo>
                      <a:pt x="396" y="199"/>
                      <a:pt x="238" y="397"/>
                      <a:pt x="80" y="595"/>
                    </a:cubicBezTo>
                    <a:cubicBezTo>
                      <a:pt x="0" y="674"/>
                      <a:pt x="0" y="793"/>
                      <a:pt x="80" y="872"/>
                    </a:cubicBezTo>
                    <a:cubicBezTo>
                      <a:pt x="119" y="892"/>
                      <a:pt x="169" y="902"/>
                      <a:pt x="218" y="902"/>
                    </a:cubicBezTo>
                    <a:cubicBezTo>
                      <a:pt x="268" y="902"/>
                      <a:pt x="317" y="892"/>
                      <a:pt x="357" y="872"/>
                    </a:cubicBezTo>
                    <a:cubicBezTo>
                      <a:pt x="555" y="674"/>
                      <a:pt x="713" y="476"/>
                      <a:pt x="872" y="278"/>
                    </a:cubicBezTo>
                    <a:lnTo>
                      <a:pt x="8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34;p42">
                <a:extLst>
                  <a:ext uri="{FF2B5EF4-FFF2-40B4-BE49-F238E27FC236}">
                    <a16:creationId xmlns:a16="http://schemas.microsoft.com/office/drawing/2014/main" id="{F5E8F2D2-546E-4F99-9E38-D4E251C14B44}"/>
                  </a:ext>
                </a:extLst>
              </p:cNvPr>
              <p:cNvSpPr/>
              <p:nvPr/>
            </p:nvSpPr>
            <p:spPr>
              <a:xfrm>
                <a:off x="7595055" y="2437918"/>
                <a:ext cx="146554" cy="123687"/>
              </a:xfrm>
              <a:custGeom>
                <a:avLst/>
                <a:gdLst/>
                <a:ahLst/>
                <a:cxnLst/>
                <a:rect l="l" t="t" r="r" b="b"/>
                <a:pathLst>
                  <a:path w="1269" h="1071" extrusionOk="0">
                    <a:moveTo>
                      <a:pt x="1268" y="1"/>
                    </a:moveTo>
                    <a:cubicBezTo>
                      <a:pt x="1149" y="40"/>
                      <a:pt x="1031" y="80"/>
                      <a:pt x="951" y="159"/>
                    </a:cubicBezTo>
                    <a:cubicBezTo>
                      <a:pt x="674" y="357"/>
                      <a:pt x="397" y="555"/>
                      <a:pt x="159" y="753"/>
                    </a:cubicBezTo>
                    <a:cubicBezTo>
                      <a:pt x="80" y="833"/>
                      <a:pt x="40" y="912"/>
                      <a:pt x="1" y="991"/>
                    </a:cubicBezTo>
                    <a:cubicBezTo>
                      <a:pt x="80" y="1031"/>
                      <a:pt x="159" y="1070"/>
                      <a:pt x="278" y="1070"/>
                    </a:cubicBezTo>
                    <a:cubicBezTo>
                      <a:pt x="793" y="951"/>
                      <a:pt x="1189" y="516"/>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35;p42">
                <a:extLst>
                  <a:ext uri="{FF2B5EF4-FFF2-40B4-BE49-F238E27FC236}">
                    <a16:creationId xmlns:a16="http://schemas.microsoft.com/office/drawing/2014/main" id="{781EE1C4-7295-49A0-A2F7-17C835659C31}"/>
                  </a:ext>
                </a:extLst>
              </p:cNvPr>
              <p:cNvSpPr/>
              <p:nvPr/>
            </p:nvSpPr>
            <p:spPr>
              <a:xfrm>
                <a:off x="7151357" y="2172648"/>
                <a:ext cx="128191" cy="192171"/>
              </a:xfrm>
              <a:custGeom>
                <a:avLst/>
                <a:gdLst/>
                <a:ahLst/>
                <a:cxnLst/>
                <a:rect l="l" t="t" r="r" b="b"/>
                <a:pathLst>
                  <a:path w="1110" h="1664" extrusionOk="0">
                    <a:moveTo>
                      <a:pt x="436" y="0"/>
                    </a:moveTo>
                    <a:cubicBezTo>
                      <a:pt x="396" y="40"/>
                      <a:pt x="238" y="119"/>
                      <a:pt x="238" y="159"/>
                    </a:cubicBezTo>
                    <a:cubicBezTo>
                      <a:pt x="0" y="832"/>
                      <a:pt x="396" y="1545"/>
                      <a:pt x="1109" y="1664"/>
                    </a:cubicBezTo>
                    <a:cubicBezTo>
                      <a:pt x="951" y="1426"/>
                      <a:pt x="832" y="1189"/>
                      <a:pt x="713" y="951"/>
                    </a:cubicBezTo>
                    <a:cubicBezTo>
                      <a:pt x="634" y="674"/>
                      <a:pt x="594" y="396"/>
                      <a:pt x="555" y="159"/>
                    </a:cubicBezTo>
                    <a:cubicBezTo>
                      <a:pt x="555" y="79"/>
                      <a:pt x="436"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36;p42">
                <a:extLst>
                  <a:ext uri="{FF2B5EF4-FFF2-40B4-BE49-F238E27FC236}">
                    <a16:creationId xmlns:a16="http://schemas.microsoft.com/office/drawing/2014/main" id="{0E478884-71B0-4862-A891-3CEC3BCA4CB5}"/>
                  </a:ext>
                </a:extLst>
              </p:cNvPr>
              <p:cNvSpPr/>
              <p:nvPr/>
            </p:nvSpPr>
            <p:spPr>
              <a:xfrm>
                <a:off x="7096385" y="2264112"/>
                <a:ext cx="114564" cy="165147"/>
              </a:xfrm>
              <a:custGeom>
                <a:avLst/>
                <a:gdLst/>
                <a:ahLst/>
                <a:cxnLst/>
                <a:rect l="l" t="t" r="r" b="b"/>
                <a:pathLst>
                  <a:path w="992" h="1430" extrusionOk="0">
                    <a:moveTo>
                      <a:pt x="199" y="0"/>
                    </a:moveTo>
                    <a:cubicBezTo>
                      <a:pt x="120" y="0"/>
                      <a:pt x="41" y="80"/>
                      <a:pt x="41" y="159"/>
                    </a:cubicBezTo>
                    <a:cubicBezTo>
                      <a:pt x="1" y="515"/>
                      <a:pt x="80" y="872"/>
                      <a:pt x="278" y="1189"/>
                    </a:cubicBezTo>
                    <a:cubicBezTo>
                      <a:pt x="381" y="1342"/>
                      <a:pt x="549" y="1430"/>
                      <a:pt x="719" y="1430"/>
                    </a:cubicBezTo>
                    <a:cubicBezTo>
                      <a:pt x="813" y="1430"/>
                      <a:pt x="907" y="1403"/>
                      <a:pt x="991" y="1347"/>
                    </a:cubicBezTo>
                    <a:cubicBezTo>
                      <a:pt x="991" y="1308"/>
                      <a:pt x="952" y="1308"/>
                      <a:pt x="912" y="1268"/>
                    </a:cubicBezTo>
                    <a:cubicBezTo>
                      <a:pt x="635" y="1030"/>
                      <a:pt x="476" y="713"/>
                      <a:pt x="476" y="397"/>
                    </a:cubicBezTo>
                    <a:cubicBezTo>
                      <a:pt x="437" y="278"/>
                      <a:pt x="437" y="198"/>
                      <a:pt x="397" y="80"/>
                    </a:cubicBezTo>
                    <a:cubicBezTo>
                      <a:pt x="318" y="40"/>
                      <a:pt x="278" y="0"/>
                      <a:pt x="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37;p42">
                <a:extLst>
                  <a:ext uri="{FF2B5EF4-FFF2-40B4-BE49-F238E27FC236}">
                    <a16:creationId xmlns:a16="http://schemas.microsoft.com/office/drawing/2014/main" id="{5CDC8A6B-B781-49B6-9AA5-FE170763EDCA}"/>
                  </a:ext>
                </a:extLst>
              </p:cNvPr>
              <p:cNvSpPr/>
              <p:nvPr/>
            </p:nvSpPr>
            <p:spPr>
              <a:xfrm>
                <a:off x="7059892" y="1958768"/>
                <a:ext cx="100705" cy="250608"/>
              </a:xfrm>
              <a:custGeom>
                <a:avLst/>
                <a:gdLst/>
                <a:ahLst/>
                <a:cxnLst/>
                <a:rect l="l" t="t" r="r" b="b"/>
                <a:pathLst>
                  <a:path w="872" h="2170" extrusionOk="0">
                    <a:moveTo>
                      <a:pt x="713" y="0"/>
                    </a:moveTo>
                    <a:cubicBezTo>
                      <a:pt x="673" y="0"/>
                      <a:pt x="634" y="10"/>
                      <a:pt x="594" y="30"/>
                    </a:cubicBezTo>
                    <a:cubicBezTo>
                      <a:pt x="475" y="109"/>
                      <a:pt x="396" y="188"/>
                      <a:pt x="317" y="307"/>
                    </a:cubicBezTo>
                    <a:cubicBezTo>
                      <a:pt x="79" y="783"/>
                      <a:pt x="0" y="1337"/>
                      <a:pt x="79" y="1852"/>
                    </a:cubicBezTo>
                    <a:cubicBezTo>
                      <a:pt x="119" y="1971"/>
                      <a:pt x="158" y="2090"/>
                      <a:pt x="198" y="2169"/>
                    </a:cubicBezTo>
                    <a:lnTo>
                      <a:pt x="317" y="2169"/>
                    </a:lnTo>
                    <a:cubicBezTo>
                      <a:pt x="357" y="2090"/>
                      <a:pt x="357" y="1971"/>
                      <a:pt x="396" y="1852"/>
                    </a:cubicBezTo>
                    <a:cubicBezTo>
                      <a:pt x="436" y="1298"/>
                      <a:pt x="594" y="743"/>
                      <a:pt x="832" y="268"/>
                    </a:cubicBezTo>
                    <a:cubicBezTo>
                      <a:pt x="871" y="188"/>
                      <a:pt x="871" y="109"/>
                      <a:pt x="832" y="30"/>
                    </a:cubicBezTo>
                    <a:cubicBezTo>
                      <a:pt x="792" y="10"/>
                      <a:pt x="753" y="0"/>
                      <a:pt x="7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38;p42">
                <a:extLst>
                  <a:ext uri="{FF2B5EF4-FFF2-40B4-BE49-F238E27FC236}">
                    <a16:creationId xmlns:a16="http://schemas.microsoft.com/office/drawing/2014/main" id="{E62D95A3-7EBE-4381-A0D2-DCEB80DFC9B3}"/>
                  </a:ext>
                </a:extLst>
              </p:cNvPr>
              <p:cNvSpPr/>
              <p:nvPr/>
            </p:nvSpPr>
            <p:spPr>
              <a:xfrm>
                <a:off x="7523800" y="1260656"/>
                <a:ext cx="87771" cy="327754"/>
              </a:xfrm>
              <a:custGeom>
                <a:avLst/>
                <a:gdLst/>
                <a:ahLst/>
                <a:cxnLst/>
                <a:rect l="l" t="t" r="r" b="b"/>
                <a:pathLst>
                  <a:path w="760" h="2838" extrusionOk="0">
                    <a:moveTo>
                      <a:pt x="486" y="0"/>
                    </a:moveTo>
                    <a:cubicBezTo>
                      <a:pt x="389" y="0"/>
                      <a:pt x="301" y="53"/>
                      <a:pt x="301" y="173"/>
                    </a:cubicBezTo>
                    <a:cubicBezTo>
                      <a:pt x="222" y="965"/>
                      <a:pt x="142" y="1757"/>
                      <a:pt x="23" y="2549"/>
                    </a:cubicBezTo>
                    <a:cubicBezTo>
                      <a:pt x="0" y="2734"/>
                      <a:pt x="138" y="2838"/>
                      <a:pt x="266" y="2838"/>
                    </a:cubicBezTo>
                    <a:cubicBezTo>
                      <a:pt x="357" y="2838"/>
                      <a:pt x="443" y="2784"/>
                      <a:pt x="459" y="2668"/>
                    </a:cubicBezTo>
                    <a:cubicBezTo>
                      <a:pt x="618" y="1836"/>
                      <a:pt x="697" y="1044"/>
                      <a:pt x="736" y="252"/>
                    </a:cubicBezTo>
                    <a:cubicBezTo>
                      <a:pt x="759" y="94"/>
                      <a:pt x="614" y="0"/>
                      <a:pt x="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39;p42">
                <a:extLst>
                  <a:ext uri="{FF2B5EF4-FFF2-40B4-BE49-F238E27FC236}">
                    <a16:creationId xmlns:a16="http://schemas.microsoft.com/office/drawing/2014/main" id="{F311A1A6-4F6D-4101-8DEB-A5506F6E5EFB}"/>
                  </a:ext>
                </a:extLst>
              </p:cNvPr>
              <p:cNvSpPr/>
              <p:nvPr/>
            </p:nvSpPr>
            <p:spPr>
              <a:xfrm>
                <a:off x="7887928" y="1374872"/>
                <a:ext cx="150942" cy="245988"/>
              </a:xfrm>
              <a:custGeom>
                <a:avLst/>
                <a:gdLst/>
                <a:ahLst/>
                <a:cxnLst/>
                <a:rect l="l" t="t" r="r" b="b"/>
                <a:pathLst>
                  <a:path w="1307" h="2130" extrusionOk="0">
                    <a:moveTo>
                      <a:pt x="1018" y="1"/>
                    </a:moveTo>
                    <a:cubicBezTo>
                      <a:pt x="944" y="1"/>
                      <a:pt x="872" y="40"/>
                      <a:pt x="832" y="134"/>
                    </a:cubicBezTo>
                    <a:cubicBezTo>
                      <a:pt x="594" y="689"/>
                      <a:pt x="317" y="1244"/>
                      <a:pt x="79" y="1798"/>
                    </a:cubicBezTo>
                    <a:cubicBezTo>
                      <a:pt x="1" y="1981"/>
                      <a:pt x="164" y="2130"/>
                      <a:pt x="318" y="2130"/>
                    </a:cubicBezTo>
                    <a:cubicBezTo>
                      <a:pt x="397" y="2130"/>
                      <a:pt x="474" y="2090"/>
                      <a:pt x="515" y="1996"/>
                    </a:cubicBezTo>
                    <a:cubicBezTo>
                      <a:pt x="752" y="1442"/>
                      <a:pt x="990" y="887"/>
                      <a:pt x="1228" y="332"/>
                    </a:cubicBezTo>
                    <a:cubicBezTo>
                      <a:pt x="1306" y="149"/>
                      <a:pt x="1160" y="1"/>
                      <a:pt x="1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40;p42">
                <a:extLst>
                  <a:ext uri="{FF2B5EF4-FFF2-40B4-BE49-F238E27FC236}">
                    <a16:creationId xmlns:a16="http://schemas.microsoft.com/office/drawing/2014/main" id="{1249143B-613C-4128-A586-F0D5BE9412DF}"/>
                  </a:ext>
                </a:extLst>
              </p:cNvPr>
              <p:cNvSpPr/>
              <p:nvPr/>
            </p:nvSpPr>
            <p:spPr>
              <a:xfrm>
                <a:off x="8148811" y="1612888"/>
                <a:ext cx="214229" cy="157294"/>
              </a:xfrm>
              <a:custGeom>
                <a:avLst/>
                <a:gdLst/>
                <a:ahLst/>
                <a:cxnLst/>
                <a:rect l="l" t="t" r="r" b="b"/>
                <a:pathLst>
                  <a:path w="1855" h="1362" extrusionOk="0">
                    <a:moveTo>
                      <a:pt x="1558" y="0"/>
                    </a:moveTo>
                    <a:cubicBezTo>
                      <a:pt x="1516" y="0"/>
                      <a:pt x="1470" y="16"/>
                      <a:pt x="1425" y="54"/>
                    </a:cubicBezTo>
                    <a:cubicBezTo>
                      <a:pt x="1029" y="371"/>
                      <a:pt x="633" y="688"/>
                      <a:pt x="197" y="965"/>
                    </a:cubicBezTo>
                    <a:cubicBezTo>
                      <a:pt x="1" y="1096"/>
                      <a:pt x="128" y="1361"/>
                      <a:pt x="334" y="1361"/>
                    </a:cubicBezTo>
                    <a:cubicBezTo>
                      <a:pt x="378" y="1361"/>
                      <a:pt x="426" y="1349"/>
                      <a:pt x="474" y="1322"/>
                    </a:cubicBezTo>
                    <a:cubicBezTo>
                      <a:pt x="870" y="1044"/>
                      <a:pt x="1306" y="767"/>
                      <a:pt x="1662" y="450"/>
                    </a:cubicBezTo>
                    <a:cubicBezTo>
                      <a:pt x="1855" y="290"/>
                      <a:pt x="1736" y="0"/>
                      <a:pt x="15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41;p42">
                <a:extLst>
                  <a:ext uri="{FF2B5EF4-FFF2-40B4-BE49-F238E27FC236}">
                    <a16:creationId xmlns:a16="http://schemas.microsoft.com/office/drawing/2014/main" id="{160A882B-7B21-4374-8110-653D224A7A17}"/>
                  </a:ext>
                </a:extLst>
              </p:cNvPr>
              <p:cNvSpPr/>
              <p:nvPr/>
            </p:nvSpPr>
            <p:spPr>
              <a:xfrm>
                <a:off x="8194312" y="2076217"/>
                <a:ext cx="309737" cy="73681"/>
              </a:xfrm>
              <a:custGeom>
                <a:avLst/>
                <a:gdLst/>
                <a:ahLst/>
                <a:cxnLst/>
                <a:rect l="l" t="t" r="r" b="b"/>
                <a:pathLst>
                  <a:path w="2682" h="638" extrusionOk="0">
                    <a:moveTo>
                      <a:pt x="2375" y="1"/>
                    </a:moveTo>
                    <a:cubicBezTo>
                      <a:pt x="2363" y="1"/>
                      <a:pt x="2351" y="2"/>
                      <a:pt x="2338" y="3"/>
                    </a:cubicBezTo>
                    <a:cubicBezTo>
                      <a:pt x="1665" y="82"/>
                      <a:pt x="991" y="122"/>
                      <a:pt x="318" y="162"/>
                    </a:cubicBezTo>
                    <a:cubicBezTo>
                      <a:pt x="1" y="201"/>
                      <a:pt x="40" y="637"/>
                      <a:pt x="357" y="637"/>
                    </a:cubicBezTo>
                    <a:cubicBezTo>
                      <a:pt x="1031" y="597"/>
                      <a:pt x="1704" y="518"/>
                      <a:pt x="2378" y="479"/>
                    </a:cubicBezTo>
                    <a:cubicBezTo>
                      <a:pt x="2682" y="441"/>
                      <a:pt x="2657" y="1"/>
                      <a:pt x="2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42;p42">
                <a:extLst>
                  <a:ext uri="{FF2B5EF4-FFF2-40B4-BE49-F238E27FC236}">
                    <a16:creationId xmlns:a16="http://schemas.microsoft.com/office/drawing/2014/main" id="{9BBEF923-B97C-4F38-88CB-DD425D08B453}"/>
                  </a:ext>
                </a:extLst>
              </p:cNvPr>
              <p:cNvSpPr/>
              <p:nvPr/>
            </p:nvSpPr>
            <p:spPr>
              <a:xfrm>
                <a:off x="8079750" y="2389876"/>
                <a:ext cx="229358" cy="114564"/>
              </a:xfrm>
              <a:custGeom>
                <a:avLst/>
                <a:gdLst/>
                <a:ahLst/>
                <a:cxnLst/>
                <a:rect l="l" t="t" r="r" b="b"/>
                <a:pathLst>
                  <a:path w="1986" h="992" extrusionOk="0">
                    <a:moveTo>
                      <a:pt x="372" y="0"/>
                    </a:moveTo>
                    <a:cubicBezTo>
                      <a:pt x="122" y="0"/>
                      <a:pt x="0" y="356"/>
                      <a:pt x="280" y="496"/>
                    </a:cubicBezTo>
                    <a:cubicBezTo>
                      <a:pt x="676" y="654"/>
                      <a:pt x="1072" y="813"/>
                      <a:pt x="1508" y="971"/>
                    </a:cubicBezTo>
                    <a:cubicBezTo>
                      <a:pt x="1541" y="985"/>
                      <a:pt x="1573" y="992"/>
                      <a:pt x="1604" y="992"/>
                    </a:cubicBezTo>
                    <a:cubicBezTo>
                      <a:pt x="1834" y="992"/>
                      <a:pt x="1985" y="645"/>
                      <a:pt x="1706" y="575"/>
                    </a:cubicBezTo>
                    <a:cubicBezTo>
                      <a:pt x="1310" y="417"/>
                      <a:pt x="874" y="219"/>
                      <a:pt x="478" y="21"/>
                    </a:cubicBezTo>
                    <a:cubicBezTo>
                      <a:pt x="441" y="7"/>
                      <a:pt x="405" y="0"/>
                      <a:pt x="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43;p42">
                <a:extLst>
                  <a:ext uri="{FF2B5EF4-FFF2-40B4-BE49-F238E27FC236}">
                    <a16:creationId xmlns:a16="http://schemas.microsoft.com/office/drawing/2014/main" id="{450D379B-7969-4202-A6DE-69BB07469EC8}"/>
                  </a:ext>
                </a:extLst>
              </p:cNvPr>
              <p:cNvSpPr/>
              <p:nvPr/>
            </p:nvSpPr>
            <p:spPr>
              <a:xfrm>
                <a:off x="7815518" y="2680785"/>
                <a:ext cx="190670" cy="267123"/>
              </a:xfrm>
              <a:custGeom>
                <a:avLst/>
                <a:gdLst/>
                <a:ahLst/>
                <a:cxnLst/>
                <a:rect l="l" t="t" r="r" b="b"/>
                <a:pathLst>
                  <a:path w="1651" h="2313" extrusionOk="0">
                    <a:moveTo>
                      <a:pt x="311" y="0"/>
                    </a:moveTo>
                    <a:cubicBezTo>
                      <a:pt x="163" y="0"/>
                      <a:pt x="1" y="187"/>
                      <a:pt x="112" y="354"/>
                    </a:cubicBezTo>
                    <a:cubicBezTo>
                      <a:pt x="429" y="987"/>
                      <a:pt x="785" y="1621"/>
                      <a:pt x="1181" y="2215"/>
                    </a:cubicBezTo>
                    <a:cubicBezTo>
                      <a:pt x="1227" y="2284"/>
                      <a:pt x="1289" y="2313"/>
                      <a:pt x="1351" y="2313"/>
                    </a:cubicBezTo>
                    <a:cubicBezTo>
                      <a:pt x="1502" y="2313"/>
                      <a:pt x="1651" y="2136"/>
                      <a:pt x="1538" y="1938"/>
                    </a:cubicBezTo>
                    <a:cubicBezTo>
                      <a:pt x="1181" y="1344"/>
                      <a:pt x="825" y="750"/>
                      <a:pt x="468" y="116"/>
                    </a:cubicBezTo>
                    <a:cubicBezTo>
                      <a:pt x="433" y="34"/>
                      <a:pt x="373" y="0"/>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44;p42">
                <a:extLst>
                  <a:ext uri="{FF2B5EF4-FFF2-40B4-BE49-F238E27FC236}">
                    <a16:creationId xmlns:a16="http://schemas.microsoft.com/office/drawing/2014/main" id="{7E6A113B-4C38-4DEF-9DDB-AAE5BC68BDEA}"/>
                  </a:ext>
                </a:extLst>
              </p:cNvPr>
              <p:cNvSpPr/>
              <p:nvPr/>
            </p:nvSpPr>
            <p:spPr>
              <a:xfrm>
                <a:off x="7521836" y="2870182"/>
                <a:ext cx="57166" cy="247374"/>
              </a:xfrm>
              <a:custGeom>
                <a:avLst/>
                <a:gdLst/>
                <a:ahLst/>
                <a:cxnLst/>
                <a:rect l="l" t="t" r="r" b="b"/>
                <a:pathLst>
                  <a:path w="495" h="2142" extrusionOk="0">
                    <a:moveTo>
                      <a:pt x="294" y="0"/>
                    </a:moveTo>
                    <a:cubicBezTo>
                      <a:pt x="175" y="0"/>
                      <a:pt x="40" y="90"/>
                      <a:pt x="40" y="259"/>
                    </a:cubicBezTo>
                    <a:cubicBezTo>
                      <a:pt x="40" y="813"/>
                      <a:pt x="40" y="1368"/>
                      <a:pt x="1" y="1922"/>
                    </a:cubicBezTo>
                    <a:cubicBezTo>
                      <a:pt x="1" y="2071"/>
                      <a:pt x="105" y="2141"/>
                      <a:pt x="216" y="2141"/>
                    </a:cubicBezTo>
                    <a:cubicBezTo>
                      <a:pt x="342" y="2141"/>
                      <a:pt x="476" y="2051"/>
                      <a:pt x="476" y="1883"/>
                    </a:cubicBezTo>
                    <a:lnTo>
                      <a:pt x="476" y="219"/>
                    </a:lnTo>
                    <a:cubicBezTo>
                      <a:pt x="495" y="70"/>
                      <a:pt x="400" y="0"/>
                      <a:pt x="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45;p42">
                <a:extLst>
                  <a:ext uri="{FF2B5EF4-FFF2-40B4-BE49-F238E27FC236}">
                    <a16:creationId xmlns:a16="http://schemas.microsoft.com/office/drawing/2014/main" id="{C0B2F329-28A2-4702-99BB-87C0006EBCA9}"/>
                  </a:ext>
                </a:extLst>
              </p:cNvPr>
              <p:cNvSpPr/>
              <p:nvPr/>
            </p:nvSpPr>
            <p:spPr>
              <a:xfrm>
                <a:off x="7060238" y="2794192"/>
                <a:ext cx="209032" cy="239868"/>
              </a:xfrm>
              <a:custGeom>
                <a:avLst/>
                <a:gdLst/>
                <a:ahLst/>
                <a:cxnLst/>
                <a:rect l="l" t="t" r="r" b="b"/>
                <a:pathLst>
                  <a:path w="1810" h="2077" extrusionOk="0">
                    <a:moveTo>
                      <a:pt x="1471" y="0"/>
                    </a:moveTo>
                    <a:cubicBezTo>
                      <a:pt x="1413" y="0"/>
                      <a:pt x="1354" y="25"/>
                      <a:pt x="1304" y="85"/>
                    </a:cubicBezTo>
                    <a:lnTo>
                      <a:pt x="116" y="1709"/>
                    </a:lnTo>
                    <a:cubicBezTo>
                      <a:pt x="0" y="1882"/>
                      <a:pt x="159" y="2077"/>
                      <a:pt x="315" y="2077"/>
                    </a:cubicBezTo>
                    <a:cubicBezTo>
                      <a:pt x="372" y="2077"/>
                      <a:pt x="430" y="2050"/>
                      <a:pt x="472" y="1986"/>
                    </a:cubicBezTo>
                    <a:lnTo>
                      <a:pt x="1661" y="402"/>
                    </a:lnTo>
                    <a:cubicBezTo>
                      <a:pt x="1809" y="223"/>
                      <a:pt x="1646" y="0"/>
                      <a:pt x="1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46;p42">
                <a:extLst>
                  <a:ext uri="{FF2B5EF4-FFF2-40B4-BE49-F238E27FC236}">
                    <a16:creationId xmlns:a16="http://schemas.microsoft.com/office/drawing/2014/main" id="{DDC27D95-935C-40B2-BADD-61A801D50B92}"/>
                  </a:ext>
                </a:extLst>
              </p:cNvPr>
              <p:cNvSpPr/>
              <p:nvPr/>
            </p:nvSpPr>
            <p:spPr>
              <a:xfrm>
                <a:off x="6816447" y="2595095"/>
                <a:ext cx="226355" cy="153714"/>
              </a:xfrm>
              <a:custGeom>
                <a:avLst/>
                <a:gdLst/>
                <a:ahLst/>
                <a:cxnLst/>
                <a:rect l="l" t="t" r="r" b="b"/>
                <a:pathLst>
                  <a:path w="1960" h="1331" extrusionOk="0">
                    <a:moveTo>
                      <a:pt x="1620" y="0"/>
                    </a:moveTo>
                    <a:cubicBezTo>
                      <a:pt x="1586" y="0"/>
                      <a:pt x="1550" y="8"/>
                      <a:pt x="1514" y="26"/>
                    </a:cubicBezTo>
                    <a:cubicBezTo>
                      <a:pt x="1078" y="343"/>
                      <a:pt x="642" y="620"/>
                      <a:pt x="167" y="898"/>
                    </a:cubicBezTo>
                    <a:cubicBezTo>
                      <a:pt x="1" y="1030"/>
                      <a:pt x="141" y="1330"/>
                      <a:pt x="331" y="1330"/>
                    </a:cubicBezTo>
                    <a:cubicBezTo>
                      <a:pt x="368" y="1330"/>
                      <a:pt x="406" y="1319"/>
                      <a:pt x="444" y="1294"/>
                    </a:cubicBezTo>
                    <a:cubicBezTo>
                      <a:pt x="880" y="1016"/>
                      <a:pt x="1355" y="700"/>
                      <a:pt x="1791" y="422"/>
                    </a:cubicBezTo>
                    <a:cubicBezTo>
                      <a:pt x="1959" y="254"/>
                      <a:pt x="1813" y="0"/>
                      <a:pt x="1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47;p42">
                <a:extLst>
                  <a:ext uri="{FF2B5EF4-FFF2-40B4-BE49-F238E27FC236}">
                    <a16:creationId xmlns:a16="http://schemas.microsoft.com/office/drawing/2014/main" id="{1C16C601-3702-4184-8DF6-FCFC15F9ED0B}"/>
                  </a:ext>
                </a:extLst>
              </p:cNvPr>
              <p:cNvSpPr/>
              <p:nvPr/>
            </p:nvSpPr>
            <p:spPr>
              <a:xfrm>
                <a:off x="6535007" y="2382716"/>
                <a:ext cx="312740" cy="105902"/>
              </a:xfrm>
              <a:custGeom>
                <a:avLst/>
                <a:gdLst/>
                <a:ahLst/>
                <a:cxnLst/>
                <a:rect l="l" t="t" r="r" b="b"/>
                <a:pathLst>
                  <a:path w="2708" h="917" extrusionOk="0">
                    <a:moveTo>
                      <a:pt x="2291" y="1"/>
                    </a:moveTo>
                    <a:cubicBezTo>
                      <a:pt x="2277" y="1"/>
                      <a:pt x="2263" y="1"/>
                      <a:pt x="2247" y="3"/>
                    </a:cubicBezTo>
                    <a:cubicBezTo>
                      <a:pt x="1614" y="201"/>
                      <a:pt x="940" y="320"/>
                      <a:pt x="267" y="439"/>
                    </a:cubicBezTo>
                    <a:cubicBezTo>
                      <a:pt x="1" y="477"/>
                      <a:pt x="27" y="917"/>
                      <a:pt x="274" y="917"/>
                    </a:cubicBezTo>
                    <a:cubicBezTo>
                      <a:pt x="285" y="917"/>
                      <a:pt x="295" y="916"/>
                      <a:pt x="306" y="914"/>
                    </a:cubicBezTo>
                    <a:cubicBezTo>
                      <a:pt x="1020" y="796"/>
                      <a:pt x="1733" y="637"/>
                      <a:pt x="2406" y="439"/>
                    </a:cubicBezTo>
                    <a:cubicBezTo>
                      <a:pt x="2708" y="364"/>
                      <a:pt x="2578" y="1"/>
                      <a:pt x="2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48;p42">
                <a:extLst>
                  <a:ext uri="{FF2B5EF4-FFF2-40B4-BE49-F238E27FC236}">
                    <a16:creationId xmlns:a16="http://schemas.microsoft.com/office/drawing/2014/main" id="{4A438BEA-126B-4D1E-8642-F326D71DA5E8}"/>
                  </a:ext>
                </a:extLst>
              </p:cNvPr>
              <p:cNvSpPr/>
              <p:nvPr/>
            </p:nvSpPr>
            <p:spPr>
              <a:xfrm>
                <a:off x="6652687" y="2090306"/>
                <a:ext cx="178544" cy="59592"/>
              </a:xfrm>
              <a:custGeom>
                <a:avLst/>
                <a:gdLst/>
                <a:ahLst/>
                <a:cxnLst/>
                <a:rect l="l" t="t" r="r" b="b"/>
                <a:pathLst>
                  <a:path w="1546" h="516" extrusionOk="0">
                    <a:moveTo>
                      <a:pt x="1228" y="0"/>
                    </a:moveTo>
                    <a:cubicBezTo>
                      <a:pt x="951" y="40"/>
                      <a:pt x="634" y="40"/>
                      <a:pt x="317" y="40"/>
                    </a:cubicBezTo>
                    <a:cubicBezTo>
                      <a:pt x="1" y="40"/>
                      <a:pt x="40" y="515"/>
                      <a:pt x="357" y="515"/>
                    </a:cubicBezTo>
                    <a:cubicBezTo>
                      <a:pt x="674" y="515"/>
                      <a:pt x="951" y="515"/>
                      <a:pt x="1268" y="475"/>
                    </a:cubicBezTo>
                    <a:cubicBezTo>
                      <a:pt x="1545" y="396"/>
                      <a:pt x="1506" y="40"/>
                      <a:pt x="1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49;p42">
                <a:extLst>
                  <a:ext uri="{FF2B5EF4-FFF2-40B4-BE49-F238E27FC236}">
                    <a16:creationId xmlns:a16="http://schemas.microsoft.com/office/drawing/2014/main" id="{3098D43E-383C-42B1-8762-D1925241A41F}"/>
                  </a:ext>
                </a:extLst>
              </p:cNvPr>
              <p:cNvSpPr/>
              <p:nvPr/>
            </p:nvSpPr>
            <p:spPr>
              <a:xfrm>
                <a:off x="6528424" y="1685298"/>
                <a:ext cx="358473" cy="160412"/>
              </a:xfrm>
              <a:custGeom>
                <a:avLst/>
                <a:gdLst/>
                <a:ahLst/>
                <a:cxnLst/>
                <a:rect l="l" t="t" r="r" b="b"/>
                <a:pathLst>
                  <a:path w="3104" h="1389" extrusionOk="0">
                    <a:moveTo>
                      <a:pt x="386" y="1"/>
                    </a:moveTo>
                    <a:cubicBezTo>
                      <a:pt x="156" y="1"/>
                      <a:pt x="0" y="348"/>
                      <a:pt x="245" y="417"/>
                    </a:cubicBezTo>
                    <a:lnTo>
                      <a:pt x="2621" y="1368"/>
                    </a:lnTo>
                    <a:cubicBezTo>
                      <a:pt x="2659" y="1382"/>
                      <a:pt x="2695" y="1388"/>
                      <a:pt x="2729" y="1388"/>
                    </a:cubicBezTo>
                    <a:cubicBezTo>
                      <a:pt x="2979" y="1388"/>
                      <a:pt x="3103" y="1042"/>
                      <a:pt x="2859" y="972"/>
                    </a:cubicBezTo>
                    <a:lnTo>
                      <a:pt x="482" y="21"/>
                    </a:lnTo>
                    <a:cubicBezTo>
                      <a:pt x="449" y="7"/>
                      <a:pt x="417"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50;p42">
                <a:extLst>
                  <a:ext uri="{FF2B5EF4-FFF2-40B4-BE49-F238E27FC236}">
                    <a16:creationId xmlns:a16="http://schemas.microsoft.com/office/drawing/2014/main" id="{75E91D79-2AF0-4397-B3E3-A09BD5954283}"/>
                  </a:ext>
                </a:extLst>
              </p:cNvPr>
              <p:cNvSpPr/>
              <p:nvPr/>
            </p:nvSpPr>
            <p:spPr>
              <a:xfrm>
                <a:off x="6920962" y="1439428"/>
                <a:ext cx="157409" cy="228781"/>
              </a:xfrm>
              <a:custGeom>
                <a:avLst/>
                <a:gdLst/>
                <a:ahLst/>
                <a:cxnLst/>
                <a:rect l="l" t="t" r="r" b="b"/>
                <a:pathLst>
                  <a:path w="1363" h="1981" extrusionOk="0">
                    <a:moveTo>
                      <a:pt x="270" y="1"/>
                    </a:moveTo>
                    <a:cubicBezTo>
                      <a:pt x="131" y="1"/>
                      <a:pt x="0" y="126"/>
                      <a:pt x="54" y="288"/>
                    </a:cubicBezTo>
                    <a:cubicBezTo>
                      <a:pt x="252" y="843"/>
                      <a:pt x="530" y="1398"/>
                      <a:pt x="886" y="1913"/>
                    </a:cubicBezTo>
                    <a:cubicBezTo>
                      <a:pt x="934" y="1961"/>
                      <a:pt x="989" y="1981"/>
                      <a:pt x="1043" y="1981"/>
                    </a:cubicBezTo>
                    <a:cubicBezTo>
                      <a:pt x="1210" y="1981"/>
                      <a:pt x="1363" y="1785"/>
                      <a:pt x="1243" y="1635"/>
                    </a:cubicBezTo>
                    <a:cubicBezTo>
                      <a:pt x="926" y="1160"/>
                      <a:pt x="648" y="645"/>
                      <a:pt x="450" y="90"/>
                    </a:cubicBezTo>
                    <a:cubicBezTo>
                      <a:pt x="400" y="28"/>
                      <a:pt x="334"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51;p42">
                <a:extLst>
                  <a:ext uri="{FF2B5EF4-FFF2-40B4-BE49-F238E27FC236}">
                    <a16:creationId xmlns:a16="http://schemas.microsoft.com/office/drawing/2014/main" id="{6B794109-761E-4E21-BB17-A7B4C100D22F}"/>
                  </a:ext>
                </a:extLst>
              </p:cNvPr>
              <p:cNvSpPr/>
              <p:nvPr/>
            </p:nvSpPr>
            <p:spPr>
              <a:xfrm>
                <a:off x="7245016" y="1392541"/>
                <a:ext cx="85807" cy="178197"/>
              </a:xfrm>
              <a:custGeom>
                <a:avLst/>
                <a:gdLst/>
                <a:ahLst/>
                <a:cxnLst/>
                <a:rect l="l" t="t" r="r" b="b"/>
                <a:pathLst>
                  <a:path w="743" h="1543" extrusionOk="0">
                    <a:moveTo>
                      <a:pt x="236" y="0"/>
                    </a:moveTo>
                    <a:cubicBezTo>
                      <a:pt x="113" y="0"/>
                      <a:pt x="0" y="90"/>
                      <a:pt x="21" y="259"/>
                    </a:cubicBezTo>
                    <a:cubicBezTo>
                      <a:pt x="61" y="615"/>
                      <a:pt x="180" y="1011"/>
                      <a:pt x="259" y="1368"/>
                    </a:cubicBezTo>
                    <a:cubicBezTo>
                      <a:pt x="290" y="1492"/>
                      <a:pt x="375" y="1543"/>
                      <a:pt x="463" y="1543"/>
                    </a:cubicBezTo>
                    <a:cubicBezTo>
                      <a:pt x="600" y="1543"/>
                      <a:pt x="743" y="1418"/>
                      <a:pt x="695" y="1249"/>
                    </a:cubicBezTo>
                    <a:cubicBezTo>
                      <a:pt x="615" y="892"/>
                      <a:pt x="536" y="536"/>
                      <a:pt x="496" y="219"/>
                    </a:cubicBezTo>
                    <a:cubicBezTo>
                      <a:pt x="459" y="70"/>
                      <a:pt x="344"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052;p42">
              <a:extLst>
                <a:ext uri="{FF2B5EF4-FFF2-40B4-BE49-F238E27FC236}">
                  <a16:creationId xmlns:a16="http://schemas.microsoft.com/office/drawing/2014/main" id="{9CB664A5-B0FB-4626-92CC-CB79CD0965C9}"/>
                </a:ext>
              </a:extLst>
            </p:cNvPr>
            <p:cNvSpPr/>
            <p:nvPr/>
          </p:nvSpPr>
          <p:spPr>
            <a:xfrm>
              <a:off x="7570574" y="4280149"/>
              <a:ext cx="715594" cy="530807"/>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extLst>
      <p:ext uri="{BB962C8B-B14F-4D97-AF65-F5344CB8AC3E}">
        <p14:creationId xmlns:p14="http://schemas.microsoft.com/office/powerpoint/2010/main" val="240209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FCB7F3-7C8B-4D7E-88BA-B40C3E9FACF8}"/>
              </a:ext>
            </a:extLst>
          </p:cNvPr>
          <p:cNvSpPr txBox="1"/>
          <p:nvPr/>
        </p:nvSpPr>
        <p:spPr>
          <a:xfrm>
            <a:off x="424761" y="480973"/>
            <a:ext cx="6219879" cy="3647152"/>
          </a:xfrm>
          <a:prstGeom prst="rect">
            <a:avLst/>
          </a:prstGeom>
          <a:noFill/>
        </p:spPr>
        <p:txBody>
          <a:bodyPr wrap="square" rtlCol="0">
            <a:spAutoFit/>
          </a:bodyPr>
          <a:lstStyle/>
          <a:p>
            <a:pPr>
              <a:lnSpc>
                <a:spcPct val="150000"/>
              </a:lnSpc>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Chủ nhật, em được nghỉ học. Buổi trưa, mẹ bận rộn nấu </a:t>
            </a:r>
            <a:r>
              <a:rPr lang="vi-VN" sz="2200">
                <a:latin typeface="Times New Roman" panose="02020603050405020304" pitchFamily="18" charset="0"/>
                <a:cs typeface="Times New Roman" panose="02020603050405020304" pitchFamily="18" charset="0"/>
              </a:rPr>
              <a:t>cơm </a:t>
            </a:r>
            <a:r>
              <a:rPr lang="en-US" sz="2200" smtClean="0">
                <a:latin typeface="Times New Roman" panose="02020603050405020304" pitchFamily="18" charset="0"/>
                <a:cs typeface="Times New Roman" panose="02020603050405020304" pitchFamily="18" charset="0"/>
              </a:rPr>
              <a:t>em</a:t>
            </a:r>
            <a:r>
              <a:rPr lang="en-US" sz="2200" dirty="0" smtClean="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liền chạy vào bếp để giúp mẹ. Mẹ đã nhờ em nhặt và rửa rau giúp mẹ. Em vui vẻ nhận lời. Sau khi rửa rau sạch sẽ, em còn giúp mẹ vo gạo nữa. Hai mẹ con </a:t>
            </a:r>
            <a:r>
              <a:rPr lang="en-US" sz="2200" dirty="0" err="1">
                <a:latin typeface="Times New Roman" panose="02020603050405020304" pitchFamily="18" charset="0"/>
                <a:cs typeface="Times New Roman" panose="02020603050405020304" pitchFamily="18" charset="0"/>
              </a:rPr>
              <a:t>vừa</a:t>
            </a:r>
            <a:r>
              <a:rPr lang="en-US" sz="2200" dirty="0">
                <a:latin typeface="Times New Roman" panose="02020603050405020304" pitchFamily="18" charset="0"/>
                <a:cs typeface="Times New Roman" panose="02020603050405020304" pitchFamily="18" charset="0"/>
              </a:rPr>
              <a:t> l</a:t>
            </a:r>
            <a:r>
              <a:rPr lang="vi-VN" sz="2200" dirty="0">
                <a:latin typeface="Times New Roman" panose="02020603050405020304" pitchFamily="18" charset="0"/>
                <a:cs typeface="Times New Roman" panose="02020603050405020304" pitchFamily="18" charset="0"/>
              </a:rPr>
              <a:t>àm việc </a:t>
            </a:r>
            <a:r>
              <a:rPr lang="en-US" sz="2200" dirty="0" err="1">
                <a:latin typeface="Times New Roman" panose="02020603050405020304" pitchFamily="18" charset="0"/>
                <a:cs typeface="Times New Roman" panose="02020603050405020304" pitchFamily="18" charset="0"/>
              </a:rPr>
              <a:t>vừa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nói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chuyện</a:t>
            </a:r>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rất vui </a:t>
            </a:r>
            <a:r>
              <a:rPr lang="en-US" sz="2200" dirty="0" err="1">
                <a:latin typeface="Times New Roman" panose="02020603050405020304" pitchFamily="18" charset="0"/>
                <a:cs typeface="Times New Roman" panose="02020603050405020304" pitchFamily="18" charset="0"/>
              </a:rPr>
              <a:t>trong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bếp</a:t>
            </a:r>
            <a:r>
              <a:rPr lang="vi-VN" sz="2200" dirty="0">
                <a:latin typeface="Times New Roman" panose="02020603050405020304" pitchFamily="18" charset="0"/>
                <a:cs typeface="Times New Roman" panose="02020603050405020304" pitchFamily="18" charset="0"/>
              </a:rPr>
              <a:t>. Trong bữa ăn, em đã được cả nhà </a:t>
            </a:r>
            <a:r>
              <a:rPr lang="en-US" sz="2200" dirty="0" err="1" smtClean="0">
                <a:latin typeface="Times New Roman" panose="02020603050405020304" pitchFamily="18" charset="0"/>
                <a:cs typeface="Times New Roman" panose="02020603050405020304" pitchFamily="18" charset="0"/>
              </a:rPr>
              <a:t>ngoan</a:t>
            </a:r>
            <a:r>
              <a:rPr lang="vi-VN" sz="2200" dirty="0">
                <a:latin typeface="Times New Roman" panose="02020603050405020304" pitchFamily="18" charset="0"/>
                <a:cs typeface="Times New Roman" panose="02020603050405020304" pitchFamily="18" charset="0"/>
              </a:rPr>
              <a:t>. Em cảm thấy rất vui </a:t>
            </a:r>
            <a:r>
              <a:rPr lang="en-US" sz="2200" dirty="0" err="1">
                <a:latin typeface="Times New Roman" panose="02020603050405020304" pitchFamily="18" charset="0"/>
                <a:cs typeface="Times New Roman" panose="02020603050405020304" pitchFamily="18" charset="0"/>
              </a:rPr>
              <a:t>vì</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đã</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giúp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mẹ</a:t>
            </a:r>
            <a:r>
              <a:rPr lang="en-US" sz="2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7647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FCB7F3-7C8B-4D7E-88BA-B40C3E9FACF8}"/>
              </a:ext>
            </a:extLst>
          </p:cNvPr>
          <p:cNvSpPr txBox="1"/>
          <p:nvPr/>
        </p:nvSpPr>
        <p:spPr>
          <a:xfrm>
            <a:off x="424761" y="480973"/>
            <a:ext cx="6219879" cy="4324261"/>
          </a:xfrm>
          <a:prstGeom prst="rect">
            <a:avLst/>
          </a:prstGeom>
          <a:noFill/>
        </p:spPr>
        <p:txBody>
          <a:bodyPr wrap="square" rtlCol="0">
            <a:spAutoFit/>
          </a:bodyPr>
          <a:lstStyle/>
          <a:p>
            <a:pPr>
              <a:lnSpc>
                <a:spcPct val="150000"/>
              </a:lnSpc>
            </a:pPr>
            <a:r>
              <a:rPr lang="en-US" sz="2200" dirty="0">
                <a:latin typeface="+mj-lt"/>
              </a:rPr>
              <a:t> </a:t>
            </a:r>
            <a:r>
              <a:rPr lang="en-US" sz="2200" dirty="0" smtClean="0">
                <a:latin typeface="+mj-lt"/>
              </a:rPr>
              <a:t>      </a:t>
            </a:r>
            <a:r>
              <a:rPr lang="vi-VN" sz="2200" dirty="0">
                <a:latin typeface="+mj-lt"/>
              </a:rPr>
              <a:t>Vào dịp Tết, mọi người đều rất bận rộn. Bố mẹ lo dọn dẹp nhà cửa, mua sắm đồ dùng. Em cũng giúp đỡ những công việc nhỏ như quét nhà, lau cửa sổ, tưới cây… Sau đó, mẹ đưa hai anh em đi mua áo mới. Chiều ba mươi Tết, cả gia đình em quây quần bên mâm cơm ấm cúng. Em cảm thấy </a:t>
            </a:r>
            <a:r>
              <a:rPr lang="vi-VN" sz="2200" dirty="0">
                <a:latin typeface="Times New Roman" panose="02020603050405020304" pitchFamily="18" charset="0"/>
                <a:cs typeface="Times New Roman" panose="02020603050405020304" pitchFamily="18" charset="0"/>
              </a:rPr>
              <a:t>rất </a:t>
            </a:r>
            <a:r>
              <a:rPr lang="en-US" sz="2200" dirty="0" err="1" smtClean="0">
                <a:latin typeface="Times New Roman" panose="02020603050405020304" pitchFamily="18" charset="0"/>
                <a:cs typeface="Times New Roman" panose="02020603050405020304" pitchFamily="18" charset="0"/>
              </a:rPr>
              <a:t>vui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và</a:t>
            </a:r>
            <a:r>
              <a:rPr lang="en-US" sz="2200" dirty="0" smtClean="0">
                <a:latin typeface="Times New Roman" panose="02020603050405020304" pitchFamily="18" charset="0"/>
                <a:cs typeface="Times New Roman" panose="02020603050405020304" pitchFamily="18" charset="0"/>
              </a:rPr>
              <a:t> </a:t>
            </a:r>
            <a:r>
              <a:rPr lang="vi-VN" sz="2200" dirty="0" smtClean="0">
                <a:latin typeface="Times New Roman" panose="02020603050405020304" pitchFamily="18" charset="0"/>
                <a:cs typeface="Times New Roman" panose="02020603050405020304" pitchFamily="18" charset="0"/>
              </a:rPr>
              <a:t>hạnh </a:t>
            </a:r>
            <a:r>
              <a:rPr lang="vi-VN" sz="2200" dirty="0">
                <a:latin typeface="+mj-lt"/>
              </a:rPr>
              <a:t>phúc.</a:t>
            </a:r>
          </a:p>
          <a:p>
            <a:r>
              <a:rPr lang="vi-VN" sz="2200" dirty="0">
                <a:latin typeface="+mj-lt"/>
              </a:rPr>
              <a:t/>
            </a:r>
            <a:br>
              <a:rPr lang="vi-VN" sz="2200" dirty="0">
                <a:latin typeface="+mj-lt"/>
              </a:rPr>
            </a:br>
            <a:endParaRPr lang="en-US" sz="2200" dirty="0">
              <a:latin typeface="+mj-lt"/>
              <a:cs typeface="Times New Roman" panose="02020603050405020304" pitchFamily="18" charset="0"/>
            </a:endParaRPr>
          </a:p>
        </p:txBody>
      </p:sp>
    </p:spTree>
    <p:extLst>
      <p:ext uri="{BB962C8B-B14F-4D97-AF65-F5344CB8AC3E}">
        <p14:creationId xmlns:p14="http://schemas.microsoft.com/office/powerpoint/2010/main" val="390204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0C0BFDDF-7C2E-4B18-BE2A-A61E5AA27A40}"/>
              </a:ext>
            </a:extLst>
          </p:cNvPr>
          <p:cNvSpPr txBox="1"/>
          <p:nvPr/>
        </p:nvSpPr>
        <p:spPr>
          <a:xfrm>
            <a:off x="358141" y="1187988"/>
            <a:ext cx="6347460" cy="3831818"/>
          </a:xfrm>
          <a:prstGeom prst="rect">
            <a:avLst/>
          </a:prstGeom>
          <a:noFill/>
        </p:spPr>
        <p:txBody>
          <a:bodyPr wrap="square" rtlCol="0">
            <a:spAutoFit/>
          </a:bodyPr>
          <a:lstStyle/>
          <a:p>
            <a:pPr>
              <a:lnSpc>
                <a:spcPct val="150000"/>
              </a:lnSpc>
            </a:pPr>
            <a:r>
              <a:rPr lang="en-US" sz="2200" dirty="0" smtClean="0">
                <a:latin typeface="+mj-lt"/>
              </a:rPr>
              <a:t>           </a:t>
            </a:r>
            <a:r>
              <a:rPr lang="vi-VN" sz="2000" dirty="0">
                <a:latin typeface="Times New Roman" panose="02020603050405020304" pitchFamily="18" charset="0"/>
                <a:cs typeface="Times New Roman" panose="02020603050405020304" pitchFamily="18" charset="0"/>
              </a:rPr>
              <a:t>H</a:t>
            </a:r>
            <a:r>
              <a:rPr lang="en-US" sz="2000" dirty="0">
                <a:latin typeface="Times New Roman" panose="02020603050405020304" pitchFamily="18" charset="0"/>
                <a:cs typeface="Times New Roman" panose="02020603050405020304" pitchFamily="18" charset="0"/>
              </a:rPr>
              <a:t>ằ</a:t>
            </a:r>
            <a:r>
              <a:rPr lang="vi-VN" sz="2000" dirty="0">
                <a:latin typeface="Times New Roman" panose="02020603050405020304" pitchFamily="18" charset="0"/>
                <a:cs typeface="Times New Roman" panose="02020603050405020304" pitchFamily="18" charset="0"/>
              </a:rPr>
              <a:t>̀ng ngày mẹ em là người đảm nhận hết công việc nhà, từ nấu 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vi-VN" sz="2000" dirty="0">
                <a:latin typeface="Times New Roman" panose="02020603050405020304" pitchFamily="18" charset="0"/>
                <a:cs typeface="Times New Roman" panose="02020603050405020304" pitchFamily="18" charset="0"/>
              </a:rPr>
              <a:t> dọn dẹp. Em thấy mẹ vất vả nên sau mỗi buổi học em đều phụ giúp mẹ làm việc nhà.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thường</a:t>
            </a: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giúp mẹ quét nhà, sắp xếp đồ đạc ngăn nắp. Thấy những quyển sách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gái</a:t>
            </a:r>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em đều thu lại và </a:t>
            </a:r>
            <a:r>
              <a:rPr lang="en-US" sz="2000" dirty="0" err="1">
                <a:latin typeface="Times New Roman" panose="02020603050405020304" pitchFamily="18" charset="0"/>
                <a:cs typeface="Times New Roman" panose="02020603050405020304" pitchFamily="18" charset="0"/>
              </a:rPr>
              <a:t>cất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gọn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gàng</a:t>
            </a:r>
            <a:r>
              <a:rPr lang="vi-VN" sz="2000" dirty="0">
                <a:latin typeface="Times New Roman" panose="02020603050405020304" pitchFamily="18" charset="0"/>
                <a:cs typeface="Times New Roman" panose="02020603050405020304" pitchFamily="18" charset="0"/>
              </a:rPr>
              <a:t>. Khi mẹ nấu cơm xong, nhà cửa đã </a:t>
            </a:r>
            <a:r>
              <a:rPr lang="vi-VN" sz="2000" dirty="0" smtClean="0">
                <a:latin typeface="Times New Roman" panose="02020603050405020304" pitchFamily="18" charset="0"/>
                <a:cs typeface="Times New Roman" panose="02020603050405020304" pitchFamily="18" charset="0"/>
              </a:rPr>
              <a:t>sạch </a:t>
            </a:r>
            <a:r>
              <a:rPr lang="vi-VN" sz="2000" dirty="0">
                <a:latin typeface="Times New Roman" panose="02020603050405020304" pitchFamily="18" charset="0"/>
                <a:cs typeface="Times New Roman" panose="02020603050405020304" pitchFamily="18" charset="0"/>
              </a:rPr>
              <a:t>sẽ. Mẹ mỉm cười và khen em thật ngoan. Em thấy rất vui vì đã giúp mẹ làm việc nhà</a:t>
            </a:r>
            <a:endParaRPr lang="en-US" sz="20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40500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CA5FA22-71F9-4277-A204-12A5800EF266}"/>
              </a:ext>
            </a:extLst>
          </p:cNvPr>
          <p:cNvGrpSpPr/>
          <p:nvPr/>
        </p:nvGrpSpPr>
        <p:grpSpPr>
          <a:xfrm>
            <a:off x="1144267" y="1390819"/>
            <a:ext cx="4894120" cy="3440874"/>
            <a:chOff x="1144267" y="1390819"/>
            <a:chExt cx="4894120" cy="3440874"/>
          </a:xfrm>
        </p:grpSpPr>
        <p:grpSp>
          <p:nvGrpSpPr>
            <p:cNvPr id="12" name="Group 11">
              <a:extLst>
                <a:ext uri="{FF2B5EF4-FFF2-40B4-BE49-F238E27FC236}">
                  <a16:creationId xmlns:a16="http://schemas.microsoft.com/office/drawing/2014/main" id="{90B377D9-90B6-46B4-98C8-8076A2A6522C}"/>
                </a:ext>
              </a:extLst>
            </p:cNvPr>
            <p:cNvGrpSpPr/>
            <p:nvPr/>
          </p:nvGrpSpPr>
          <p:grpSpPr>
            <a:xfrm>
              <a:off x="1144267" y="1390819"/>
              <a:ext cx="4405927" cy="3318271"/>
              <a:chOff x="1417547" y="1264224"/>
              <a:chExt cx="4405927" cy="3318271"/>
            </a:xfrm>
          </p:grpSpPr>
          <p:pic>
            <p:nvPicPr>
              <p:cNvPr id="14" name="Picture 13">
                <a:extLst>
                  <a:ext uri="{FF2B5EF4-FFF2-40B4-BE49-F238E27FC236}">
                    <a16:creationId xmlns:a16="http://schemas.microsoft.com/office/drawing/2014/main" id="{03F44AF3-CB9F-4AFB-B614-AC101EE4B6D9}"/>
                  </a:ext>
                </a:extLst>
              </p:cNvPr>
              <p:cNvPicPr>
                <a:picLocks noChangeAspect="1"/>
              </p:cNvPicPr>
              <p:nvPr/>
            </p:nvPicPr>
            <p:blipFill>
              <a:blip r:embed="rId3">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5" name="TextBox 14">
                <a:extLst>
                  <a:ext uri="{FF2B5EF4-FFF2-40B4-BE49-F238E27FC236}">
                    <a16:creationId xmlns:a16="http://schemas.microsoft.com/office/drawing/2014/main" id="{DCAC3311-0CC0-45A6-AFCE-C552DA0194C4}"/>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ĐỌC</a:t>
                </a:r>
                <a:endParaRPr lang="en-US" sz="4400" b="1" dirty="0">
                  <a:solidFill>
                    <a:srgbClr val="17479D"/>
                  </a:solidFill>
                  <a:latin typeface="UTM Avo" panose="02040603050506020204" pitchFamily="18" charset="0"/>
                </a:endParaRPr>
              </a:p>
            </p:txBody>
          </p:sp>
          <p:sp>
            <p:nvSpPr>
              <p:cNvPr id="16" name="TextBox 15">
                <a:extLst>
                  <a:ext uri="{FF2B5EF4-FFF2-40B4-BE49-F238E27FC236}">
                    <a16:creationId xmlns:a16="http://schemas.microsoft.com/office/drawing/2014/main" id="{DB45DDF8-2D44-40F4-9298-FC95A5AAA9EF}"/>
                  </a:ext>
                </a:extLst>
              </p:cNvPr>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1 – 2</a:t>
                </a:r>
                <a:endParaRPr lang="en-US" sz="2800" b="1" dirty="0">
                  <a:solidFill>
                    <a:schemeClr val="accent1">
                      <a:lumMod val="50000"/>
                    </a:schemeClr>
                  </a:solidFill>
                  <a:latin typeface="UTM Avo" panose="02040603050506020204" pitchFamily="18" charset="0"/>
                </a:endParaRPr>
              </a:p>
            </p:txBody>
          </p:sp>
        </p:grpSp>
        <p:pic>
          <p:nvPicPr>
            <p:cNvPr id="13" name="Picture 4">
              <a:extLst>
                <a:ext uri="{FF2B5EF4-FFF2-40B4-BE49-F238E27FC236}">
                  <a16:creationId xmlns:a16="http://schemas.microsoft.com/office/drawing/2014/main" id="{24CA334E-59B0-40DA-8E46-D019EAB2A44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a:extLst>
              <a:ext uri="{FF2B5EF4-FFF2-40B4-BE49-F238E27FC236}">
                <a16:creationId xmlns:a16="http://schemas.microsoft.com/office/drawing/2014/main" id="{1A06C7C8-3C45-4AB9-A4F1-D6836C984CBE}"/>
              </a:ext>
            </a:extLst>
          </p:cNvPr>
          <p:cNvGrpSpPr/>
          <p:nvPr/>
        </p:nvGrpSpPr>
        <p:grpSpPr>
          <a:xfrm>
            <a:off x="223014" y="617893"/>
            <a:ext cx="1642746" cy="650903"/>
            <a:chOff x="340244" y="617893"/>
            <a:chExt cx="1642746" cy="650903"/>
          </a:xfrm>
        </p:grpSpPr>
        <p:sp>
          <p:nvSpPr>
            <p:cNvPr id="18" name="TextBox 17">
              <a:extLst>
                <a:ext uri="{FF2B5EF4-FFF2-40B4-BE49-F238E27FC236}">
                  <a16:creationId xmlns:a16="http://schemas.microsoft.com/office/drawing/2014/main" id="{B2198500-0E9A-4829-8845-35D7620AB28C}"/>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30</a:t>
              </a:r>
            </a:p>
          </p:txBody>
        </p:sp>
        <p:sp>
          <p:nvSpPr>
            <p:cNvPr id="19" name="TextBox 18">
              <a:extLst>
                <a:ext uri="{FF2B5EF4-FFF2-40B4-BE49-F238E27FC236}">
                  <a16:creationId xmlns:a16="http://schemas.microsoft.com/office/drawing/2014/main" id="{81DD70D1-434A-4310-8C3A-704DC3FF489C}"/>
                </a:ext>
              </a:extLst>
            </p:cNvPr>
            <p:cNvSpPr txBox="1"/>
            <p:nvPr/>
          </p:nvSpPr>
          <p:spPr>
            <a:xfrm>
              <a:off x="340244" y="622465"/>
              <a:ext cx="1613647" cy="646331"/>
            </a:xfrm>
            <a:prstGeom prst="rect">
              <a:avLst/>
            </a:prstGeom>
            <a:noFill/>
          </p:spPr>
          <p:txBody>
            <a:bodyPr wrap="square" rtlCol="0">
              <a:spAutoFit/>
            </a:bodyPr>
            <a:lstStyle/>
            <a:p>
              <a:r>
                <a:rPr lang="en-US" sz="3600" dirty="0">
                  <a:solidFill>
                    <a:srgbClr val="FC7D77"/>
                  </a:solidFill>
                  <a:latin typeface="UTM Cookies" panose="02040603050506020204" pitchFamily="18" charset="0"/>
                </a:rPr>
                <a:t>BÀI 30</a:t>
              </a:r>
            </a:p>
          </p:txBody>
        </p:sp>
      </p:grpSp>
      <p:sp>
        <p:nvSpPr>
          <p:cNvPr id="20" name="TextBox 19">
            <a:extLst>
              <a:ext uri="{FF2B5EF4-FFF2-40B4-BE49-F238E27FC236}">
                <a16:creationId xmlns:a16="http://schemas.microsoft.com/office/drawing/2014/main" id="{F2FCCA6A-D643-417C-804D-B46F5609E591}"/>
              </a:ext>
            </a:extLst>
          </p:cNvPr>
          <p:cNvSpPr txBox="1"/>
          <p:nvPr/>
        </p:nvSpPr>
        <p:spPr>
          <a:xfrm>
            <a:off x="1802794" y="595725"/>
            <a:ext cx="5693745" cy="615553"/>
          </a:xfrm>
          <a:prstGeom prst="rect">
            <a:avLst/>
          </a:prstGeom>
          <a:noFill/>
        </p:spPr>
        <p:txBody>
          <a:bodyPr wrap="square" rtlCol="0">
            <a:spAutoFit/>
          </a:bodyPr>
          <a:lstStyle/>
          <a:p>
            <a:r>
              <a:rPr lang="en-US" sz="3400" dirty="0">
                <a:solidFill>
                  <a:schemeClr val="accent2"/>
                </a:solidFill>
                <a:latin typeface="UTM Cookies" panose="02040603050506020204" pitchFamily="18" charset="0"/>
              </a:rPr>
              <a:t>THƯƠNG ÔNG</a:t>
            </a:r>
          </a:p>
        </p:txBody>
      </p:sp>
    </p:spTree>
    <p:custDataLst>
      <p:tags r:id="rId1"/>
    </p:custDataLst>
    <p:extLst>
      <p:ext uri="{BB962C8B-B14F-4D97-AF65-F5344CB8AC3E}">
        <p14:creationId xmlns:p14="http://schemas.microsoft.com/office/powerpoint/2010/main" val="1003617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D4EA74B-E229-45E0-857E-BC45DAFBEE9B}"/>
              </a:ext>
            </a:extLst>
          </p:cNvPr>
          <p:cNvGrpSpPr/>
          <p:nvPr/>
        </p:nvGrpSpPr>
        <p:grpSpPr>
          <a:xfrm>
            <a:off x="808541" y="400625"/>
            <a:ext cx="1395893" cy="555217"/>
            <a:chOff x="635794" y="386605"/>
            <a:chExt cx="1395893" cy="555217"/>
          </a:xfrm>
        </p:grpSpPr>
        <p:sp>
          <p:nvSpPr>
            <p:cNvPr id="12" name="TextBox 11">
              <a:extLst>
                <a:ext uri="{FF2B5EF4-FFF2-40B4-BE49-F238E27FC236}">
                  <a16:creationId xmlns:a16="http://schemas.microsoft.com/office/drawing/2014/main" id="{DC816F83-26F4-4A29-99C1-5F7B72A41F6F}"/>
                </a:ext>
              </a:extLst>
            </p:cNvPr>
            <p:cNvSpPr txBox="1"/>
            <p:nvPr/>
          </p:nvSpPr>
          <p:spPr>
            <a:xfrm>
              <a:off x="1218102" y="38660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3" name="Picture 12">
              <a:extLst>
                <a:ext uri="{FF2B5EF4-FFF2-40B4-BE49-F238E27FC236}">
                  <a16:creationId xmlns:a16="http://schemas.microsoft.com/office/drawing/2014/main" id="{A0AAB253-524E-4B4A-9ED0-70136092A004}"/>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14" name="TextBox 13">
            <a:extLst>
              <a:ext uri="{FF2B5EF4-FFF2-40B4-BE49-F238E27FC236}">
                <a16:creationId xmlns:a16="http://schemas.microsoft.com/office/drawing/2014/main" id="{A8C1DA82-FC67-4A7E-A37C-73F45435A494}"/>
              </a:ext>
            </a:extLst>
          </p:cNvPr>
          <p:cNvSpPr txBox="1"/>
          <p:nvPr/>
        </p:nvSpPr>
        <p:spPr>
          <a:xfrm>
            <a:off x="2468008" y="400624"/>
            <a:ext cx="2620459" cy="453907"/>
          </a:xfrm>
          <a:prstGeom prst="rect">
            <a:avLst/>
          </a:prstGeom>
          <a:noFill/>
        </p:spPr>
        <p:txBody>
          <a:bodyPr wrap="square" rtlCol="0">
            <a:spAutoFit/>
          </a:bodyPr>
          <a:lstStyle/>
          <a:p>
            <a:pPr algn="ctr">
              <a:lnSpc>
                <a:spcPct val="150000"/>
              </a:lnSpc>
            </a:pPr>
            <a:r>
              <a:rPr lang="en-US" sz="1800" b="1" dirty="0">
                <a:solidFill>
                  <a:schemeClr val="accent1">
                    <a:lumMod val="75000"/>
                  </a:schemeClr>
                </a:solidFill>
                <a:latin typeface="UTM Avo" panose="02040603050506020204" pitchFamily="18" charset="0"/>
              </a:rPr>
              <a:t>THƯƠNG ÔNG</a:t>
            </a:r>
          </a:p>
        </p:txBody>
      </p:sp>
      <p:sp>
        <p:nvSpPr>
          <p:cNvPr id="15" name="TextBox 14">
            <a:extLst>
              <a:ext uri="{FF2B5EF4-FFF2-40B4-BE49-F238E27FC236}">
                <a16:creationId xmlns:a16="http://schemas.microsoft.com/office/drawing/2014/main" id="{B4F5C1D2-2A0C-4F8D-9A0A-D592AB143772}"/>
              </a:ext>
            </a:extLst>
          </p:cNvPr>
          <p:cNvSpPr txBox="1"/>
          <p:nvPr/>
        </p:nvSpPr>
        <p:spPr>
          <a:xfrm>
            <a:off x="1278352" y="956132"/>
            <a:ext cx="2717914" cy="3924536"/>
          </a:xfrm>
          <a:prstGeom prst="rect">
            <a:avLst/>
          </a:prstGeom>
          <a:noFill/>
        </p:spPr>
        <p:txBody>
          <a:bodyPr wrap="square" rtlCol="0">
            <a:spAutoFit/>
          </a:bodyPr>
          <a:lstStyle/>
          <a:p>
            <a:pPr algn="just">
              <a:lnSpc>
                <a:spcPct val="150000"/>
              </a:lnSpc>
            </a:pPr>
            <a:r>
              <a:rPr lang="en-US" dirty="0" err="1">
                <a:latin typeface="UTM Avo" panose="02040603050506020204" pitchFamily="18" charset="0"/>
              </a:rPr>
              <a:t>Ông</a:t>
            </a:r>
            <a:r>
              <a:rPr lang="en-US" dirty="0">
                <a:latin typeface="UTM Avo" panose="02040603050506020204" pitchFamily="18" charset="0"/>
              </a:rPr>
              <a:t> </a:t>
            </a:r>
            <a:r>
              <a:rPr lang="en-US" dirty="0" err="1">
                <a:latin typeface="UTM Avo" panose="02040603050506020204" pitchFamily="18" charset="0"/>
              </a:rPr>
              <a:t>bị</a:t>
            </a:r>
            <a:r>
              <a:rPr lang="en-US" dirty="0">
                <a:latin typeface="UTM Avo" panose="02040603050506020204" pitchFamily="18" charset="0"/>
              </a:rPr>
              <a:t> </a:t>
            </a:r>
            <a:r>
              <a:rPr lang="en-US" dirty="0" err="1">
                <a:latin typeface="UTM Avo" panose="02040603050506020204" pitchFamily="18" charset="0"/>
              </a:rPr>
              <a:t>đau</a:t>
            </a:r>
            <a:r>
              <a:rPr lang="en-US" dirty="0">
                <a:latin typeface="UTM Avo" panose="02040603050506020204" pitchFamily="18" charset="0"/>
              </a:rPr>
              <a:t> </a:t>
            </a:r>
            <a:r>
              <a:rPr lang="en-US" dirty="0" err="1">
                <a:latin typeface="UTM Avo" panose="02040603050506020204" pitchFamily="18" charset="0"/>
              </a:rPr>
              <a:t>chân</a:t>
            </a:r>
            <a:endParaRPr lang="en-US" dirty="0">
              <a:latin typeface="UTM Avo" panose="02040603050506020204" pitchFamily="18" charset="0"/>
            </a:endParaRPr>
          </a:p>
          <a:p>
            <a:pPr algn="just">
              <a:lnSpc>
                <a:spcPct val="150000"/>
              </a:lnSpc>
            </a:pPr>
            <a:r>
              <a:rPr lang="en-US" dirty="0" err="1">
                <a:latin typeface="UTM Avo" panose="02040603050506020204" pitchFamily="18" charset="0"/>
              </a:rPr>
              <a:t>Nó</a:t>
            </a:r>
            <a:r>
              <a:rPr lang="en-US" dirty="0">
                <a:latin typeface="UTM Avo" panose="02040603050506020204" pitchFamily="18" charset="0"/>
              </a:rPr>
              <a:t> </a:t>
            </a:r>
            <a:r>
              <a:rPr lang="en-US" dirty="0" err="1">
                <a:latin typeface="UTM Avo" panose="02040603050506020204" pitchFamily="18" charset="0"/>
              </a:rPr>
              <a:t>sưng</a:t>
            </a:r>
            <a:r>
              <a:rPr lang="en-US" dirty="0">
                <a:latin typeface="UTM Avo" panose="02040603050506020204" pitchFamily="18" charset="0"/>
              </a:rPr>
              <a:t> </a:t>
            </a:r>
            <a:r>
              <a:rPr lang="en-US" dirty="0" err="1">
                <a:latin typeface="UTM Avo" panose="02040603050506020204" pitchFamily="18" charset="0"/>
              </a:rPr>
              <a:t>nó</a:t>
            </a:r>
            <a:r>
              <a:rPr lang="en-US" dirty="0">
                <a:latin typeface="UTM Avo" panose="02040603050506020204" pitchFamily="18" charset="0"/>
              </a:rPr>
              <a:t> </a:t>
            </a:r>
            <a:r>
              <a:rPr lang="en-US" dirty="0" err="1">
                <a:latin typeface="UTM Avo" panose="02040603050506020204" pitchFamily="18" charset="0"/>
              </a:rPr>
              <a:t>tấy</a:t>
            </a:r>
            <a:r>
              <a:rPr lang="en-US" dirty="0">
                <a:latin typeface="UTM Avo" panose="02040603050506020204" pitchFamily="18" charset="0"/>
              </a:rPr>
              <a:t>,</a:t>
            </a:r>
          </a:p>
          <a:p>
            <a:pPr algn="just">
              <a:lnSpc>
                <a:spcPct val="150000"/>
              </a:lnSpc>
            </a:pPr>
            <a:r>
              <a:rPr lang="en-US" dirty="0" err="1">
                <a:latin typeface="UTM Avo" panose="02040603050506020204" pitchFamily="18" charset="0"/>
              </a:rPr>
              <a:t>Đi</a:t>
            </a:r>
            <a:r>
              <a:rPr lang="en-US" dirty="0">
                <a:latin typeface="UTM Avo" panose="02040603050506020204" pitchFamily="18" charset="0"/>
              </a:rPr>
              <a:t> </a:t>
            </a:r>
            <a:r>
              <a:rPr lang="en-US" dirty="0" err="1">
                <a:latin typeface="UTM Avo" panose="02040603050506020204" pitchFamily="18" charset="0"/>
              </a:rPr>
              <a:t>phải</a:t>
            </a:r>
            <a:r>
              <a:rPr lang="en-US" dirty="0">
                <a:latin typeface="UTM Avo" panose="02040603050506020204" pitchFamily="18" charset="0"/>
              </a:rPr>
              <a:t> </a:t>
            </a:r>
            <a:r>
              <a:rPr lang="en-US" dirty="0" err="1">
                <a:latin typeface="UTM Avo" panose="02040603050506020204" pitchFamily="18" charset="0"/>
              </a:rPr>
              <a:t>chống</a:t>
            </a:r>
            <a:r>
              <a:rPr lang="en-US" dirty="0">
                <a:latin typeface="UTM Avo" panose="02040603050506020204" pitchFamily="18" charset="0"/>
              </a:rPr>
              <a:t> </a:t>
            </a:r>
            <a:r>
              <a:rPr lang="en-US" dirty="0" err="1">
                <a:latin typeface="UTM Avo" panose="02040603050506020204" pitchFamily="18" charset="0"/>
              </a:rPr>
              <a:t>gậy</a:t>
            </a:r>
            <a:endParaRPr lang="en-US" dirty="0">
              <a:latin typeface="UTM Avo" panose="02040603050506020204" pitchFamily="18" charset="0"/>
            </a:endParaRPr>
          </a:p>
          <a:p>
            <a:pPr algn="just">
              <a:lnSpc>
                <a:spcPct val="150000"/>
              </a:lnSpc>
            </a:pPr>
            <a:r>
              <a:rPr lang="en-US" dirty="0" err="1">
                <a:latin typeface="UTM Avo" panose="02040603050506020204" pitchFamily="18" charset="0"/>
              </a:rPr>
              <a:t>Khập</a:t>
            </a:r>
            <a:r>
              <a:rPr lang="en-US" dirty="0">
                <a:latin typeface="UTM Avo" panose="02040603050506020204" pitchFamily="18" charset="0"/>
              </a:rPr>
              <a:t> </a:t>
            </a:r>
            <a:r>
              <a:rPr lang="en-US" dirty="0" err="1">
                <a:latin typeface="UTM Avo" panose="02040603050506020204" pitchFamily="18" charset="0"/>
              </a:rPr>
              <a:t>khiễng</a:t>
            </a:r>
            <a:r>
              <a:rPr lang="en-US" dirty="0">
                <a:latin typeface="UTM Avo" panose="02040603050506020204" pitchFamily="18" charset="0"/>
              </a:rPr>
              <a:t>, </a:t>
            </a:r>
            <a:r>
              <a:rPr lang="en-US" dirty="0" err="1">
                <a:latin typeface="UTM Avo" panose="02040603050506020204" pitchFamily="18" charset="0"/>
              </a:rPr>
              <a:t>khập</a:t>
            </a:r>
            <a:r>
              <a:rPr lang="en-US" dirty="0">
                <a:latin typeface="UTM Avo" panose="02040603050506020204" pitchFamily="18" charset="0"/>
              </a:rPr>
              <a:t> </a:t>
            </a:r>
            <a:r>
              <a:rPr lang="en-US" dirty="0" err="1">
                <a:latin typeface="UTM Avo" panose="02040603050506020204" pitchFamily="18" charset="0"/>
              </a:rPr>
              <a:t>khà</a:t>
            </a:r>
            <a:r>
              <a:rPr lang="en-US" dirty="0">
                <a:latin typeface="UTM Avo" panose="02040603050506020204" pitchFamily="18" charset="0"/>
              </a:rPr>
              <a:t>,</a:t>
            </a:r>
          </a:p>
          <a:p>
            <a:pPr algn="just">
              <a:lnSpc>
                <a:spcPct val="150000"/>
              </a:lnSpc>
            </a:pPr>
            <a:r>
              <a:rPr lang="en-US" dirty="0" err="1">
                <a:latin typeface="UTM Avo" panose="02040603050506020204" pitchFamily="18" charset="0"/>
              </a:rPr>
              <a:t>Bước</a:t>
            </a:r>
            <a:r>
              <a:rPr lang="en-US" dirty="0">
                <a:latin typeface="UTM Avo" panose="02040603050506020204" pitchFamily="18" charset="0"/>
              </a:rPr>
              <a:t> </a:t>
            </a:r>
            <a:r>
              <a:rPr lang="en-US" dirty="0" err="1">
                <a:latin typeface="UTM Avo" panose="02040603050506020204" pitchFamily="18" charset="0"/>
              </a:rPr>
              <a:t>lên</a:t>
            </a:r>
            <a:r>
              <a:rPr lang="en-US" dirty="0">
                <a:latin typeface="UTM Avo" panose="02040603050506020204" pitchFamily="18" charset="0"/>
              </a:rPr>
              <a:t> </a:t>
            </a:r>
            <a:r>
              <a:rPr lang="en-US" dirty="0" err="1">
                <a:latin typeface="UTM Avo" panose="02040603050506020204" pitchFamily="18" charset="0"/>
              </a:rPr>
              <a:t>thềm</a:t>
            </a:r>
            <a:r>
              <a:rPr lang="en-US" dirty="0">
                <a:latin typeface="UTM Avo" panose="02040603050506020204" pitchFamily="18" charset="0"/>
              </a:rPr>
              <a:t> </a:t>
            </a:r>
            <a:r>
              <a:rPr lang="en-US" dirty="0" err="1">
                <a:latin typeface="UTM Avo" panose="02040603050506020204" pitchFamily="18" charset="0"/>
              </a:rPr>
              <a:t>nhà</a:t>
            </a:r>
            <a:endParaRPr lang="en-US" dirty="0">
              <a:latin typeface="UTM Avo" panose="02040603050506020204" pitchFamily="18" charset="0"/>
            </a:endParaRPr>
          </a:p>
          <a:p>
            <a:pPr algn="just">
              <a:lnSpc>
                <a:spcPct val="150000"/>
              </a:lnSpc>
            </a:pPr>
            <a:r>
              <a:rPr lang="en-US" dirty="0" err="1">
                <a:latin typeface="UTM Avo" panose="02040603050506020204" pitchFamily="18" charset="0"/>
              </a:rPr>
              <a:t>Nhấc</a:t>
            </a:r>
            <a:r>
              <a:rPr lang="en-US" dirty="0">
                <a:latin typeface="UTM Avo" panose="02040603050506020204" pitchFamily="18" charset="0"/>
              </a:rPr>
              <a:t> </a:t>
            </a:r>
            <a:r>
              <a:rPr lang="en-US" dirty="0" err="1">
                <a:latin typeface="UTM Avo" panose="02040603050506020204" pitchFamily="18" charset="0"/>
              </a:rPr>
              <a:t>chân</a:t>
            </a:r>
            <a:r>
              <a:rPr lang="en-US" dirty="0">
                <a:latin typeface="UTM Avo" panose="02040603050506020204" pitchFamily="18" charset="0"/>
              </a:rPr>
              <a:t> </a:t>
            </a:r>
            <a:r>
              <a:rPr lang="en-US" dirty="0" err="1">
                <a:latin typeface="UTM Avo" panose="02040603050506020204" pitchFamily="18" charset="0"/>
              </a:rPr>
              <a:t>quá</a:t>
            </a:r>
            <a:r>
              <a:rPr lang="en-US" dirty="0">
                <a:latin typeface="UTM Avo" panose="02040603050506020204" pitchFamily="18" charset="0"/>
              </a:rPr>
              <a:t> </a:t>
            </a:r>
            <a:r>
              <a:rPr lang="en-US" dirty="0" err="1">
                <a:latin typeface="UTM Avo" panose="02040603050506020204" pitchFamily="18" charset="0"/>
              </a:rPr>
              <a:t>khó</a:t>
            </a:r>
            <a:r>
              <a:rPr lang="en-US" dirty="0">
                <a:latin typeface="UTM Avo" panose="02040603050506020204" pitchFamily="18" charset="0"/>
              </a:rPr>
              <a:t>.</a:t>
            </a:r>
          </a:p>
          <a:p>
            <a:pPr algn="just">
              <a:lnSpc>
                <a:spcPct val="150000"/>
              </a:lnSpc>
            </a:pPr>
            <a:r>
              <a:rPr lang="en-US" dirty="0" err="1">
                <a:latin typeface="UTM Avo" panose="02040603050506020204" pitchFamily="18" charset="0"/>
              </a:rPr>
              <a:t>Thấy</a:t>
            </a:r>
            <a:r>
              <a:rPr lang="en-US" dirty="0">
                <a:latin typeface="UTM Avo" panose="02040603050506020204" pitchFamily="18" charset="0"/>
              </a:rPr>
              <a:t> </a:t>
            </a:r>
            <a:r>
              <a:rPr lang="en-US" dirty="0" err="1">
                <a:latin typeface="UTM Avo" panose="02040603050506020204" pitchFamily="18" charset="0"/>
              </a:rPr>
              <a:t>ông</a:t>
            </a:r>
            <a:r>
              <a:rPr lang="en-US" dirty="0">
                <a:latin typeface="UTM Avo" panose="02040603050506020204" pitchFamily="18" charset="0"/>
              </a:rPr>
              <a:t> </a:t>
            </a:r>
            <a:r>
              <a:rPr lang="en-US" dirty="0" err="1">
                <a:latin typeface="UTM Avo" panose="02040603050506020204" pitchFamily="18" charset="0"/>
              </a:rPr>
              <a:t>nhăn</a:t>
            </a:r>
            <a:r>
              <a:rPr lang="en-US" dirty="0">
                <a:latin typeface="UTM Avo" panose="02040603050506020204" pitchFamily="18" charset="0"/>
              </a:rPr>
              <a:t> </a:t>
            </a:r>
            <a:r>
              <a:rPr lang="en-US" dirty="0" err="1">
                <a:latin typeface="UTM Avo" panose="02040603050506020204" pitchFamily="18" charset="0"/>
              </a:rPr>
              <a:t>nhó</a:t>
            </a:r>
            <a:r>
              <a:rPr lang="en-US" dirty="0">
                <a:latin typeface="UTM Avo" panose="02040603050506020204" pitchFamily="18" charset="0"/>
              </a:rPr>
              <a:t>,</a:t>
            </a:r>
          </a:p>
          <a:p>
            <a:pPr algn="just">
              <a:lnSpc>
                <a:spcPct val="150000"/>
              </a:lnSpc>
            </a:pPr>
            <a:r>
              <a:rPr lang="en-US" dirty="0" err="1">
                <a:latin typeface="UTM Avo" panose="02040603050506020204" pitchFamily="18" charset="0"/>
              </a:rPr>
              <a:t>Việt</a:t>
            </a:r>
            <a:r>
              <a:rPr lang="en-US" dirty="0">
                <a:latin typeface="UTM Avo" panose="02040603050506020204" pitchFamily="18" charset="0"/>
              </a:rPr>
              <a:t> </a:t>
            </a:r>
            <a:r>
              <a:rPr lang="en-US" dirty="0" err="1">
                <a:latin typeface="UTM Avo" panose="02040603050506020204" pitchFamily="18" charset="0"/>
              </a:rPr>
              <a:t>chơi</a:t>
            </a:r>
            <a:r>
              <a:rPr lang="en-US" dirty="0">
                <a:latin typeface="UTM Avo" panose="02040603050506020204" pitchFamily="18" charset="0"/>
              </a:rPr>
              <a:t> </a:t>
            </a:r>
            <a:r>
              <a:rPr lang="en-US" dirty="0" err="1">
                <a:latin typeface="UTM Avo" panose="02040603050506020204" pitchFamily="18" charset="0"/>
              </a:rPr>
              <a:t>ngoài</a:t>
            </a:r>
            <a:r>
              <a:rPr lang="en-US" dirty="0">
                <a:latin typeface="UTM Avo" panose="02040603050506020204" pitchFamily="18" charset="0"/>
              </a:rPr>
              <a:t> </a:t>
            </a:r>
            <a:r>
              <a:rPr lang="en-US" dirty="0" err="1">
                <a:latin typeface="UTM Avo" panose="02040603050506020204" pitchFamily="18" charset="0"/>
              </a:rPr>
              <a:t>sân</a:t>
            </a:r>
            <a:endParaRPr lang="en-US" dirty="0">
              <a:latin typeface="UTM Avo" panose="02040603050506020204" pitchFamily="18" charset="0"/>
            </a:endParaRPr>
          </a:p>
          <a:p>
            <a:pPr algn="just">
              <a:lnSpc>
                <a:spcPct val="150000"/>
              </a:lnSpc>
            </a:pPr>
            <a:r>
              <a:rPr lang="en-US" dirty="0">
                <a:latin typeface="UTM Avo" panose="02040603050506020204" pitchFamily="18" charset="0"/>
              </a:rPr>
              <a:t>Lon ton </a:t>
            </a:r>
            <a:r>
              <a:rPr lang="en-US" dirty="0" err="1">
                <a:latin typeface="UTM Avo" panose="02040603050506020204" pitchFamily="18" charset="0"/>
              </a:rPr>
              <a:t>lại</a:t>
            </a:r>
            <a:r>
              <a:rPr lang="en-US" dirty="0">
                <a:latin typeface="UTM Avo" panose="02040603050506020204" pitchFamily="18" charset="0"/>
              </a:rPr>
              <a:t> </a:t>
            </a:r>
            <a:r>
              <a:rPr lang="en-US" dirty="0" err="1">
                <a:latin typeface="UTM Avo" panose="02040603050506020204" pitchFamily="18" charset="0"/>
              </a:rPr>
              <a:t>gần</a:t>
            </a:r>
            <a:r>
              <a:rPr lang="en-US" dirty="0">
                <a:latin typeface="UTM Avo" panose="02040603050506020204" pitchFamily="18" charset="0"/>
              </a:rPr>
              <a:t>,</a:t>
            </a:r>
          </a:p>
          <a:p>
            <a:pPr algn="just">
              <a:lnSpc>
                <a:spcPct val="150000"/>
              </a:lnSpc>
            </a:pPr>
            <a:r>
              <a:rPr lang="en-US" dirty="0" err="1">
                <a:latin typeface="UTM Avo" panose="02040603050506020204" pitchFamily="18" charset="0"/>
              </a:rPr>
              <a:t>Âu</a:t>
            </a:r>
            <a:r>
              <a:rPr lang="en-US" dirty="0">
                <a:latin typeface="UTM Avo" panose="02040603050506020204" pitchFamily="18" charset="0"/>
              </a:rPr>
              <a:t> </a:t>
            </a:r>
            <a:r>
              <a:rPr lang="en-US" dirty="0" err="1">
                <a:latin typeface="UTM Avo" panose="02040603050506020204" pitchFamily="18" charset="0"/>
              </a:rPr>
              <a:t>yếm</a:t>
            </a:r>
            <a:r>
              <a:rPr lang="en-US" dirty="0">
                <a:latin typeface="UTM Avo" panose="02040603050506020204" pitchFamily="18" charset="0"/>
              </a:rPr>
              <a:t>, </a:t>
            </a:r>
            <a:r>
              <a:rPr lang="en-US" dirty="0" err="1">
                <a:latin typeface="UTM Avo" panose="02040603050506020204" pitchFamily="18" charset="0"/>
              </a:rPr>
              <a:t>nhanh</a:t>
            </a:r>
            <a:r>
              <a:rPr lang="en-US" dirty="0">
                <a:latin typeface="UTM Avo" panose="02040603050506020204" pitchFamily="18" charset="0"/>
              </a:rPr>
              <a:t> </a:t>
            </a:r>
            <a:r>
              <a:rPr lang="en-US" dirty="0" err="1">
                <a:latin typeface="UTM Avo" panose="02040603050506020204" pitchFamily="18" charset="0"/>
              </a:rPr>
              <a:t>nhảu</a:t>
            </a:r>
            <a:r>
              <a:rPr lang="en-US" dirty="0">
                <a:latin typeface="UTM Avo" panose="02040603050506020204" pitchFamily="18" charset="0"/>
              </a:rPr>
              <a:t>:</a:t>
            </a:r>
          </a:p>
          <a:p>
            <a:pPr marL="171450" indent="-171450" algn="just">
              <a:lnSpc>
                <a:spcPct val="150000"/>
              </a:lnSpc>
              <a:buFontTx/>
              <a:buChar char="-"/>
            </a:pPr>
            <a:r>
              <a:rPr lang="en-US" dirty="0" err="1">
                <a:latin typeface="UTM Avo" panose="02040603050506020204" pitchFamily="18" charset="0"/>
              </a:rPr>
              <a:t>Ông</a:t>
            </a:r>
            <a:r>
              <a:rPr lang="en-US" dirty="0">
                <a:latin typeface="UTM Avo" panose="02040603050506020204" pitchFamily="18" charset="0"/>
              </a:rPr>
              <a:t> </a:t>
            </a:r>
            <a:r>
              <a:rPr lang="en-US" dirty="0" err="1">
                <a:latin typeface="UTM Avo" panose="02040603050506020204" pitchFamily="18" charset="0"/>
              </a:rPr>
              <a:t>vịn</a:t>
            </a:r>
            <a:r>
              <a:rPr lang="en-US" dirty="0">
                <a:latin typeface="UTM Avo" panose="02040603050506020204" pitchFamily="18" charset="0"/>
              </a:rPr>
              <a:t> </a:t>
            </a:r>
            <a:r>
              <a:rPr lang="en-US" dirty="0" err="1">
                <a:latin typeface="UTM Avo" panose="02040603050506020204" pitchFamily="18" charset="0"/>
              </a:rPr>
              <a:t>vai</a:t>
            </a:r>
            <a:r>
              <a:rPr lang="en-US" dirty="0">
                <a:latin typeface="UTM Avo" panose="02040603050506020204" pitchFamily="18" charset="0"/>
              </a:rPr>
              <a:t> </a:t>
            </a:r>
            <a:r>
              <a:rPr lang="en-US" dirty="0" err="1">
                <a:latin typeface="UTM Avo" panose="02040603050506020204" pitchFamily="18" charset="0"/>
              </a:rPr>
              <a:t>cháu</a:t>
            </a:r>
            <a:r>
              <a:rPr lang="en-US" dirty="0">
                <a:latin typeface="UTM Avo" panose="02040603050506020204" pitchFamily="18" charset="0"/>
              </a:rPr>
              <a:t>,</a:t>
            </a:r>
          </a:p>
          <a:p>
            <a:pPr algn="just">
              <a:lnSpc>
                <a:spcPct val="150000"/>
              </a:lnSpc>
            </a:pPr>
            <a:r>
              <a:rPr lang="en-US" dirty="0" err="1">
                <a:latin typeface="UTM Avo" panose="02040603050506020204" pitchFamily="18" charset="0"/>
              </a:rPr>
              <a:t>Cháu</a:t>
            </a:r>
            <a:r>
              <a:rPr lang="en-US" dirty="0">
                <a:latin typeface="UTM Avo" panose="02040603050506020204" pitchFamily="18" charset="0"/>
              </a:rPr>
              <a:t> </a:t>
            </a:r>
            <a:r>
              <a:rPr lang="en-US" dirty="0" err="1">
                <a:latin typeface="UTM Avo" panose="02040603050506020204" pitchFamily="18" charset="0"/>
              </a:rPr>
              <a:t>đỡ</a:t>
            </a:r>
            <a:r>
              <a:rPr lang="en-US" dirty="0">
                <a:latin typeface="UTM Avo" panose="02040603050506020204" pitchFamily="18" charset="0"/>
              </a:rPr>
              <a:t> </a:t>
            </a:r>
            <a:r>
              <a:rPr lang="en-US" dirty="0" err="1">
                <a:latin typeface="UTM Avo" panose="02040603050506020204" pitchFamily="18" charset="0"/>
              </a:rPr>
              <a:t>ông</a:t>
            </a:r>
            <a:r>
              <a:rPr lang="en-US" dirty="0">
                <a:latin typeface="UTM Avo" panose="02040603050506020204" pitchFamily="18" charset="0"/>
              </a:rPr>
              <a:t> </a:t>
            </a:r>
            <a:r>
              <a:rPr lang="en-US" dirty="0" err="1">
                <a:latin typeface="UTM Avo" panose="02040603050506020204" pitchFamily="18" charset="0"/>
              </a:rPr>
              <a:t>lên</a:t>
            </a:r>
            <a:r>
              <a:rPr lang="en-US" dirty="0">
                <a:latin typeface="UTM Avo" panose="02040603050506020204" pitchFamily="18" charset="0"/>
              </a:rPr>
              <a:t>.</a:t>
            </a:r>
          </a:p>
        </p:txBody>
      </p:sp>
      <p:sp>
        <p:nvSpPr>
          <p:cNvPr id="16" name="TextBox 15">
            <a:extLst>
              <a:ext uri="{FF2B5EF4-FFF2-40B4-BE49-F238E27FC236}">
                <a16:creationId xmlns:a16="http://schemas.microsoft.com/office/drawing/2014/main" id="{4063AB8E-E7FD-4566-9455-2322D0636FB3}"/>
              </a:ext>
            </a:extLst>
          </p:cNvPr>
          <p:cNvSpPr txBox="1"/>
          <p:nvPr/>
        </p:nvSpPr>
        <p:spPr>
          <a:xfrm>
            <a:off x="3996266" y="1824028"/>
            <a:ext cx="2717914" cy="2955040"/>
          </a:xfrm>
          <a:prstGeom prst="rect">
            <a:avLst/>
          </a:prstGeom>
          <a:noFill/>
        </p:spPr>
        <p:txBody>
          <a:bodyPr wrap="square" rtlCol="0">
            <a:spAutoFit/>
          </a:bodyPr>
          <a:lstStyle/>
          <a:p>
            <a:pPr algn="just">
              <a:lnSpc>
                <a:spcPct val="150000"/>
              </a:lnSpc>
            </a:pPr>
            <a:r>
              <a:rPr lang="en-US" dirty="0" err="1">
                <a:latin typeface="UTM Avo" panose="02040603050506020204" pitchFamily="18" charset="0"/>
              </a:rPr>
              <a:t>Ông</a:t>
            </a:r>
            <a:r>
              <a:rPr lang="en-US" dirty="0">
                <a:latin typeface="UTM Avo" panose="02040603050506020204" pitchFamily="18" charset="0"/>
              </a:rPr>
              <a:t> </a:t>
            </a:r>
            <a:r>
              <a:rPr lang="en-US" dirty="0" err="1">
                <a:latin typeface="UTM Avo" panose="02040603050506020204" pitchFamily="18" charset="0"/>
              </a:rPr>
              <a:t>bước</a:t>
            </a:r>
            <a:r>
              <a:rPr lang="en-US" dirty="0">
                <a:latin typeface="UTM Avo" panose="02040603050506020204" pitchFamily="18" charset="0"/>
              </a:rPr>
              <a:t> </a:t>
            </a:r>
            <a:r>
              <a:rPr lang="en-US" dirty="0" err="1">
                <a:latin typeface="UTM Avo" panose="02040603050506020204" pitchFamily="18" charset="0"/>
              </a:rPr>
              <a:t>lên</a:t>
            </a:r>
            <a:r>
              <a:rPr lang="en-US" dirty="0">
                <a:latin typeface="UTM Avo" panose="02040603050506020204" pitchFamily="18" charset="0"/>
              </a:rPr>
              <a:t> </a:t>
            </a:r>
            <a:r>
              <a:rPr lang="en-US" dirty="0" err="1">
                <a:latin typeface="UTM Avo" panose="02040603050506020204" pitchFamily="18" charset="0"/>
              </a:rPr>
              <a:t>thềm</a:t>
            </a:r>
            <a:endParaRPr lang="en-US" dirty="0">
              <a:latin typeface="UTM Avo" panose="02040603050506020204" pitchFamily="18" charset="0"/>
            </a:endParaRPr>
          </a:p>
          <a:p>
            <a:pPr algn="just">
              <a:lnSpc>
                <a:spcPct val="150000"/>
              </a:lnSpc>
            </a:pPr>
            <a:r>
              <a:rPr lang="en-US" dirty="0" err="1">
                <a:latin typeface="UTM Avo" panose="02040603050506020204" pitchFamily="18" charset="0"/>
              </a:rPr>
              <a:t>Trong</a:t>
            </a:r>
            <a:r>
              <a:rPr lang="en-US" dirty="0">
                <a:latin typeface="UTM Avo" panose="02040603050506020204" pitchFamily="18" charset="0"/>
              </a:rPr>
              <a:t> </a:t>
            </a:r>
            <a:r>
              <a:rPr lang="en-US" dirty="0" err="1">
                <a:latin typeface="UTM Avo" panose="02040603050506020204" pitchFamily="18" charset="0"/>
              </a:rPr>
              <a:t>lòng</a:t>
            </a:r>
            <a:r>
              <a:rPr lang="en-US" dirty="0">
                <a:latin typeface="UTM Avo" panose="02040603050506020204" pitchFamily="18" charset="0"/>
              </a:rPr>
              <a:t> sung </a:t>
            </a:r>
            <a:r>
              <a:rPr lang="en-US" dirty="0" err="1">
                <a:latin typeface="UTM Avo" panose="02040603050506020204" pitchFamily="18" charset="0"/>
              </a:rPr>
              <a:t>sướng</a:t>
            </a:r>
            <a:r>
              <a:rPr lang="en-US" dirty="0">
                <a:latin typeface="UTM Avo" panose="02040603050506020204" pitchFamily="18" charset="0"/>
              </a:rPr>
              <a:t>,</a:t>
            </a:r>
          </a:p>
          <a:p>
            <a:pPr algn="just">
              <a:lnSpc>
                <a:spcPct val="150000"/>
              </a:lnSpc>
            </a:pPr>
            <a:r>
              <a:rPr lang="en-US" dirty="0" err="1">
                <a:latin typeface="UTM Avo" panose="02040603050506020204" pitchFamily="18" charset="0"/>
              </a:rPr>
              <a:t>Quẳng</a:t>
            </a:r>
            <a:r>
              <a:rPr lang="en-US" dirty="0">
                <a:latin typeface="UTM Avo" panose="02040603050506020204" pitchFamily="18" charset="0"/>
              </a:rPr>
              <a:t> </a:t>
            </a:r>
            <a:r>
              <a:rPr lang="en-US" dirty="0" err="1">
                <a:latin typeface="UTM Avo" panose="02040603050506020204" pitchFamily="18" charset="0"/>
              </a:rPr>
              <a:t>gậy</a:t>
            </a:r>
            <a:r>
              <a:rPr lang="en-US" dirty="0">
                <a:latin typeface="UTM Avo" panose="02040603050506020204" pitchFamily="18" charset="0"/>
              </a:rPr>
              <a:t>, </a:t>
            </a:r>
            <a:r>
              <a:rPr lang="en-US" dirty="0" err="1">
                <a:latin typeface="UTM Avo" panose="02040603050506020204" pitchFamily="18" charset="0"/>
              </a:rPr>
              <a:t>cúi</a:t>
            </a:r>
            <a:r>
              <a:rPr lang="en-US" dirty="0">
                <a:latin typeface="UTM Avo" panose="02040603050506020204" pitchFamily="18" charset="0"/>
              </a:rPr>
              <a:t> </a:t>
            </a:r>
            <a:r>
              <a:rPr lang="en-US" dirty="0" err="1">
                <a:latin typeface="UTM Avo" panose="02040603050506020204" pitchFamily="18" charset="0"/>
              </a:rPr>
              <a:t>xuống</a:t>
            </a:r>
            <a:endParaRPr lang="en-US" dirty="0">
              <a:latin typeface="UTM Avo" panose="02040603050506020204" pitchFamily="18" charset="0"/>
            </a:endParaRPr>
          </a:p>
          <a:p>
            <a:pPr algn="just">
              <a:lnSpc>
                <a:spcPct val="150000"/>
              </a:lnSpc>
            </a:pPr>
            <a:r>
              <a:rPr lang="en-US" dirty="0" err="1">
                <a:latin typeface="UTM Avo" panose="02040603050506020204" pitchFamily="18" charset="0"/>
              </a:rPr>
              <a:t>Quên</a:t>
            </a:r>
            <a:r>
              <a:rPr lang="en-US" dirty="0">
                <a:latin typeface="UTM Avo" panose="02040603050506020204" pitchFamily="18" charset="0"/>
              </a:rPr>
              <a:t> </a:t>
            </a:r>
            <a:r>
              <a:rPr lang="en-US" dirty="0" err="1">
                <a:latin typeface="UTM Avo" panose="02040603050506020204" pitchFamily="18" charset="0"/>
              </a:rPr>
              <a:t>cả</a:t>
            </a:r>
            <a:r>
              <a:rPr lang="en-US" dirty="0">
                <a:latin typeface="UTM Avo" panose="02040603050506020204" pitchFamily="18" charset="0"/>
              </a:rPr>
              <a:t> </a:t>
            </a:r>
            <a:r>
              <a:rPr lang="en-US" dirty="0" err="1">
                <a:latin typeface="UTM Avo" panose="02040603050506020204" pitchFamily="18" charset="0"/>
              </a:rPr>
              <a:t>đớn</a:t>
            </a:r>
            <a:r>
              <a:rPr lang="en-US" dirty="0">
                <a:latin typeface="UTM Avo" panose="02040603050506020204" pitchFamily="18" charset="0"/>
              </a:rPr>
              <a:t> </a:t>
            </a:r>
            <a:r>
              <a:rPr lang="en-US" dirty="0" err="1">
                <a:latin typeface="UTM Avo" panose="02040603050506020204" pitchFamily="18" charset="0"/>
              </a:rPr>
              <a:t>đau</a:t>
            </a:r>
            <a:r>
              <a:rPr lang="en-US" dirty="0">
                <a:latin typeface="UTM Avo" panose="02040603050506020204" pitchFamily="18" charset="0"/>
              </a:rPr>
              <a:t>,</a:t>
            </a:r>
          </a:p>
          <a:p>
            <a:pPr algn="just">
              <a:lnSpc>
                <a:spcPct val="150000"/>
              </a:lnSpc>
            </a:pPr>
            <a:r>
              <a:rPr lang="en-US" dirty="0" err="1">
                <a:latin typeface="UTM Avo" panose="02040603050506020204" pitchFamily="18" charset="0"/>
              </a:rPr>
              <a:t>Ôm</a:t>
            </a:r>
            <a:r>
              <a:rPr lang="en-US" dirty="0">
                <a:latin typeface="UTM Avo" panose="02040603050506020204" pitchFamily="18" charset="0"/>
              </a:rPr>
              <a:t> </a:t>
            </a:r>
            <a:r>
              <a:rPr lang="en-US" dirty="0" err="1">
                <a:latin typeface="UTM Avo" panose="02040603050506020204" pitchFamily="18" charset="0"/>
              </a:rPr>
              <a:t>cháu</a:t>
            </a:r>
            <a:r>
              <a:rPr lang="en-US" dirty="0">
                <a:latin typeface="UTM Avo" panose="02040603050506020204" pitchFamily="18" charset="0"/>
              </a:rPr>
              <a:t> </a:t>
            </a:r>
            <a:r>
              <a:rPr lang="en-US" dirty="0" err="1">
                <a:latin typeface="UTM Avo" panose="02040603050506020204" pitchFamily="18" charset="0"/>
              </a:rPr>
              <a:t>xoa</a:t>
            </a:r>
            <a:r>
              <a:rPr lang="en-US" dirty="0">
                <a:latin typeface="UTM Avo" panose="02040603050506020204" pitchFamily="18" charset="0"/>
              </a:rPr>
              <a:t> </a:t>
            </a:r>
            <a:r>
              <a:rPr lang="en-US" dirty="0" err="1">
                <a:latin typeface="UTM Avo" panose="02040603050506020204" pitchFamily="18" charset="0"/>
              </a:rPr>
              <a:t>đầu</a:t>
            </a:r>
            <a:r>
              <a:rPr lang="en-US" dirty="0">
                <a:latin typeface="UTM Avo" panose="02040603050506020204" pitchFamily="18" charset="0"/>
              </a:rPr>
              <a:t>:</a:t>
            </a:r>
          </a:p>
          <a:p>
            <a:pPr marL="285750" indent="-285750" algn="just">
              <a:lnSpc>
                <a:spcPct val="150000"/>
              </a:lnSpc>
              <a:buFontTx/>
              <a:buChar char="-"/>
            </a:pPr>
            <a:r>
              <a:rPr lang="en-US" dirty="0" err="1">
                <a:latin typeface="UTM Avo" panose="02040603050506020204" pitchFamily="18" charset="0"/>
              </a:rPr>
              <a:t>Hoan</a:t>
            </a:r>
            <a:r>
              <a:rPr lang="en-US" dirty="0">
                <a:latin typeface="UTM Avo" panose="02040603050506020204" pitchFamily="18" charset="0"/>
              </a:rPr>
              <a:t> </a:t>
            </a:r>
            <a:r>
              <a:rPr lang="en-US" dirty="0" err="1">
                <a:latin typeface="UTM Avo" panose="02040603050506020204" pitchFamily="18" charset="0"/>
              </a:rPr>
              <a:t>hô</a:t>
            </a:r>
            <a:r>
              <a:rPr lang="en-US" dirty="0">
                <a:latin typeface="UTM Avo" panose="02040603050506020204" pitchFamily="18" charset="0"/>
              </a:rPr>
              <a:t> </a:t>
            </a:r>
            <a:r>
              <a:rPr lang="en-US" dirty="0" err="1">
                <a:latin typeface="UTM Avo" panose="02040603050506020204" pitchFamily="18" charset="0"/>
              </a:rPr>
              <a:t>thằng</a:t>
            </a:r>
            <a:r>
              <a:rPr lang="en-US" dirty="0">
                <a:latin typeface="UTM Avo" panose="02040603050506020204" pitchFamily="18" charset="0"/>
              </a:rPr>
              <a:t> </a:t>
            </a:r>
            <a:r>
              <a:rPr lang="en-US" dirty="0" err="1">
                <a:latin typeface="UTM Avo" panose="02040603050506020204" pitchFamily="18" charset="0"/>
              </a:rPr>
              <a:t>bé</a:t>
            </a:r>
            <a:r>
              <a:rPr lang="en-US" dirty="0">
                <a:latin typeface="UTM Avo" panose="02040603050506020204" pitchFamily="18" charset="0"/>
              </a:rPr>
              <a:t>!</a:t>
            </a:r>
          </a:p>
          <a:p>
            <a:pPr algn="just">
              <a:lnSpc>
                <a:spcPct val="150000"/>
              </a:lnSpc>
            </a:pPr>
            <a:r>
              <a:rPr lang="en-US" dirty="0" err="1">
                <a:latin typeface="UTM Avo" panose="02040603050506020204" pitchFamily="18" charset="0"/>
              </a:rPr>
              <a:t>Bé</a:t>
            </a:r>
            <a:r>
              <a:rPr lang="en-US" dirty="0">
                <a:latin typeface="UTM Avo" panose="02040603050506020204" pitchFamily="18" charset="0"/>
              </a:rPr>
              <a:t> </a:t>
            </a:r>
            <a:r>
              <a:rPr lang="en-US" dirty="0" err="1">
                <a:latin typeface="UTM Avo" panose="02040603050506020204" pitchFamily="18" charset="0"/>
              </a:rPr>
              <a:t>thế</a:t>
            </a:r>
            <a:r>
              <a:rPr lang="en-US" dirty="0">
                <a:latin typeface="UTM Avo" panose="02040603050506020204" pitchFamily="18" charset="0"/>
              </a:rPr>
              <a:t> </a:t>
            </a:r>
            <a:r>
              <a:rPr lang="en-US" dirty="0" err="1">
                <a:latin typeface="UTM Avo" panose="02040603050506020204" pitchFamily="18" charset="0"/>
              </a:rPr>
              <a:t>mà</a:t>
            </a:r>
            <a:r>
              <a:rPr lang="en-US" dirty="0">
                <a:latin typeface="UTM Avo" panose="02040603050506020204" pitchFamily="18" charset="0"/>
              </a:rPr>
              <a:t> </a:t>
            </a:r>
            <a:r>
              <a:rPr lang="en-US" dirty="0" err="1">
                <a:latin typeface="UTM Avo" panose="02040603050506020204" pitchFamily="18" charset="0"/>
              </a:rPr>
              <a:t>khỏe</a:t>
            </a:r>
            <a:endParaRPr lang="en-US" dirty="0">
              <a:latin typeface="UTM Avo" panose="02040603050506020204" pitchFamily="18" charset="0"/>
            </a:endParaRPr>
          </a:p>
          <a:p>
            <a:pPr algn="just">
              <a:lnSpc>
                <a:spcPct val="150000"/>
              </a:lnSpc>
            </a:pPr>
            <a:r>
              <a:rPr lang="en-US" dirty="0" err="1">
                <a:latin typeface="UTM Avo" panose="02040603050506020204" pitchFamily="18" charset="0"/>
              </a:rPr>
              <a:t>Vì</a:t>
            </a:r>
            <a:r>
              <a:rPr lang="en-US" dirty="0">
                <a:latin typeface="UTM Avo" panose="02040603050506020204" pitchFamily="18" charset="0"/>
              </a:rPr>
              <a:t> </a:t>
            </a:r>
            <a:r>
              <a:rPr lang="en-US" dirty="0" err="1">
                <a:latin typeface="UTM Avo" panose="02040603050506020204" pitchFamily="18" charset="0"/>
              </a:rPr>
              <a:t>nó</a:t>
            </a:r>
            <a:r>
              <a:rPr lang="en-US" dirty="0">
                <a:latin typeface="UTM Avo" panose="02040603050506020204" pitchFamily="18" charset="0"/>
              </a:rPr>
              <a:t> </a:t>
            </a:r>
            <a:r>
              <a:rPr lang="en-US" dirty="0" err="1">
                <a:latin typeface="UTM Avo" panose="02040603050506020204" pitchFamily="18" charset="0"/>
              </a:rPr>
              <a:t>thương</a:t>
            </a:r>
            <a:r>
              <a:rPr lang="en-US" dirty="0">
                <a:latin typeface="UTM Avo" panose="02040603050506020204" pitchFamily="18" charset="0"/>
              </a:rPr>
              <a:t> </a:t>
            </a:r>
            <a:r>
              <a:rPr lang="en-US" dirty="0" err="1">
                <a:latin typeface="UTM Avo" panose="02040603050506020204" pitchFamily="18" charset="0"/>
              </a:rPr>
              <a:t>ông</a:t>
            </a:r>
            <a:endParaRPr lang="en-US" dirty="0">
              <a:latin typeface="UTM Avo" panose="02040603050506020204" pitchFamily="18" charset="0"/>
            </a:endParaRPr>
          </a:p>
          <a:p>
            <a:pPr algn="just">
              <a:lnSpc>
                <a:spcPct val="150000"/>
              </a:lnSpc>
            </a:pPr>
            <a:r>
              <a:rPr lang="en-US" dirty="0">
                <a:latin typeface="UTM Avo" panose="02040603050506020204" pitchFamily="18" charset="0"/>
              </a:rPr>
              <a:t>	(Tú </a:t>
            </a:r>
            <a:r>
              <a:rPr lang="en-US" dirty="0" err="1">
                <a:latin typeface="UTM Avo" panose="02040603050506020204" pitchFamily="18" charset="0"/>
              </a:rPr>
              <a:t>Mỡ</a:t>
            </a:r>
            <a:r>
              <a:rPr lang="en-US" dirty="0">
                <a:latin typeface="UTM Avo" panose="02040603050506020204" pitchFamily="18" charset="0"/>
              </a:rPr>
              <a:t>)</a:t>
            </a:r>
          </a:p>
        </p:txBody>
      </p:sp>
      <p:sp>
        <p:nvSpPr>
          <p:cNvPr id="17" name="TextBox 16">
            <a:extLst>
              <a:ext uri="{FF2B5EF4-FFF2-40B4-BE49-F238E27FC236}">
                <a16:creationId xmlns:a16="http://schemas.microsoft.com/office/drawing/2014/main" id="{C24FB26F-3F17-4F18-A24C-E66F869DA1C9}"/>
              </a:ext>
            </a:extLst>
          </p:cNvPr>
          <p:cNvSpPr txBox="1"/>
          <p:nvPr/>
        </p:nvSpPr>
        <p:spPr>
          <a:xfrm>
            <a:off x="3429000" y="720473"/>
            <a:ext cx="2717914" cy="369717"/>
          </a:xfrm>
          <a:prstGeom prst="rect">
            <a:avLst/>
          </a:prstGeom>
          <a:noFill/>
        </p:spPr>
        <p:txBody>
          <a:bodyPr wrap="square" rtlCol="0">
            <a:spAutoFit/>
          </a:bodyPr>
          <a:lstStyle/>
          <a:p>
            <a:pPr algn="just">
              <a:lnSpc>
                <a:spcPct val="150000"/>
              </a:lnSpc>
            </a:pPr>
            <a:r>
              <a:rPr lang="en-US" dirty="0">
                <a:latin typeface="UTM Avo" panose="02040603050506020204" pitchFamily="18" charset="0"/>
              </a:rPr>
              <a:t>(</a:t>
            </a:r>
            <a:r>
              <a:rPr lang="en-US" i="1" dirty="0" err="1">
                <a:latin typeface="UTM Avo" panose="02040603050506020204" pitchFamily="18" charset="0"/>
              </a:rPr>
              <a:t>Trích</a:t>
            </a:r>
            <a:r>
              <a:rPr lang="en-US" i="1" dirty="0">
                <a:latin typeface="UTM Avo" panose="02040603050506020204" pitchFamily="18" charset="0"/>
              </a:rPr>
              <a:t>)</a:t>
            </a:r>
            <a:endParaRPr lang="en-US" dirty="0">
              <a:latin typeface="UTM Avo" panose="02040603050506020204" pitchFamily="18" charset="0"/>
            </a:endParaRPr>
          </a:p>
        </p:txBody>
      </p:sp>
      <p:cxnSp>
        <p:nvCxnSpPr>
          <p:cNvPr id="19" name="Straight Connector 18">
            <a:extLst>
              <a:ext uri="{FF2B5EF4-FFF2-40B4-BE49-F238E27FC236}">
                <a16:creationId xmlns:a16="http://schemas.microsoft.com/office/drawing/2014/main" id="{AAE9C3FE-E241-4745-858F-4E1587F20BBD}"/>
              </a:ext>
            </a:extLst>
          </p:cNvPr>
          <p:cNvCxnSpPr>
            <a:cxnSpLocks/>
          </p:cNvCxnSpPr>
          <p:nvPr/>
        </p:nvCxnSpPr>
        <p:spPr>
          <a:xfrm flipH="1">
            <a:off x="2063710" y="1320754"/>
            <a:ext cx="69113" cy="330032"/>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28AD4E4-A454-412C-A5E7-6D295970234B}"/>
              </a:ext>
            </a:extLst>
          </p:cNvPr>
          <p:cNvCxnSpPr>
            <a:cxnSpLocks/>
          </p:cNvCxnSpPr>
          <p:nvPr/>
        </p:nvCxnSpPr>
        <p:spPr>
          <a:xfrm flipH="1">
            <a:off x="1523960" y="1650786"/>
            <a:ext cx="69113" cy="330032"/>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F2D72DC-A601-49C1-BEB4-E3682D913D00}"/>
              </a:ext>
            </a:extLst>
          </p:cNvPr>
          <p:cNvCxnSpPr>
            <a:cxnSpLocks/>
          </p:cNvCxnSpPr>
          <p:nvPr/>
        </p:nvCxnSpPr>
        <p:spPr>
          <a:xfrm flipH="1">
            <a:off x="2343110" y="2607418"/>
            <a:ext cx="69113" cy="330032"/>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6C42364-575A-4BD6-8384-6FFDD79F8DEB}"/>
              </a:ext>
            </a:extLst>
          </p:cNvPr>
          <p:cNvCxnSpPr>
            <a:cxnSpLocks/>
          </p:cNvCxnSpPr>
          <p:nvPr/>
        </p:nvCxnSpPr>
        <p:spPr>
          <a:xfrm flipH="1">
            <a:off x="4453377" y="1898604"/>
            <a:ext cx="69113" cy="330032"/>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091FDCA-1434-41BA-B27B-DA50AFFDCB2A}"/>
              </a:ext>
            </a:extLst>
          </p:cNvPr>
          <p:cNvCxnSpPr>
            <a:cxnSpLocks/>
          </p:cNvCxnSpPr>
          <p:nvPr/>
        </p:nvCxnSpPr>
        <p:spPr>
          <a:xfrm flipH="1">
            <a:off x="4898350" y="3136532"/>
            <a:ext cx="69113" cy="330032"/>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E5D9F30-C526-4E7B-9B14-B792DC196107}"/>
              </a:ext>
            </a:extLst>
          </p:cNvPr>
          <p:cNvCxnSpPr>
            <a:cxnSpLocks/>
          </p:cNvCxnSpPr>
          <p:nvPr/>
        </p:nvCxnSpPr>
        <p:spPr>
          <a:xfrm flipH="1">
            <a:off x="4246832" y="4147774"/>
            <a:ext cx="69113" cy="330032"/>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47298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D4EA74B-E229-45E0-857E-BC45DAFBEE9B}"/>
              </a:ext>
            </a:extLst>
          </p:cNvPr>
          <p:cNvGrpSpPr/>
          <p:nvPr/>
        </p:nvGrpSpPr>
        <p:grpSpPr>
          <a:xfrm>
            <a:off x="808541" y="400625"/>
            <a:ext cx="1395893" cy="555217"/>
            <a:chOff x="635794" y="386605"/>
            <a:chExt cx="1395893" cy="555217"/>
          </a:xfrm>
        </p:grpSpPr>
        <p:sp>
          <p:nvSpPr>
            <p:cNvPr id="12" name="TextBox 11">
              <a:extLst>
                <a:ext uri="{FF2B5EF4-FFF2-40B4-BE49-F238E27FC236}">
                  <a16:creationId xmlns:a16="http://schemas.microsoft.com/office/drawing/2014/main" id="{DC816F83-26F4-4A29-99C1-5F7B72A41F6F}"/>
                </a:ext>
              </a:extLst>
            </p:cNvPr>
            <p:cNvSpPr txBox="1"/>
            <p:nvPr/>
          </p:nvSpPr>
          <p:spPr>
            <a:xfrm>
              <a:off x="1218102" y="38660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3" name="Picture 12">
              <a:extLst>
                <a:ext uri="{FF2B5EF4-FFF2-40B4-BE49-F238E27FC236}">
                  <a16:creationId xmlns:a16="http://schemas.microsoft.com/office/drawing/2014/main" id="{A0AAB253-524E-4B4A-9ED0-70136092A004}"/>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14" name="TextBox 13">
            <a:extLst>
              <a:ext uri="{FF2B5EF4-FFF2-40B4-BE49-F238E27FC236}">
                <a16:creationId xmlns:a16="http://schemas.microsoft.com/office/drawing/2014/main" id="{A8C1DA82-FC67-4A7E-A37C-73F45435A494}"/>
              </a:ext>
            </a:extLst>
          </p:cNvPr>
          <p:cNvSpPr txBox="1"/>
          <p:nvPr/>
        </p:nvSpPr>
        <p:spPr>
          <a:xfrm>
            <a:off x="2468008" y="400624"/>
            <a:ext cx="2620459" cy="453907"/>
          </a:xfrm>
          <a:prstGeom prst="rect">
            <a:avLst/>
          </a:prstGeom>
          <a:noFill/>
        </p:spPr>
        <p:txBody>
          <a:bodyPr wrap="square" rtlCol="0">
            <a:spAutoFit/>
          </a:bodyPr>
          <a:lstStyle/>
          <a:p>
            <a:pPr algn="ctr">
              <a:lnSpc>
                <a:spcPct val="150000"/>
              </a:lnSpc>
            </a:pPr>
            <a:r>
              <a:rPr lang="en-US" sz="1800" b="1" dirty="0">
                <a:solidFill>
                  <a:schemeClr val="accent1">
                    <a:lumMod val="75000"/>
                  </a:schemeClr>
                </a:solidFill>
                <a:latin typeface="UTM Avo" panose="02040603050506020204" pitchFamily="18" charset="0"/>
              </a:rPr>
              <a:t>THƯƠNG ÔNG</a:t>
            </a:r>
          </a:p>
        </p:txBody>
      </p:sp>
      <p:sp>
        <p:nvSpPr>
          <p:cNvPr id="15" name="TextBox 14">
            <a:extLst>
              <a:ext uri="{FF2B5EF4-FFF2-40B4-BE49-F238E27FC236}">
                <a16:creationId xmlns:a16="http://schemas.microsoft.com/office/drawing/2014/main" id="{B4F5C1D2-2A0C-4F8D-9A0A-D592AB143772}"/>
              </a:ext>
            </a:extLst>
          </p:cNvPr>
          <p:cNvSpPr txBox="1"/>
          <p:nvPr/>
        </p:nvSpPr>
        <p:spPr>
          <a:xfrm>
            <a:off x="1278352" y="956132"/>
            <a:ext cx="2717914" cy="3924536"/>
          </a:xfrm>
          <a:prstGeom prst="rect">
            <a:avLst/>
          </a:prstGeom>
          <a:noFill/>
        </p:spPr>
        <p:txBody>
          <a:bodyPr wrap="square" rtlCol="0">
            <a:spAutoFit/>
          </a:bodyPr>
          <a:lstStyle/>
          <a:p>
            <a:pPr algn="just">
              <a:lnSpc>
                <a:spcPct val="150000"/>
              </a:lnSpc>
            </a:pPr>
            <a:r>
              <a:rPr lang="en-US" dirty="0" err="1">
                <a:latin typeface="UTM Avo" panose="02040603050506020204" pitchFamily="18" charset="0"/>
              </a:rPr>
              <a:t>Ông</a:t>
            </a:r>
            <a:r>
              <a:rPr lang="en-US" dirty="0">
                <a:latin typeface="UTM Avo" panose="02040603050506020204" pitchFamily="18" charset="0"/>
              </a:rPr>
              <a:t> </a:t>
            </a:r>
            <a:r>
              <a:rPr lang="en-US" dirty="0" err="1">
                <a:latin typeface="UTM Avo" panose="02040603050506020204" pitchFamily="18" charset="0"/>
              </a:rPr>
              <a:t>bị</a:t>
            </a:r>
            <a:r>
              <a:rPr lang="en-US" dirty="0">
                <a:latin typeface="UTM Avo" panose="02040603050506020204" pitchFamily="18" charset="0"/>
              </a:rPr>
              <a:t> </a:t>
            </a:r>
            <a:r>
              <a:rPr lang="en-US" dirty="0" err="1">
                <a:latin typeface="UTM Avo" panose="02040603050506020204" pitchFamily="18" charset="0"/>
              </a:rPr>
              <a:t>đau</a:t>
            </a:r>
            <a:r>
              <a:rPr lang="en-US" dirty="0">
                <a:latin typeface="UTM Avo" panose="02040603050506020204" pitchFamily="18" charset="0"/>
              </a:rPr>
              <a:t> </a:t>
            </a:r>
            <a:r>
              <a:rPr lang="en-US" dirty="0" err="1">
                <a:latin typeface="UTM Avo" panose="02040603050506020204" pitchFamily="18" charset="0"/>
              </a:rPr>
              <a:t>chân</a:t>
            </a:r>
            <a:endParaRPr lang="en-US" dirty="0">
              <a:latin typeface="UTM Avo" panose="02040603050506020204" pitchFamily="18" charset="0"/>
            </a:endParaRPr>
          </a:p>
          <a:p>
            <a:pPr algn="just">
              <a:lnSpc>
                <a:spcPct val="150000"/>
              </a:lnSpc>
            </a:pPr>
            <a:r>
              <a:rPr lang="en-US" dirty="0" err="1">
                <a:latin typeface="UTM Avo" panose="02040603050506020204" pitchFamily="18" charset="0"/>
              </a:rPr>
              <a:t>Nó</a:t>
            </a:r>
            <a:r>
              <a:rPr lang="en-US" dirty="0">
                <a:latin typeface="UTM Avo" panose="02040603050506020204" pitchFamily="18" charset="0"/>
              </a:rPr>
              <a:t> </a:t>
            </a:r>
            <a:r>
              <a:rPr lang="en-US" dirty="0" err="1">
                <a:latin typeface="UTM Avo" panose="02040603050506020204" pitchFamily="18" charset="0"/>
              </a:rPr>
              <a:t>sưng</a:t>
            </a:r>
            <a:r>
              <a:rPr lang="en-US" dirty="0">
                <a:latin typeface="UTM Avo" panose="02040603050506020204" pitchFamily="18" charset="0"/>
              </a:rPr>
              <a:t> </a:t>
            </a:r>
            <a:r>
              <a:rPr lang="en-US" dirty="0" err="1">
                <a:latin typeface="UTM Avo" panose="02040603050506020204" pitchFamily="18" charset="0"/>
              </a:rPr>
              <a:t>nó</a:t>
            </a:r>
            <a:r>
              <a:rPr lang="en-US" dirty="0">
                <a:latin typeface="UTM Avo" panose="02040603050506020204" pitchFamily="18" charset="0"/>
              </a:rPr>
              <a:t> </a:t>
            </a:r>
            <a:r>
              <a:rPr lang="en-US" dirty="0" err="1">
                <a:latin typeface="UTM Avo" panose="02040603050506020204" pitchFamily="18" charset="0"/>
              </a:rPr>
              <a:t>tấy</a:t>
            </a:r>
            <a:r>
              <a:rPr lang="en-US" dirty="0">
                <a:latin typeface="UTM Avo" panose="02040603050506020204" pitchFamily="18" charset="0"/>
              </a:rPr>
              <a:t>,</a:t>
            </a:r>
          </a:p>
          <a:p>
            <a:pPr algn="just">
              <a:lnSpc>
                <a:spcPct val="150000"/>
              </a:lnSpc>
            </a:pPr>
            <a:r>
              <a:rPr lang="en-US" dirty="0" err="1">
                <a:latin typeface="UTM Avo" panose="02040603050506020204" pitchFamily="18" charset="0"/>
              </a:rPr>
              <a:t>Đi</a:t>
            </a:r>
            <a:r>
              <a:rPr lang="en-US" dirty="0">
                <a:latin typeface="UTM Avo" panose="02040603050506020204" pitchFamily="18" charset="0"/>
              </a:rPr>
              <a:t> </a:t>
            </a:r>
            <a:r>
              <a:rPr lang="en-US" dirty="0" err="1">
                <a:latin typeface="UTM Avo" panose="02040603050506020204" pitchFamily="18" charset="0"/>
              </a:rPr>
              <a:t>phải</a:t>
            </a:r>
            <a:r>
              <a:rPr lang="en-US" dirty="0">
                <a:latin typeface="UTM Avo" panose="02040603050506020204" pitchFamily="18" charset="0"/>
              </a:rPr>
              <a:t> </a:t>
            </a:r>
            <a:r>
              <a:rPr lang="en-US" dirty="0" err="1">
                <a:latin typeface="UTM Avo" panose="02040603050506020204" pitchFamily="18" charset="0"/>
              </a:rPr>
              <a:t>chống</a:t>
            </a:r>
            <a:r>
              <a:rPr lang="en-US" dirty="0">
                <a:latin typeface="UTM Avo" panose="02040603050506020204" pitchFamily="18" charset="0"/>
              </a:rPr>
              <a:t> </a:t>
            </a:r>
            <a:r>
              <a:rPr lang="en-US" dirty="0" err="1">
                <a:latin typeface="UTM Avo" panose="02040603050506020204" pitchFamily="18" charset="0"/>
              </a:rPr>
              <a:t>gậy</a:t>
            </a:r>
            <a:endParaRPr lang="en-US" dirty="0">
              <a:latin typeface="UTM Avo" panose="02040603050506020204" pitchFamily="18" charset="0"/>
            </a:endParaRPr>
          </a:p>
          <a:p>
            <a:pPr algn="just">
              <a:lnSpc>
                <a:spcPct val="150000"/>
              </a:lnSpc>
            </a:pPr>
            <a:r>
              <a:rPr lang="en-US" b="1" dirty="0" err="1">
                <a:solidFill>
                  <a:srgbClr val="FF0000"/>
                </a:solidFill>
                <a:latin typeface="UTM Avo" panose="02040603050506020204" pitchFamily="18" charset="0"/>
              </a:rPr>
              <a:t>Khập</a:t>
            </a:r>
            <a:r>
              <a:rPr lang="en-US" b="1" dirty="0">
                <a:solidFill>
                  <a:srgbClr val="FF0000"/>
                </a:solidFill>
                <a:latin typeface="UTM Avo" panose="02040603050506020204" pitchFamily="18" charset="0"/>
              </a:rPr>
              <a:t> </a:t>
            </a:r>
            <a:r>
              <a:rPr lang="en-US" b="1" dirty="0" err="1">
                <a:solidFill>
                  <a:srgbClr val="FF0000"/>
                </a:solidFill>
                <a:latin typeface="UTM Avo" panose="02040603050506020204" pitchFamily="18" charset="0"/>
              </a:rPr>
              <a:t>khiễng</a:t>
            </a:r>
            <a:r>
              <a:rPr lang="en-US" dirty="0">
                <a:latin typeface="UTM Avo" panose="02040603050506020204" pitchFamily="18" charset="0"/>
              </a:rPr>
              <a:t>, </a:t>
            </a:r>
            <a:r>
              <a:rPr lang="en-US" b="1" dirty="0" err="1">
                <a:solidFill>
                  <a:srgbClr val="FF0000"/>
                </a:solidFill>
                <a:latin typeface="UTM Avo" panose="02040603050506020204" pitchFamily="18" charset="0"/>
              </a:rPr>
              <a:t>khập</a:t>
            </a:r>
            <a:r>
              <a:rPr lang="en-US" b="1" dirty="0">
                <a:solidFill>
                  <a:srgbClr val="FF0000"/>
                </a:solidFill>
                <a:latin typeface="UTM Avo" panose="02040603050506020204" pitchFamily="18" charset="0"/>
              </a:rPr>
              <a:t> </a:t>
            </a:r>
            <a:r>
              <a:rPr lang="en-US" b="1" dirty="0" err="1">
                <a:solidFill>
                  <a:srgbClr val="FF0000"/>
                </a:solidFill>
                <a:latin typeface="UTM Avo" panose="02040603050506020204" pitchFamily="18" charset="0"/>
              </a:rPr>
              <a:t>khà</a:t>
            </a:r>
            <a:r>
              <a:rPr lang="en-US" dirty="0">
                <a:latin typeface="UTM Avo" panose="02040603050506020204" pitchFamily="18" charset="0"/>
              </a:rPr>
              <a:t>,</a:t>
            </a:r>
          </a:p>
          <a:p>
            <a:pPr algn="just">
              <a:lnSpc>
                <a:spcPct val="150000"/>
              </a:lnSpc>
            </a:pPr>
            <a:r>
              <a:rPr lang="en-US" dirty="0" err="1">
                <a:latin typeface="UTM Avo" panose="02040603050506020204" pitchFamily="18" charset="0"/>
              </a:rPr>
              <a:t>Bước</a:t>
            </a:r>
            <a:r>
              <a:rPr lang="en-US" dirty="0">
                <a:latin typeface="UTM Avo" panose="02040603050506020204" pitchFamily="18" charset="0"/>
              </a:rPr>
              <a:t> </a:t>
            </a:r>
            <a:r>
              <a:rPr lang="en-US" dirty="0" err="1">
                <a:latin typeface="UTM Avo" panose="02040603050506020204" pitchFamily="18" charset="0"/>
              </a:rPr>
              <a:t>lên</a:t>
            </a:r>
            <a:r>
              <a:rPr lang="en-US" dirty="0">
                <a:latin typeface="UTM Avo" panose="02040603050506020204" pitchFamily="18" charset="0"/>
              </a:rPr>
              <a:t> </a:t>
            </a:r>
            <a:r>
              <a:rPr lang="en-US" dirty="0" err="1">
                <a:latin typeface="UTM Avo" panose="02040603050506020204" pitchFamily="18" charset="0"/>
              </a:rPr>
              <a:t>thềm</a:t>
            </a:r>
            <a:r>
              <a:rPr lang="en-US" dirty="0">
                <a:latin typeface="UTM Avo" panose="02040603050506020204" pitchFamily="18" charset="0"/>
              </a:rPr>
              <a:t> </a:t>
            </a:r>
            <a:r>
              <a:rPr lang="en-US" dirty="0" err="1">
                <a:latin typeface="UTM Avo" panose="02040603050506020204" pitchFamily="18" charset="0"/>
              </a:rPr>
              <a:t>nhà</a:t>
            </a:r>
            <a:endParaRPr lang="en-US" dirty="0">
              <a:latin typeface="UTM Avo" panose="02040603050506020204" pitchFamily="18" charset="0"/>
            </a:endParaRPr>
          </a:p>
          <a:p>
            <a:pPr algn="just">
              <a:lnSpc>
                <a:spcPct val="150000"/>
              </a:lnSpc>
            </a:pPr>
            <a:r>
              <a:rPr lang="en-US" b="1" dirty="0" err="1">
                <a:solidFill>
                  <a:srgbClr val="FF0000"/>
                </a:solidFill>
                <a:latin typeface="UTM Avo" panose="02040603050506020204" pitchFamily="18" charset="0"/>
              </a:rPr>
              <a:t>Nhấc</a:t>
            </a:r>
            <a:r>
              <a:rPr lang="en-US" b="1" dirty="0">
                <a:solidFill>
                  <a:srgbClr val="FF0000"/>
                </a:solidFill>
                <a:latin typeface="UTM Avo" panose="02040603050506020204" pitchFamily="18" charset="0"/>
              </a:rPr>
              <a:t> </a:t>
            </a:r>
            <a:r>
              <a:rPr lang="en-US" b="1" dirty="0" err="1">
                <a:solidFill>
                  <a:srgbClr val="FF0000"/>
                </a:solidFill>
                <a:latin typeface="UTM Avo" panose="02040603050506020204" pitchFamily="18" charset="0"/>
              </a:rPr>
              <a:t>chân</a:t>
            </a:r>
            <a:r>
              <a:rPr lang="en-US" b="1" dirty="0">
                <a:solidFill>
                  <a:srgbClr val="FF0000"/>
                </a:solidFill>
                <a:latin typeface="UTM Avo" panose="02040603050506020204" pitchFamily="18" charset="0"/>
              </a:rPr>
              <a:t> </a:t>
            </a:r>
            <a:r>
              <a:rPr lang="en-US" dirty="0" err="1">
                <a:latin typeface="UTM Avo" panose="02040603050506020204" pitchFamily="18" charset="0"/>
              </a:rPr>
              <a:t>quá</a:t>
            </a:r>
            <a:r>
              <a:rPr lang="en-US" dirty="0">
                <a:latin typeface="UTM Avo" panose="02040603050506020204" pitchFamily="18" charset="0"/>
              </a:rPr>
              <a:t> </a:t>
            </a:r>
            <a:r>
              <a:rPr lang="en-US" dirty="0" err="1">
                <a:latin typeface="UTM Avo" panose="02040603050506020204" pitchFamily="18" charset="0"/>
              </a:rPr>
              <a:t>khó</a:t>
            </a:r>
            <a:r>
              <a:rPr lang="en-US" dirty="0">
                <a:latin typeface="UTM Avo" panose="02040603050506020204" pitchFamily="18" charset="0"/>
              </a:rPr>
              <a:t>.</a:t>
            </a:r>
          </a:p>
          <a:p>
            <a:pPr algn="just">
              <a:lnSpc>
                <a:spcPct val="150000"/>
              </a:lnSpc>
            </a:pPr>
            <a:r>
              <a:rPr lang="en-US" dirty="0" err="1">
                <a:latin typeface="UTM Avo" panose="02040603050506020204" pitchFamily="18" charset="0"/>
              </a:rPr>
              <a:t>Thấy</a:t>
            </a:r>
            <a:r>
              <a:rPr lang="en-US" dirty="0">
                <a:latin typeface="UTM Avo" panose="02040603050506020204" pitchFamily="18" charset="0"/>
              </a:rPr>
              <a:t> </a:t>
            </a:r>
            <a:r>
              <a:rPr lang="en-US" dirty="0" err="1">
                <a:latin typeface="UTM Avo" panose="02040603050506020204" pitchFamily="18" charset="0"/>
              </a:rPr>
              <a:t>ông</a:t>
            </a:r>
            <a:r>
              <a:rPr lang="en-US" dirty="0">
                <a:latin typeface="UTM Avo" panose="02040603050506020204" pitchFamily="18" charset="0"/>
              </a:rPr>
              <a:t> </a:t>
            </a:r>
            <a:r>
              <a:rPr lang="en-US" b="1" dirty="0" err="1">
                <a:solidFill>
                  <a:srgbClr val="FF0000"/>
                </a:solidFill>
                <a:latin typeface="UTM Avo" panose="02040603050506020204" pitchFamily="18" charset="0"/>
              </a:rPr>
              <a:t>nhăn</a:t>
            </a:r>
            <a:r>
              <a:rPr lang="en-US" b="1" dirty="0">
                <a:solidFill>
                  <a:srgbClr val="FF0000"/>
                </a:solidFill>
                <a:latin typeface="UTM Avo" panose="02040603050506020204" pitchFamily="18" charset="0"/>
              </a:rPr>
              <a:t> </a:t>
            </a:r>
            <a:r>
              <a:rPr lang="en-US" b="1" dirty="0" err="1">
                <a:solidFill>
                  <a:srgbClr val="FF0000"/>
                </a:solidFill>
                <a:latin typeface="UTM Avo" panose="02040603050506020204" pitchFamily="18" charset="0"/>
              </a:rPr>
              <a:t>nhó</a:t>
            </a:r>
            <a:r>
              <a:rPr lang="en-US" dirty="0">
                <a:latin typeface="UTM Avo" panose="02040603050506020204" pitchFamily="18" charset="0"/>
              </a:rPr>
              <a:t>,</a:t>
            </a:r>
          </a:p>
          <a:p>
            <a:pPr algn="just">
              <a:lnSpc>
                <a:spcPct val="150000"/>
              </a:lnSpc>
            </a:pPr>
            <a:r>
              <a:rPr lang="en-US" dirty="0" err="1">
                <a:latin typeface="UTM Avo" panose="02040603050506020204" pitchFamily="18" charset="0"/>
              </a:rPr>
              <a:t>Việt</a:t>
            </a:r>
            <a:r>
              <a:rPr lang="en-US" dirty="0">
                <a:latin typeface="UTM Avo" panose="02040603050506020204" pitchFamily="18" charset="0"/>
              </a:rPr>
              <a:t> </a:t>
            </a:r>
            <a:r>
              <a:rPr lang="en-US" dirty="0" err="1">
                <a:latin typeface="UTM Avo" panose="02040603050506020204" pitchFamily="18" charset="0"/>
              </a:rPr>
              <a:t>chơi</a:t>
            </a:r>
            <a:r>
              <a:rPr lang="en-US" dirty="0">
                <a:latin typeface="UTM Avo" panose="02040603050506020204" pitchFamily="18" charset="0"/>
              </a:rPr>
              <a:t> </a:t>
            </a:r>
            <a:r>
              <a:rPr lang="en-US" dirty="0" err="1">
                <a:latin typeface="UTM Avo" panose="02040603050506020204" pitchFamily="18" charset="0"/>
              </a:rPr>
              <a:t>ngoài</a:t>
            </a:r>
            <a:r>
              <a:rPr lang="en-US" dirty="0">
                <a:latin typeface="UTM Avo" panose="02040603050506020204" pitchFamily="18" charset="0"/>
              </a:rPr>
              <a:t> </a:t>
            </a:r>
            <a:r>
              <a:rPr lang="en-US" dirty="0" err="1">
                <a:latin typeface="UTM Avo" panose="02040603050506020204" pitchFamily="18" charset="0"/>
              </a:rPr>
              <a:t>sân</a:t>
            </a:r>
            <a:endParaRPr lang="en-US" dirty="0">
              <a:latin typeface="UTM Avo" panose="02040603050506020204" pitchFamily="18" charset="0"/>
            </a:endParaRPr>
          </a:p>
          <a:p>
            <a:pPr algn="just">
              <a:lnSpc>
                <a:spcPct val="150000"/>
              </a:lnSpc>
            </a:pPr>
            <a:r>
              <a:rPr lang="en-US" dirty="0">
                <a:latin typeface="UTM Avo" panose="02040603050506020204" pitchFamily="18" charset="0"/>
              </a:rPr>
              <a:t>Lon ton </a:t>
            </a:r>
            <a:r>
              <a:rPr lang="en-US" dirty="0" err="1">
                <a:latin typeface="UTM Avo" panose="02040603050506020204" pitchFamily="18" charset="0"/>
              </a:rPr>
              <a:t>lại</a:t>
            </a:r>
            <a:r>
              <a:rPr lang="en-US" dirty="0">
                <a:latin typeface="UTM Avo" panose="02040603050506020204" pitchFamily="18" charset="0"/>
              </a:rPr>
              <a:t> </a:t>
            </a:r>
            <a:r>
              <a:rPr lang="en-US" dirty="0" err="1">
                <a:latin typeface="UTM Avo" panose="02040603050506020204" pitchFamily="18" charset="0"/>
              </a:rPr>
              <a:t>gần</a:t>
            </a:r>
            <a:r>
              <a:rPr lang="en-US" dirty="0">
                <a:latin typeface="UTM Avo" panose="02040603050506020204" pitchFamily="18" charset="0"/>
              </a:rPr>
              <a:t>,</a:t>
            </a:r>
          </a:p>
          <a:p>
            <a:pPr algn="just">
              <a:lnSpc>
                <a:spcPct val="150000"/>
              </a:lnSpc>
            </a:pPr>
            <a:r>
              <a:rPr lang="en-US" dirty="0" err="1">
                <a:latin typeface="UTM Avo" panose="02040603050506020204" pitchFamily="18" charset="0"/>
              </a:rPr>
              <a:t>Âu</a:t>
            </a:r>
            <a:r>
              <a:rPr lang="en-US" dirty="0">
                <a:latin typeface="UTM Avo" panose="02040603050506020204" pitchFamily="18" charset="0"/>
              </a:rPr>
              <a:t> </a:t>
            </a:r>
            <a:r>
              <a:rPr lang="en-US" dirty="0" err="1">
                <a:latin typeface="UTM Avo" panose="02040603050506020204" pitchFamily="18" charset="0"/>
              </a:rPr>
              <a:t>yếm</a:t>
            </a:r>
            <a:r>
              <a:rPr lang="en-US" dirty="0">
                <a:latin typeface="UTM Avo" panose="02040603050506020204" pitchFamily="18" charset="0"/>
              </a:rPr>
              <a:t>, </a:t>
            </a:r>
            <a:r>
              <a:rPr lang="en-US" b="1" dirty="0" err="1">
                <a:solidFill>
                  <a:srgbClr val="FF0000"/>
                </a:solidFill>
                <a:latin typeface="UTM Avo" panose="02040603050506020204" pitchFamily="18" charset="0"/>
              </a:rPr>
              <a:t>nhanh</a:t>
            </a:r>
            <a:r>
              <a:rPr lang="en-US" b="1" dirty="0">
                <a:solidFill>
                  <a:srgbClr val="FF0000"/>
                </a:solidFill>
                <a:latin typeface="UTM Avo" panose="02040603050506020204" pitchFamily="18" charset="0"/>
              </a:rPr>
              <a:t> </a:t>
            </a:r>
            <a:r>
              <a:rPr lang="en-US" b="1" dirty="0" err="1">
                <a:solidFill>
                  <a:srgbClr val="FF0000"/>
                </a:solidFill>
                <a:latin typeface="UTM Avo" panose="02040603050506020204" pitchFamily="18" charset="0"/>
              </a:rPr>
              <a:t>nhảu</a:t>
            </a:r>
            <a:r>
              <a:rPr lang="en-US" dirty="0">
                <a:latin typeface="UTM Avo" panose="02040603050506020204" pitchFamily="18" charset="0"/>
              </a:rPr>
              <a:t>:</a:t>
            </a:r>
          </a:p>
          <a:p>
            <a:pPr marL="171450" indent="-171450" algn="just">
              <a:lnSpc>
                <a:spcPct val="150000"/>
              </a:lnSpc>
              <a:buFontTx/>
              <a:buChar char="-"/>
            </a:pPr>
            <a:r>
              <a:rPr lang="en-US" dirty="0" err="1">
                <a:latin typeface="UTM Avo" panose="02040603050506020204" pitchFamily="18" charset="0"/>
              </a:rPr>
              <a:t>Ông</a:t>
            </a:r>
            <a:r>
              <a:rPr lang="en-US" dirty="0">
                <a:latin typeface="UTM Avo" panose="02040603050506020204" pitchFamily="18" charset="0"/>
              </a:rPr>
              <a:t> </a:t>
            </a:r>
            <a:r>
              <a:rPr lang="en-US" dirty="0" err="1">
                <a:latin typeface="UTM Avo" panose="02040603050506020204" pitchFamily="18" charset="0"/>
              </a:rPr>
              <a:t>vịn</a:t>
            </a:r>
            <a:r>
              <a:rPr lang="en-US" dirty="0">
                <a:latin typeface="UTM Avo" panose="02040603050506020204" pitchFamily="18" charset="0"/>
              </a:rPr>
              <a:t> </a:t>
            </a:r>
            <a:r>
              <a:rPr lang="en-US" dirty="0" err="1">
                <a:latin typeface="UTM Avo" panose="02040603050506020204" pitchFamily="18" charset="0"/>
              </a:rPr>
              <a:t>vai</a:t>
            </a:r>
            <a:r>
              <a:rPr lang="en-US" dirty="0">
                <a:latin typeface="UTM Avo" panose="02040603050506020204" pitchFamily="18" charset="0"/>
              </a:rPr>
              <a:t> </a:t>
            </a:r>
            <a:r>
              <a:rPr lang="en-US" dirty="0" err="1">
                <a:latin typeface="UTM Avo" panose="02040603050506020204" pitchFamily="18" charset="0"/>
              </a:rPr>
              <a:t>cháu</a:t>
            </a:r>
            <a:r>
              <a:rPr lang="en-US" dirty="0">
                <a:latin typeface="UTM Avo" panose="02040603050506020204" pitchFamily="18" charset="0"/>
              </a:rPr>
              <a:t>,</a:t>
            </a:r>
          </a:p>
          <a:p>
            <a:pPr algn="just">
              <a:lnSpc>
                <a:spcPct val="150000"/>
              </a:lnSpc>
            </a:pPr>
            <a:r>
              <a:rPr lang="en-US" dirty="0" err="1">
                <a:latin typeface="UTM Avo" panose="02040603050506020204" pitchFamily="18" charset="0"/>
              </a:rPr>
              <a:t>Cháu</a:t>
            </a:r>
            <a:r>
              <a:rPr lang="en-US" dirty="0">
                <a:latin typeface="UTM Avo" panose="02040603050506020204" pitchFamily="18" charset="0"/>
              </a:rPr>
              <a:t> </a:t>
            </a:r>
            <a:r>
              <a:rPr lang="en-US" dirty="0" err="1">
                <a:latin typeface="UTM Avo" panose="02040603050506020204" pitchFamily="18" charset="0"/>
              </a:rPr>
              <a:t>đỡ</a:t>
            </a:r>
            <a:r>
              <a:rPr lang="en-US" dirty="0">
                <a:latin typeface="UTM Avo" panose="02040603050506020204" pitchFamily="18" charset="0"/>
              </a:rPr>
              <a:t> </a:t>
            </a:r>
            <a:r>
              <a:rPr lang="en-US" dirty="0" err="1">
                <a:latin typeface="UTM Avo" panose="02040603050506020204" pitchFamily="18" charset="0"/>
              </a:rPr>
              <a:t>ông</a:t>
            </a:r>
            <a:r>
              <a:rPr lang="en-US" dirty="0">
                <a:latin typeface="UTM Avo" panose="02040603050506020204" pitchFamily="18" charset="0"/>
              </a:rPr>
              <a:t> </a:t>
            </a:r>
            <a:r>
              <a:rPr lang="en-US" dirty="0" err="1">
                <a:latin typeface="UTM Avo" panose="02040603050506020204" pitchFamily="18" charset="0"/>
              </a:rPr>
              <a:t>lên</a:t>
            </a:r>
            <a:r>
              <a:rPr lang="en-US" dirty="0">
                <a:latin typeface="UTM Avo" panose="02040603050506020204" pitchFamily="18" charset="0"/>
              </a:rPr>
              <a:t>.</a:t>
            </a:r>
          </a:p>
        </p:txBody>
      </p:sp>
      <p:sp>
        <p:nvSpPr>
          <p:cNvPr id="16" name="TextBox 15">
            <a:extLst>
              <a:ext uri="{FF2B5EF4-FFF2-40B4-BE49-F238E27FC236}">
                <a16:creationId xmlns:a16="http://schemas.microsoft.com/office/drawing/2014/main" id="{4063AB8E-E7FD-4566-9455-2322D0636FB3}"/>
              </a:ext>
            </a:extLst>
          </p:cNvPr>
          <p:cNvSpPr txBox="1"/>
          <p:nvPr/>
        </p:nvSpPr>
        <p:spPr>
          <a:xfrm>
            <a:off x="3996266" y="1824028"/>
            <a:ext cx="2717914" cy="2955040"/>
          </a:xfrm>
          <a:prstGeom prst="rect">
            <a:avLst/>
          </a:prstGeom>
          <a:noFill/>
        </p:spPr>
        <p:txBody>
          <a:bodyPr wrap="square" rtlCol="0">
            <a:spAutoFit/>
          </a:bodyPr>
          <a:lstStyle/>
          <a:p>
            <a:pPr algn="just">
              <a:lnSpc>
                <a:spcPct val="150000"/>
              </a:lnSpc>
            </a:pPr>
            <a:r>
              <a:rPr lang="en-US" dirty="0" err="1">
                <a:latin typeface="UTM Avo" panose="02040603050506020204" pitchFamily="18" charset="0"/>
              </a:rPr>
              <a:t>Ông</a:t>
            </a:r>
            <a:r>
              <a:rPr lang="en-US" dirty="0">
                <a:latin typeface="UTM Avo" panose="02040603050506020204" pitchFamily="18" charset="0"/>
              </a:rPr>
              <a:t> </a:t>
            </a:r>
            <a:r>
              <a:rPr lang="en-US" dirty="0" err="1">
                <a:latin typeface="UTM Avo" panose="02040603050506020204" pitchFamily="18" charset="0"/>
              </a:rPr>
              <a:t>bước</a:t>
            </a:r>
            <a:r>
              <a:rPr lang="en-US" dirty="0">
                <a:latin typeface="UTM Avo" panose="02040603050506020204" pitchFamily="18" charset="0"/>
              </a:rPr>
              <a:t> </a:t>
            </a:r>
            <a:r>
              <a:rPr lang="en-US" dirty="0" err="1">
                <a:latin typeface="UTM Avo" panose="02040603050506020204" pitchFamily="18" charset="0"/>
              </a:rPr>
              <a:t>lên</a:t>
            </a:r>
            <a:r>
              <a:rPr lang="en-US" dirty="0">
                <a:latin typeface="UTM Avo" panose="02040603050506020204" pitchFamily="18" charset="0"/>
              </a:rPr>
              <a:t> </a:t>
            </a:r>
            <a:r>
              <a:rPr lang="en-US" dirty="0" err="1">
                <a:latin typeface="UTM Avo" panose="02040603050506020204" pitchFamily="18" charset="0"/>
              </a:rPr>
              <a:t>thềm</a:t>
            </a:r>
            <a:endParaRPr lang="en-US" dirty="0">
              <a:latin typeface="UTM Avo" panose="02040603050506020204" pitchFamily="18" charset="0"/>
            </a:endParaRPr>
          </a:p>
          <a:p>
            <a:pPr algn="just">
              <a:lnSpc>
                <a:spcPct val="150000"/>
              </a:lnSpc>
            </a:pPr>
            <a:r>
              <a:rPr lang="en-US" dirty="0" err="1">
                <a:latin typeface="UTM Avo" panose="02040603050506020204" pitchFamily="18" charset="0"/>
              </a:rPr>
              <a:t>Trong</a:t>
            </a:r>
            <a:r>
              <a:rPr lang="en-US" dirty="0">
                <a:latin typeface="UTM Avo" panose="02040603050506020204" pitchFamily="18" charset="0"/>
              </a:rPr>
              <a:t> </a:t>
            </a:r>
            <a:r>
              <a:rPr lang="en-US" dirty="0" err="1">
                <a:latin typeface="UTM Avo" panose="02040603050506020204" pitchFamily="18" charset="0"/>
              </a:rPr>
              <a:t>lòng</a:t>
            </a:r>
            <a:r>
              <a:rPr lang="en-US" dirty="0">
                <a:latin typeface="UTM Avo" panose="02040603050506020204" pitchFamily="18" charset="0"/>
              </a:rPr>
              <a:t> sung </a:t>
            </a:r>
            <a:r>
              <a:rPr lang="en-US" dirty="0" err="1">
                <a:latin typeface="UTM Avo" panose="02040603050506020204" pitchFamily="18" charset="0"/>
              </a:rPr>
              <a:t>sướng</a:t>
            </a:r>
            <a:r>
              <a:rPr lang="en-US" dirty="0">
                <a:latin typeface="UTM Avo" panose="02040603050506020204" pitchFamily="18" charset="0"/>
              </a:rPr>
              <a:t>,</a:t>
            </a:r>
          </a:p>
          <a:p>
            <a:pPr algn="just">
              <a:lnSpc>
                <a:spcPct val="150000"/>
              </a:lnSpc>
            </a:pPr>
            <a:r>
              <a:rPr lang="en-US" b="1" dirty="0" err="1">
                <a:solidFill>
                  <a:srgbClr val="FF0000"/>
                </a:solidFill>
                <a:latin typeface="UTM Avo" panose="02040603050506020204" pitchFamily="18" charset="0"/>
              </a:rPr>
              <a:t>Quẳng</a:t>
            </a:r>
            <a:r>
              <a:rPr lang="en-US" b="1" dirty="0">
                <a:solidFill>
                  <a:srgbClr val="FF0000"/>
                </a:solidFill>
                <a:latin typeface="UTM Avo" panose="02040603050506020204" pitchFamily="18" charset="0"/>
              </a:rPr>
              <a:t> </a:t>
            </a:r>
            <a:r>
              <a:rPr lang="en-US" b="1" dirty="0" err="1">
                <a:solidFill>
                  <a:srgbClr val="FF0000"/>
                </a:solidFill>
                <a:latin typeface="UTM Avo" panose="02040603050506020204" pitchFamily="18" charset="0"/>
              </a:rPr>
              <a:t>gậy</a:t>
            </a:r>
            <a:r>
              <a:rPr lang="en-US" dirty="0">
                <a:latin typeface="UTM Avo" panose="02040603050506020204" pitchFamily="18" charset="0"/>
              </a:rPr>
              <a:t>, </a:t>
            </a:r>
            <a:r>
              <a:rPr lang="en-US" dirty="0" err="1">
                <a:latin typeface="UTM Avo" panose="02040603050506020204" pitchFamily="18" charset="0"/>
              </a:rPr>
              <a:t>cúi</a:t>
            </a:r>
            <a:r>
              <a:rPr lang="en-US" dirty="0">
                <a:latin typeface="UTM Avo" panose="02040603050506020204" pitchFamily="18" charset="0"/>
              </a:rPr>
              <a:t> </a:t>
            </a:r>
            <a:r>
              <a:rPr lang="en-US" dirty="0" err="1">
                <a:latin typeface="UTM Avo" panose="02040603050506020204" pitchFamily="18" charset="0"/>
              </a:rPr>
              <a:t>xuống</a:t>
            </a:r>
            <a:endParaRPr lang="en-US" dirty="0">
              <a:latin typeface="UTM Avo" panose="02040603050506020204" pitchFamily="18" charset="0"/>
            </a:endParaRPr>
          </a:p>
          <a:p>
            <a:pPr algn="just">
              <a:lnSpc>
                <a:spcPct val="150000"/>
              </a:lnSpc>
            </a:pPr>
            <a:r>
              <a:rPr lang="en-US" dirty="0" err="1">
                <a:latin typeface="UTM Avo" panose="02040603050506020204" pitchFamily="18" charset="0"/>
              </a:rPr>
              <a:t>Quên</a:t>
            </a:r>
            <a:r>
              <a:rPr lang="en-US" dirty="0">
                <a:latin typeface="UTM Avo" panose="02040603050506020204" pitchFamily="18" charset="0"/>
              </a:rPr>
              <a:t> </a:t>
            </a:r>
            <a:r>
              <a:rPr lang="en-US" dirty="0" err="1">
                <a:latin typeface="UTM Avo" panose="02040603050506020204" pitchFamily="18" charset="0"/>
              </a:rPr>
              <a:t>cả</a:t>
            </a:r>
            <a:r>
              <a:rPr lang="en-US" dirty="0">
                <a:latin typeface="UTM Avo" panose="02040603050506020204" pitchFamily="18" charset="0"/>
              </a:rPr>
              <a:t> </a:t>
            </a:r>
            <a:r>
              <a:rPr lang="en-US" dirty="0" err="1">
                <a:latin typeface="UTM Avo" panose="02040603050506020204" pitchFamily="18" charset="0"/>
              </a:rPr>
              <a:t>đớn</a:t>
            </a:r>
            <a:r>
              <a:rPr lang="en-US" dirty="0">
                <a:latin typeface="UTM Avo" panose="02040603050506020204" pitchFamily="18" charset="0"/>
              </a:rPr>
              <a:t> </a:t>
            </a:r>
            <a:r>
              <a:rPr lang="en-US" dirty="0" err="1">
                <a:latin typeface="UTM Avo" panose="02040603050506020204" pitchFamily="18" charset="0"/>
              </a:rPr>
              <a:t>đau</a:t>
            </a:r>
            <a:r>
              <a:rPr lang="en-US" dirty="0">
                <a:latin typeface="UTM Avo" panose="02040603050506020204" pitchFamily="18" charset="0"/>
              </a:rPr>
              <a:t>,</a:t>
            </a:r>
          </a:p>
          <a:p>
            <a:pPr algn="just">
              <a:lnSpc>
                <a:spcPct val="150000"/>
              </a:lnSpc>
            </a:pPr>
            <a:r>
              <a:rPr lang="en-US" dirty="0" err="1">
                <a:latin typeface="UTM Avo" panose="02040603050506020204" pitchFamily="18" charset="0"/>
              </a:rPr>
              <a:t>Ôm</a:t>
            </a:r>
            <a:r>
              <a:rPr lang="en-US" dirty="0">
                <a:latin typeface="UTM Avo" panose="02040603050506020204" pitchFamily="18" charset="0"/>
              </a:rPr>
              <a:t> </a:t>
            </a:r>
            <a:r>
              <a:rPr lang="en-US" dirty="0" err="1">
                <a:latin typeface="UTM Avo" panose="02040603050506020204" pitchFamily="18" charset="0"/>
              </a:rPr>
              <a:t>cháu</a:t>
            </a:r>
            <a:r>
              <a:rPr lang="en-US" dirty="0">
                <a:latin typeface="UTM Avo" panose="02040603050506020204" pitchFamily="18" charset="0"/>
              </a:rPr>
              <a:t> </a:t>
            </a:r>
            <a:r>
              <a:rPr lang="en-US" dirty="0" err="1">
                <a:latin typeface="UTM Avo" panose="02040603050506020204" pitchFamily="18" charset="0"/>
              </a:rPr>
              <a:t>xoa</a:t>
            </a:r>
            <a:r>
              <a:rPr lang="en-US" dirty="0">
                <a:latin typeface="UTM Avo" panose="02040603050506020204" pitchFamily="18" charset="0"/>
              </a:rPr>
              <a:t> </a:t>
            </a:r>
            <a:r>
              <a:rPr lang="en-US" dirty="0" err="1">
                <a:latin typeface="UTM Avo" panose="02040603050506020204" pitchFamily="18" charset="0"/>
              </a:rPr>
              <a:t>đầu</a:t>
            </a:r>
            <a:r>
              <a:rPr lang="en-US" dirty="0">
                <a:latin typeface="UTM Avo" panose="02040603050506020204" pitchFamily="18" charset="0"/>
              </a:rPr>
              <a:t>:</a:t>
            </a:r>
          </a:p>
          <a:p>
            <a:pPr marL="285750" indent="-285750" algn="just">
              <a:lnSpc>
                <a:spcPct val="150000"/>
              </a:lnSpc>
              <a:buFontTx/>
              <a:buChar char="-"/>
            </a:pPr>
            <a:r>
              <a:rPr lang="en-US" dirty="0" err="1">
                <a:latin typeface="UTM Avo" panose="02040603050506020204" pitchFamily="18" charset="0"/>
              </a:rPr>
              <a:t>Hoan</a:t>
            </a:r>
            <a:r>
              <a:rPr lang="en-US" dirty="0">
                <a:latin typeface="UTM Avo" panose="02040603050506020204" pitchFamily="18" charset="0"/>
              </a:rPr>
              <a:t> </a:t>
            </a:r>
            <a:r>
              <a:rPr lang="en-US" dirty="0" err="1">
                <a:latin typeface="UTM Avo" panose="02040603050506020204" pitchFamily="18" charset="0"/>
              </a:rPr>
              <a:t>hô</a:t>
            </a:r>
            <a:r>
              <a:rPr lang="en-US" dirty="0">
                <a:latin typeface="UTM Avo" panose="02040603050506020204" pitchFamily="18" charset="0"/>
              </a:rPr>
              <a:t> </a:t>
            </a:r>
            <a:r>
              <a:rPr lang="en-US" dirty="0" err="1">
                <a:latin typeface="UTM Avo" panose="02040603050506020204" pitchFamily="18" charset="0"/>
              </a:rPr>
              <a:t>thằng</a:t>
            </a:r>
            <a:r>
              <a:rPr lang="en-US" dirty="0">
                <a:latin typeface="UTM Avo" panose="02040603050506020204" pitchFamily="18" charset="0"/>
              </a:rPr>
              <a:t> </a:t>
            </a:r>
            <a:r>
              <a:rPr lang="en-US" dirty="0" err="1">
                <a:latin typeface="UTM Avo" panose="02040603050506020204" pitchFamily="18" charset="0"/>
              </a:rPr>
              <a:t>bé</a:t>
            </a:r>
            <a:r>
              <a:rPr lang="en-US" dirty="0">
                <a:latin typeface="UTM Avo" panose="02040603050506020204" pitchFamily="18" charset="0"/>
              </a:rPr>
              <a:t>!</a:t>
            </a:r>
          </a:p>
          <a:p>
            <a:pPr algn="just">
              <a:lnSpc>
                <a:spcPct val="150000"/>
              </a:lnSpc>
            </a:pPr>
            <a:r>
              <a:rPr lang="en-US" dirty="0" err="1">
                <a:latin typeface="UTM Avo" panose="02040603050506020204" pitchFamily="18" charset="0"/>
              </a:rPr>
              <a:t>Bé</a:t>
            </a:r>
            <a:r>
              <a:rPr lang="en-US" dirty="0">
                <a:latin typeface="UTM Avo" panose="02040603050506020204" pitchFamily="18" charset="0"/>
              </a:rPr>
              <a:t> </a:t>
            </a:r>
            <a:r>
              <a:rPr lang="en-US" dirty="0" err="1">
                <a:latin typeface="UTM Avo" panose="02040603050506020204" pitchFamily="18" charset="0"/>
              </a:rPr>
              <a:t>thế</a:t>
            </a:r>
            <a:r>
              <a:rPr lang="en-US" dirty="0">
                <a:latin typeface="UTM Avo" panose="02040603050506020204" pitchFamily="18" charset="0"/>
              </a:rPr>
              <a:t> </a:t>
            </a:r>
            <a:r>
              <a:rPr lang="en-US" dirty="0" err="1">
                <a:latin typeface="UTM Avo" panose="02040603050506020204" pitchFamily="18" charset="0"/>
              </a:rPr>
              <a:t>mà</a:t>
            </a:r>
            <a:r>
              <a:rPr lang="en-US" dirty="0">
                <a:latin typeface="UTM Avo" panose="02040603050506020204" pitchFamily="18" charset="0"/>
              </a:rPr>
              <a:t> </a:t>
            </a:r>
            <a:r>
              <a:rPr lang="en-US" dirty="0" err="1">
                <a:latin typeface="UTM Avo" panose="02040603050506020204" pitchFamily="18" charset="0"/>
              </a:rPr>
              <a:t>khỏe</a:t>
            </a:r>
            <a:endParaRPr lang="en-US" dirty="0">
              <a:latin typeface="UTM Avo" panose="02040603050506020204" pitchFamily="18" charset="0"/>
            </a:endParaRPr>
          </a:p>
          <a:p>
            <a:pPr algn="just">
              <a:lnSpc>
                <a:spcPct val="150000"/>
              </a:lnSpc>
            </a:pPr>
            <a:r>
              <a:rPr lang="en-US" dirty="0" err="1">
                <a:latin typeface="UTM Avo" panose="02040603050506020204" pitchFamily="18" charset="0"/>
              </a:rPr>
              <a:t>Vì</a:t>
            </a:r>
            <a:r>
              <a:rPr lang="en-US" dirty="0">
                <a:latin typeface="UTM Avo" panose="02040603050506020204" pitchFamily="18" charset="0"/>
              </a:rPr>
              <a:t> </a:t>
            </a:r>
            <a:r>
              <a:rPr lang="en-US" dirty="0" err="1">
                <a:latin typeface="UTM Avo" panose="02040603050506020204" pitchFamily="18" charset="0"/>
              </a:rPr>
              <a:t>nó</a:t>
            </a:r>
            <a:r>
              <a:rPr lang="en-US" dirty="0">
                <a:latin typeface="UTM Avo" panose="02040603050506020204" pitchFamily="18" charset="0"/>
              </a:rPr>
              <a:t> </a:t>
            </a:r>
            <a:r>
              <a:rPr lang="en-US" dirty="0" err="1">
                <a:latin typeface="UTM Avo" panose="02040603050506020204" pitchFamily="18" charset="0"/>
              </a:rPr>
              <a:t>thương</a:t>
            </a:r>
            <a:r>
              <a:rPr lang="en-US" dirty="0">
                <a:latin typeface="UTM Avo" panose="02040603050506020204" pitchFamily="18" charset="0"/>
              </a:rPr>
              <a:t> </a:t>
            </a:r>
            <a:r>
              <a:rPr lang="en-US" dirty="0" err="1">
                <a:latin typeface="UTM Avo" panose="02040603050506020204" pitchFamily="18" charset="0"/>
              </a:rPr>
              <a:t>ông</a:t>
            </a:r>
            <a:r>
              <a:rPr lang="en-US" dirty="0">
                <a:latin typeface="UTM Avo" panose="02040603050506020204" pitchFamily="18" charset="0"/>
              </a:rPr>
              <a:t>.</a:t>
            </a:r>
          </a:p>
          <a:p>
            <a:pPr algn="just">
              <a:lnSpc>
                <a:spcPct val="150000"/>
              </a:lnSpc>
            </a:pPr>
            <a:r>
              <a:rPr lang="en-US" dirty="0">
                <a:latin typeface="UTM Avo" panose="02040603050506020204" pitchFamily="18" charset="0"/>
              </a:rPr>
              <a:t>	(Tú </a:t>
            </a:r>
            <a:r>
              <a:rPr lang="en-US" dirty="0" err="1">
                <a:latin typeface="UTM Avo" panose="02040603050506020204" pitchFamily="18" charset="0"/>
              </a:rPr>
              <a:t>Mỡ</a:t>
            </a:r>
            <a:r>
              <a:rPr lang="en-US" dirty="0">
                <a:latin typeface="UTM Avo" panose="02040603050506020204" pitchFamily="18" charset="0"/>
              </a:rPr>
              <a:t>)</a:t>
            </a:r>
          </a:p>
        </p:txBody>
      </p:sp>
      <p:sp>
        <p:nvSpPr>
          <p:cNvPr id="17" name="TextBox 16">
            <a:extLst>
              <a:ext uri="{FF2B5EF4-FFF2-40B4-BE49-F238E27FC236}">
                <a16:creationId xmlns:a16="http://schemas.microsoft.com/office/drawing/2014/main" id="{C24FB26F-3F17-4F18-A24C-E66F869DA1C9}"/>
              </a:ext>
            </a:extLst>
          </p:cNvPr>
          <p:cNvSpPr txBox="1"/>
          <p:nvPr/>
        </p:nvSpPr>
        <p:spPr>
          <a:xfrm>
            <a:off x="3429000" y="720473"/>
            <a:ext cx="2717914" cy="369717"/>
          </a:xfrm>
          <a:prstGeom prst="rect">
            <a:avLst/>
          </a:prstGeom>
          <a:noFill/>
        </p:spPr>
        <p:txBody>
          <a:bodyPr wrap="square" rtlCol="0">
            <a:spAutoFit/>
          </a:bodyPr>
          <a:lstStyle/>
          <a:p>
            <a:pPr algn="just">
              <a:lnSpc>
                <a:spcPct val="150000"/>
              </a:lnSpc>
            </a:pPr>
            <a:r>
              <a:rPr lang="en-US" dirty="0">
                <a:latin typeface="UTM Avo" panose="02040603050506020204" pitchFamily="18" charset="0"/>
              </a:rPr>
              <a:t>(</a:t>
            </a:r>
            <a:r>
              <a:rPr lang="en-US" i="1" dirty="0" err="1">
                <a:latin typeface="UTM Avo" panose="02040603050506020204" pitchFamily="18" charset="0"/>
              </a:rPr>
              <a:t>Trích</a:t>
            </a:r>
            <a:r>
              <a:rPr lang="en-US" i="1" dirty="0">
                <a:latin typeface="UTM Avo" panose="02040603050506020204" pitchFamily="18" charset="0"/>
              </a:rPr>
              <a:t>)</a:t>
            </a:r>
            <a:endParaRPr lang="en-US" dirty="0">
              <a:latin typeface="UTM Avo" panose="02040603050506020204" pitchFamily="18" charset="0"/>
            </a:endParaRPr>
          </a:p>
        </p:txBody>
      </p:sp>
    </p:spTree>
    <p:custDataLst>
      <p:tags r:id="rId1"/>
    </p:custDataLst>
    <p:extLst>
      <p:ext uri="{BB962C8B-B14F-4D97-AF65-F5344CB8AC3E}">
        <p14:creationId xmlns:p14="http://schemas.microsoft.com/office/powerpoint/2010/main" val="1266204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B474BF8-D964-47F7-B5FD-8901171FF9DE}"/>
              </a:ext>
            </a:extLst>
          </p:cNvPr>
          <p:cNvGrpSpPr/>
          <p:nvPr/>
        </p:nvGrpSpPr>
        <p:grpSpPr>
          <a:xfrm>
            <a:off x="635794" y="460493"/>
            <a:ext cx="1395893" cy="555217"/>
            <a:chOff x="635794" y="460493"/>
            <a:chExt cx="1395893" cy="555217"/>
          </a:xfrm>
        </p:grpSpPr>
        <p:sp>
          <p:nvSpPr>
            <p:cNvPr id="3" name="TextBox 2">
              <a:extLst>
                <a:ext uri="{FF2B5EF4-FFF2-40B4-BE49-F238E27FC236}">
                  <a16:creationId xmlns:a16="http://schemas.microsoft.com/office/drawing/2014/main" id="{93C56610-E793-4CEF-A17E-33287D917825}"/>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id="{B5306271-ABD3-4CE7-96D0-60B975E7BFD4}"/>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grpSp>
      <p:sp>
        <p:nvSpPr>
          <p:cNvPr id="5" name="TextBox 4">
            <a:extLst>
              <a:ext uri="{FF2B5EF4-FFF2-40B4-BE49-F238E27FC236}">
                <a16:creationId xmlns:a16="http://schemas.microsoft.com/office/drawing/2014/main" id="{A3AD7D9D-078F-408A-925E-64D05E9214E9}"/>
              </a:ext>
            </a:extLst>
          </p:cNvPr>
          <p:cNvSpPr txBox="1"/>
          <p:nvPr/>
        </p:nvSpPr>
        <p:spPr>
          <a:xfrm>
            <a:off x="754917" y="730256"/>
            <a:ext cx="5365827" cy="574388"/>
          </a:xfrm>
          <a:prstGeom prst="rect">
            <a:avLst/>
          </a:prstGeom>
          <a:noFill/>
        </p:spPr>
        <p:txBody>
          <a:bodyPr wrap="square" rtlCol="0">
            <a:spAutoFit/>
          </a:bodyPr>
          <a:lstStyle/>
          <a:p>
            <a:pPr algn="ctr">
              <a:lnSpc>
                <a:spcPct val="150000"/>
              </a:lnSpc>
            </a:pPr>
            <a:r>
              <a:rPr lang="vi-VN" sz="2400" b="1" dirty="0">
                <a:solidFill>
                  <a:schemeClr val="accent6">
                    <a:lumMod val="50000"/>
                  </a:schemeClr>
                </a:solidFill>
                <a:latin typeface="UTM Avo" panose="02040603050506020204" pitchFamily="18" charset="0"/>
              </a:rPr>
              <a:t>Từ ngữ</a:t>
            </a:r>
            <a:endParaRPr lang="en-US" sz="2400" b="1" dirty="0">
              <a:solidFill>
                <a:schemeClr val="accent6">
                  <a:lumMod val="50000"/>
                </a:schemeClr>
              </a:solidFill>
              <a:latin typeface="UTM Avo" panose="02040603050506020204" pitchFamily="18" charset="0"/>
            </a:endParaRPr>
          </a:p>
        </p:txBody>
      </p:sp>
      <p:sp>
        <p:nvSpPr>
          <p:cNvPr id="6" name="Oval 5">
            <a:extLst>
              <a:ext uri="{FF2B5EF4-FFF2-40B4-BE49-F238E27FC236}">
                <a16:creationId xmlns:a16="http://schemas.microsoft.com/office/drawing/2014/main" id="{599ED19A-0E62-4798-820E-66A4FFE822A1}"/>
              </a:ext>
            </a:extLst>
          </p:cNvPr>
          <p:cNvSpPr/>
          <p:nvPr/>
        </p:nvSpPr>
        <p:spPr>
          <a:xfrm>
            <a:off x="635794" y="1625050"/>
            <a:ext cx="233916" cy="233916"/>
          </a:xfrm>
          <a:prstGeom prst="ellipse">
            <a:avLst/>
          </a:prstGeom>
          <a:solidFill>
            <a:srgbClr val="FC7D77"/>
          </a:solidFill>
          <a:ln>
            <a:solidFill>
              <a:srgbClr val="FC7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id="{7986C1B5-F465-4B49-ABCE-C3F235AEBF82}"/>
              </a:ext>
            </a:extLst>
          </p:cNvPr>
          <p:cNvSpPr/>
          <p:nvPr/>
        </p:nvSpPr>
        <p:spPr>
          <a:xfrm>
            <a:off x="921579" y="1380588"/>
            <a:ext cx="2064296" cy="535724"/>
          </a:xfrm>
          <a:prstGeom prst="rect">
            <a:avLst/>
          </a:prstGeom>
        </p:spPr>
        <p:txBody>
          <a:bodyPr wrap="square">
            <a:spAutoFit/>
          </a:bodyPr>
          <a:lstStyle/>
          <a:p>
            <a:pPr algn="just">
              <a:lnSpc>
                <a:spcPct val="150000"/>
              </a:lnSpc>
            </a:pPr>
            <a:r>
              <a:rPr lang="en-US" sz="2200" dirty="0" err="1">
                <a:latin typeface="UTM Avo" panose="02040603050506020204" pitchFamily="18" charset="0"/>
              </a:rPr>
              <a:t>Tấy</a:t>
            </a:r>
            <a:endParaRPr lang="vi-VN" sz="2200" dirty="0"/>
          </a:p>
        </p:txBody>
      </p:sp>
      <p:sp>
        <p:nvSpPr>
          <p:cNvPr id="8" name="TextBox 7">
            <a:extLst>
              <a:ext uri="{FF2B5EF4-FFF2-40B4-BE49-F238E27FC236}">
                <a16:creationId xmlns:a16="http://schemas.microsoft.com/office/drawing/2014/main" id="{45AD6B36-7934-4F92-88CE-FEBDD0C9B59F}"/>
              </a:ext>
            </a:extLst>
          </p:cNvPr>
          <p:cNvSpPr txBox="1"/>
          <p:nvPr/>
        </p:nvSpPr>
        <p:spPr>
          <a:xfrm>
            <a:off x="1467995" y="1389312"/>
            <a:ext cx="4572957" cy="528286"/>
          </a:xfrm>
          <a:prstGeom prst="rect">
            <a:avLst/>
          </a:prstGeom>
          <a:noFill/>
        </p:spPr>
        <p:txBody>
          <a:bodyPr wrap="square" rtlCol="0">
            <a:spAutoFit/>
          </a:bodyPr>
          <a:lstStyle/>
          <a:p>
            <a:pPr>
              <a:lnSpc>
                <a:spcPct val="150000"/>
              </a:lnSpc>
            </a:pPr>
            <a:r>
              <a:rPr lang="en-US" sz="2200" dirty="0">
                <a:solidFill>
                  <a:schemeClr val="accent6">
                    <a:lumMod val="50000"/>
                  </a:schemeClr>
                </a:solidFill>
                <a:latin typeface="UTM Avo" panose="02040603050506020204" pitchFamily="18" charset="0"/>
              </a:rPr>
              <a:t>: </a:t>
            </a:r>
            <a:r>
              <a:rPr lang="en-US" sz="2200" dirty="0" err="1">
                <a:solidFill>
                  <a:schemeClr val="accent6">
                    <a:lumMod val="50000"/>
                  </a:schemeClr>
                </a:solidFill>
                <a:latin typeface="UTM Avo" panose="02040603050506020204" pitchFamily="18" charset="0"/>
              </a:rPr>
              <a:t>sưng</a:t>
            </a:r>
            <a:r>
              <a:rPr lang="en-US" sz="2200" dirty="0">
                <a:solidFill>
                  <a:schemeClr val="accent6">
                    <a:lumMod val="50000"/>
                  </a:schemeClr>
                </a:solidFill>
                <a:latin typeface="UTM Avo" panose="02040603050506020204" pitchFamily="18" charset="0"/>
              </a:rPr>
              <a:t> to, </a:t>
            </a:r>
            <a:r>
              <a:rPr lang="en-US" sz="2200" dirty="0" err="1">
                <a:solidFill>
                  <a:schemeClr val="accent6">
                    <a:lumMod val="50000"/>
                  </a:schemeClr>
                </a:solidFill>
                <a:latin typeface="UTM Avo" panose="02040603050506020204" pitchFamily="18" charset="0"/>
              </a:rPr>
              <a:t>làm</a:t>
            </a:r>
            <a:r>
              <a:rPr lang="en-US" sz="2200" dirty="0">
                <a:solidFill>
                  <a:schemeClr val="accent6">
                    <a:lumMod val="50000"/>
                  </a:schemeClr>
                </a:solidFill>
                <a:latin typeface="UTM Avo" panose="02040603050506020204" pitchFamily="18" charset="0"/>
              </a:rPr>
              <a:t> </a:t>
            </a:r>
            <a:r>
              <a:rPr lang="en-US" sz="2200" dirty="0" err="1">
                <a:solidFill>
                  <a:schemeClr val="accent6">
                    <a:lumMod val="50000"/>
                  </a:schemeClr>
                </a:solidFill>
                <a:latin typeface="UTM Avo" panose="02040603050506020204" pitchFamily="18" charset="0"/>
              </a:rPr>
              <a:t>cho</a:t>
            </a:r>
            <a:r>
              <a:rPr lang="en-US" sz="2200" dirty="0">
                <a:solidFill>
                  <a:schemeClr val="accent6">
                    <a:lumMod val="50000"/>
                  </a:schemeClr>
                </a:solidFill>
                <a:latin typeface="UTM Avo" panose="02040603050506020204" pitchFamily="18" charset="0"/>
              </a:rPr>
              <a:t> </a:t>
            </a:r>
            <a:r>
              <a:rPr lang="en-US" sz="2200" dirty="0" err="1">
                <a:solidFill>
                  <a:schemeClr val="accent6">
                    <a:lumMod val="50000"/>
                  </a:schemeClr>
                </a:solidFill>
                <a:latin typeface="UTM Avo" panose="02040603050506020204" pitchFamily="18" charset="0"/>
              </a:rPr>
              <a:t>đau</a:t>
            </a:r>
            <a:r>
              <a:rPr lang="en-US" sz="2200" dirty="0">
                <a:solidFill>
                  <a:schemeClr val="accent6">
                    <a:lumMod val="50000"/>
                  </a:schemeClr>
                </a:solidFill>
                <a:latin typeface="UTM Avo" panose="02040603050506020204" pitchFamily="18" charset="0"/>
              </a:rPr>
              <a:t> </a:t>
            </a:r>
            <a:r>
              <a:rPr lang="en-US" sz="2200" dirty="0" err="1">
                <a:solidFill>
                  <a:schemeClr val="accent6">
                    <a:lumMod val="50000"/>
                  </a:schemeClr>
                </a:solidFill>
                <a:latin typeface="UTM Avo" panose="02040603050506020204" pitchFamily="18" charset="0"/>
              </a:rPr>
              <a:t>nhức</a:t>
            </a:r>
            <a:r>
              <a:rPr lang="en-US" sz="2200" dirty="0">
                <a:solidFill>
                  <a:schemeClr val="accent6">
                    <a:lumMod val="50000"/>
                  </a:schemeClr>
                </a:solidFill>
                <a:latin typeface="UTM Avo" panose="02040603050506020204" pitchFamily="18" charset="0"/>
              </a:rPr>
              <a:t>.</a:t>
            </a:r>
          </a:p>
        </p:txBody>
      </p:sp>
      <p:sp>
        <p:nvSpPr>
          <p:cNvPr id="11" name="Oval 10">
            <a:extLst>
              <a:ext uri="{FF2B5EF4-FFF2-40B4-BE49-F238E27FC236}">
                <a16:creationId xmlns:a16="http://schemas.microsoft.com/office/drawing/2014/main" id="{576011F7-FE62-4930-8525-BF037E0E52BB}"/>
              </a:ext>
            </a:extLst>
          </p:cNvPr>
          <p:cNvSpPr/>
          <p:nvPr/>
        </p:nvSpPr>
        <p:spPr>
          <a:xfrm>
            <a:off x="635794" y="2361468"/>
            <a:ext cx="233916" cy="233916"/>
          </a:xfrm>
          <a:prstGeom prst="ellipse">
            <a:avLst/>
          </a:prstGeom>
          <a:solidFill>
            <a:srgbClr val="FC7D77"/>
          </a:solidFill>
          <a:ln>
            <a:solidFill>
              <a:srgbClr val="FC7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ectangle 11">
            <a:extLst>
              <a:ext uri="{FF2B5EF4-FFF2-40B4-BE49-F238E27FC236}">
                <a16:creationId xmlns:a16="http://schemas.microsoft.com/office/drawing/2014/main" id="{C8D5CFB4-27B1-42D4-A5B2-71DF588F755E}"/>
              </a:ext>
            </a:extLst>
          </p:cNvPr>
          <p:cNvSpPr/>
          <p:nvPr/>
        </p:nvSpPr>
        <p:spPr>
          <a:xfrm>
            <a:off x="921578" y="2117006"/>
            <a:ext cx="3526243" cy="535724"/>
          </a:xfrm>
          <a:prstGeom prst="rect">
            <a:avLst/>
          </a:prstGeom>
        </p:spPr>
        <p:txBody>
          <a:bodyPr wrap="square">
            <a:spAutoFit/>
          </a:bodyPr>
          <a:lstStyle/>
          <a:p>
            <a:pPr algn="just">
              <a:lnSpc>
                <a:spcPct val="150000"/>
              </a:lnSpc>
            </a:pPr>
            <a:r>
              <a:rPr lang="en-US" sz="2200" dirty="0" err="1">
                <a:latin typeface="UTM Avo" panose="02040603050506020204" pitchFamily="18" charset="0"/>
              </a:rPr>
              <a:t>Khập</a:t>
            </a:r>
            <a:r>
              <a:rPr lang="en-US" sz="2200" dirty="0">
                <a:latin typeface="UTM Avo" panose="02040603050506020204" pitchFamily="18" charset="0"/>
              </a:rPr>
              <a:t> </a:t>
            </a:r>
            <a:r>
              <a:rPr lang="en-US" sz="2200" dirty="0" err="1">
                <a:latin typeface="UTM Avo" panose="02040603050506020204" pitchFamily="18" charset="0"/>
              </a:rPr>
              <a:t>khiễng</a:t>
            </a:r>
            <a:r>
              <a:rPr lang="en-US" sz="2200" dirty="0">
                <a:latin typeface="UTM Avo" panose="02040603050506020204" pitchFamily="18" charset="0"/>
              </a:rPr>
              <a:t>, </a:t>
            </a:r>
            <a:r>
              <a:rPr lang="en-US" sz="2200" dirty="0" err="1">
                <a:latin typeface="UTM Avo" panose="02040603050506020204" pitchFamily="18" charset="0"/>
              </a:rPr>
              <a:t>khập</a:t>
            </a:r>
            <a:r>
              <a:rPr lang="en-US" sz="2200" dirty="0">
                <a:latin typeface="UTM Avo" panose="02040603050506020204" pitchFamily="18" charset="0"/>
              </a:rPr>
              <a:t> </a:t>
            </a:r>
            <a:r>
              <a:rPr lang="en-US" sz="2200" dirty="0" err="1">
                <a:latin typeface="UTM Avo" panose="02040603050506020204" pitchFamily="18" charset="0"/>
              </a:rPr>
              <a:t>khà</a:t>
            </a:r>
            <a:endParaRPr lang="vi-VN" sz="2200" dirty="0"/>
          </a:p>
        </p:txBody>
      </p:sp>
      <p:sp>
        <p:nvSpPr>
          <p:cNvPr id="13" name="TextBox 12">
            <a:extLst>
              <a:ext uri="{FF2B5EF4-FFF2-40B4-BE49-F238E27FC236}">
                <a16:creationId xmlns:a16="http://schemas.microsoft.com/office/drawing/2014/main" id="{5FA16C17-E7B1-4BDA-8E8C-C609BF44869A}"/>
              </a:ext>
            </a:extLst>
          </p:cNvPr>
          <p:cNvSpPr txBox="1"/>
          <p:nvPr/>
        </p:nvSpPr>
        <p:spPr>
          <a:xfrm>
            <a:off x="4109041" y="2134671"/>
            <a:ext cx="2348204" cy="528286"/>
          </a:xfrm>
          <a:prstGeom prst="rect">
            <a:avLst/>
          </a:prstGeom>
          <a:noFill/>
        </p:spPr>
        <p:txBody>
          <a:bodyPr wrap="square" rtlCol="0">
            <a:spAutoFit/>
          </a:bodyPr>
          <a:lstStyle/>
          <a:p>
            <a:pPr>
              <a:lnSpc>
                <a:spcPct val="150000"/>
              </a:lnSpc>
            </a:pPr>
            <a:r>
              <a:rPr lang="en-US" sz="2200" dirty="0">
                <a:solidFill>
                  <a:schemeClr val="accent6">
                    <a:lumMod val="50000"/>
                  </a:schemeClr>
                </a:solidFill>
                <a:latin typeface="UTM Avo" panose="02040603050506020204" pitchFamily="18" charset="0"/>
              </a:rPr>
              <a:t>: </a:t>
            </a:r>
            <a:r>
              <a:rPr lang="en-US" sz="2200" dirty="0" err="1">
                <a:solidFill>
                  <a:schemeClr val="accent6">
                    <a:lumMod val="50000"/>
                  </a:schemeClr>
                </a:solidFill>
                <a:latin typeface="UTM Avo" panose="02040603050506020204" pitchFamily="18" charset="0"/>
              </a:rPr>
              <a:t>dáng</a:t>
            </a:r>
            <a:r>
              <a:rPr lang="en-US" sz="2200" dirty="0">
                <a:solidFill>
                  <a:schemeClr val="accent6">
                    <a:lumMod val="50000"/>
                  </a:schemeClr>
                </a:solidFill>
                <a:latin typeface="UTM Avo" panose="02040603050506020204" pitchFamily="18" charset="0"/>
              </a:rPr>
              <a:t> </a:t>
            </a:r>
            <a:r>
              <a:rPr lang="en-US" sz="2200" dirty="0" err="1">
                <a:solidFill>
                  <a:schemeClr val="accent6">
                    <a:lumMod val="50000"/>
                  </a:schemeClr>
                </a:solidFill>
                <a:latin typeface="UTM Avo" panose="02040603050506020204" pitchFamily="18" charset="0"/>
              </a:rPr>
              <a:t>đi</a:t>
            </a:r>
            <a:r>
              <a:rPr lang="en-US" sz="2200" dirty="0">
                <a:solidFill>
                  <a:schemeClr val="accent6">
                    <a:lumMod val="50000"/>
                  </a:schemeClr>
                </a:solidFill>
                <a:latin typeface="UTM Avo" panose="02040603050506020204" pitchFamily="18" charset="0"/>
              </a:rPr>
              <a:t> </a:t>
            </a:r>
            <a:r>
              <a:rPr lang="en-US" sz="2200" dirty="0" err="1">
                <a:solidFill>
                  <a:schemeClr val="accent6">
                    <a:lumMod val="50000"/>
                  </a:schemeClr>
                </a:solidFill>
                <a:latin typeface="UTM Avo" panose="02040603050506020204" pitchFamily="18" charset="0"/>
              </a:rPr>
              <a:t>bên</a:t>
            </a:r>
            <a:endParaRPr lang="en-US" sz="2200" dirty="0">
              <a:solidFill>
                <a:schemeClr val="accent6">
                  <a:lumMod val="50000"/>
                </a:schemeClr>
              </a:solidFill>
              <a:latin typeface="UTM Avo" panose="02040603050506020204" pitchFamily="18" charset="0"/>
            </a:endParaRPr>
          </a:p>
        </p:txBody>
      </p:sp>
      <p:sp>
        <p:nvSpPr>
          <p:cNvPr id="14" name="TextBox 13">
            <a:extLst>
              <a:ext uri="{FF2B5EF4-FFF2-40B4-BE49-F238E27FC236}">
                <a16:creationId xmlns:a16="http://schemas.microsoft.com/office/drawing/2014/main" id="{D82F78AA-6BC6-42A8-8281-B43EA2D8BF4B}"/>
              </a:ext>
            </a:extLst>
          </p:cNvPr>
          <p:cNvSpPr txBox="1"/>
          <p:nvPr/>
        </p:nvSpPr>
        <p:spPr>
          <a:xfrm>
            <a:off x="869710" y="2724345"/>
            <a:ext cx="4142583" cy="430887"/>
          </a:xfrm>
          <a:prstGeom prst="rect">
            <a:avLst/>
          </a:prstGeom>
          <a:noFill/>
        </p:spPr>
        <p:txBody>
          <a:bodyPr wrap="square">
            <a:spAutoFit/>
          </a:bodyPr>
          <a:lstStyle/>
          <a:p>
            <a:r>
              <a:rPr lang="en-US" sz="2200" dirty="0" err="1">
                <a:solidFill>
                  <a:schemeClr val="accent6">
                    <a:lumMod val="50000"/>
                  </a:schemeClr>
                </a:solidFill>
                <a:latin typeface="UTM Avo" panose="02040603050506020204" pitchFamily="18" charset="0"/>
              </a:rPr>
              <a:t>cao</a:t>
            </a:r>
            <a:r>
              <a:rPr lang="en-US" sz="2200" dirty="0">
                <a:solidFill>
                  <a:schemeClr val="accent6">
                    <a:lumMod val="50000"/>
                  </a:schemeClr>
                </a:solidFill>
                <a:latin typeface="UTM Avo" panose="02040603050506020204" pitchFamily="18" charset="0"/>
              </a:rPr>
              <a:t>, </a:t>
            </a:r>
            <a:r>
              <a:rPr lang="en-US" sz="2200" dirty="0" err="1">
                <a:solidFill>
                  <a:schemeClr val="accent6">
                    <a:lumMod val="50000"/>
                  </a:schemeClr>
                </a:solidFill>
                <a:latin typeface="UTM Avo" panose="02040603050506020204" pitchFamily="18" charset="0"/>
              </a:rPr>
              <a:t>bên</a:t>
            </a:r>
            <a:r>
              <a:rPr lang="en-US" sz="2200" dirty="0">
                <a:solidFill>
                  <a:schemeClr val="accent6">
                    <a:lumMod val="50000"/>
                  </a:schemeClr>
                </a:solidFill>
                <a:latin typeface="UTM Avo" panose="02040603050506020204" pitchFamily="18" charset="0"/>
              </a:rPr>
              <a:t> </a:t>
            </a:r>
            <a:r>
              <a:rPr lang="en-US" sz="2200" dirty="0" err="1">
                <a:solidFill>
                  <a:schemeClr val="accent6">
                    <a:lumMod val="50000"/>
                  </a:schemeClr>
                </a:solidFill>
                <a:latin typeface="UTM Avo" panose="02040603050506020204" pitchFamily="18" charset="0"/>
              </a:rPr>
              <a:t>thấp</a:t>
            </a:r>
            <a:r>
              <a:rPr lang="en-US" sz="2200" dirty="0">
                <a:solidFill>
                  <a:schemeClr val="accent6">
                    <a:lumMod val="50000"/>
                  </a:schemeClr>
                </a:solidFill>
                <a:latin typeface="UTM Avo" panose="02040603050506020204" pitchFamily="18" charset="0"/>
              </a:rPr>
              <a:t>, </a:t>
            </a:r>
            <a:r>
              <a:rPr lang="en-US" sz="2200" dirty="0" err="1">
                <a:solidFill>
                  <a:schemeClr val="accent6">
                    <a:lumMod val="50000"/>
                  </a:schemeClr>
                </a:solidFill>
                <a:latin typeface="UTM Avo" panose="02040603050506020204" pitchFamily="18" charset="0"/>
              </a:rPr>
              <a:t>không</a:t>
            </a:r>
            <a:r>
              <a:rPr lang="en-US" sz="2200" dirty="0">
                <a:solidFill>
                  <a:schemeClr val="accent6">
                    <a:lumMod val="50000"/>
                  </a:schemeClr>
                </a:solidFill>
                <a:latin typeface="UTM Avo" panose="02040603050506020204" pitchFamily="18" charset="0"/>
              </a:rPr>
              <a:t> </a:t>
            </a:r>
            <a:r>
              <a:rPr lang="en-US" sz="2200" dirty="0" err="1">
                <a:solidFill>
                  <a:schemeClr val="accent6">
                    <a:lumMod val="50000"/>
                  </a:schemeClr>
                </a:solidFill>
                <a:latin typeface="UTM Avo" panose="02040603050506020204" pitchFamily="18" charset="0"/>
              </a:rPr>
              <a:t>đều</a:t>
            </a:r>
            <a:r>
              <a:rPr lang="en-US" sz="2200" dirty="0">
                <a:solidFill>
                  <a:schemeClr val="accent6">
                    <a:lumMod val="50000"/>
                  </a:schemeClr>
                </a:solidFill>
                <a:latin typeface="UTM Avo" panose="02040603050506020204" pitchFamily="18" charset="0"/>
              </a:rPr>
              <a:t>.</a:t>
            </a:r>
            <a:endParaRPr lang="en-US" sz="2200" dirty="0"/>
          </a:p>
        </p:txBody>
      </p:sp>
      <p:sp>
        <p:nvSpPr>
          <p:cNvPr id="18" name="Oval 17">
            <a:extLst>
              <a:ext uri="{FF2B5EF4-FFF2-40B4-BE49-F238E27FC236}">
                <a16:creationId xmlns:a16="http://schemas.microsoft.com/office/drawing/2014/main" id="{B6FEC150-6263-4DBE-85FD-DCAB76F7737F}"/>
              </a:ext>
            </a:extLst>
          </p:cNvPr>
          <p:cNvSpPr/>
          <p:nvPr/>
        </p:nvSpPr>
        <p:spPr>
          <a:xfrm>
            <a:off x="635794" y="3443417"/>
            <a:ext cx="233916" cy="233916"/>
          </a:xfrm>
          <a:prstGeom prst="ellipse">
            <a:avLst/>
          </a:prstGeom>
          <a:solidFill>
            <a:srgbClr val="FC7D77"/>
          </a:solidFill>
          <a:ln>
            <a:solidFill>
              <a:srgbClr val="FC7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ectangle 18">
            <a:extLst>
              <a:ext uri="{FF2B5EF4-FFF2-40B4-BE49-F238E27FC236}">
                <a16:creationId xmlns:a16="http://schemas.microsoft.com/office/drawing/2014/main" id="{EF05F48A-C0DC-4EEC-BBEE-C0225D11824E}"/>
              </a:ext>
            </a:extLst>
          </p:cNvPr>
          <p:cNvSpPr/>
          <p:nvPr/>
        </p:nvSpPr>
        <p:spPr>
          <a:xfrm>
            <a:off x="921578" y="3198955"/>
            <a:ext cx="1279755" cy="535724"/>
          </a:xfrm>
          <a:prstGeom prst="rect">
            <a:avLst/>
          </a:prstGeom>
        </p:spPr>
        <p:txBody>
          <a:bodyPr wrap="square">
            <a:spAutoFit/>
          </a:bodyPr>
          <a:lstStyle/>
          <a:p>
            <a:pPr algn="just">
              <a:lnSpc>
                <a:spcPct val="150000"/>
              </a:lnSpc>
            </a:pPr>
            <a:r>
              <a:rPr lang="en-US" sz="2200" dirty="0">
                <a:latin typeface="UTM Avo" panose="02040603050506020204" pitchFamily="18" charset="0"/>
              </a:rPr>
              <a:t>Lon ton</a:t>
            </a:r>
            <a:endParaRPr lang="vi-VN" sz="2200" dirty="0"/>
          </a:p>
        </p:txBody>
      </p:sp>
      <p:sp>
        <p:nvSpPr>
          <p:cNvPr id="20" name="TextBox 19">
            <a:extLst>
              <a:ext uri="{FF2B5EF4-FFF2-40B4-BE49-F238E27FC236}">
                <a16:creationId xmlns:a16="http://schemas.microsoft.com/office/drawing/2014/main" id="{B9894C26-3908-477D-A6EC-D54C62BBA536}"/>
              </a:ext>
            </a:extLst>
          </p:cNvPr>
          <p:cNvSpPr txBox="1"/>
          <p:nvPr/>
        </p:nvSpPr>
        <p:spPr>
          <a:xfrm>
            <a:off x="1953726" y="3195950"/>
            <a:ext cx="4751873" cy="528286"/>
          </a:xfrm>
          <a:prstGeom prst="rect">
            <a:avLst/>
          </a:prstGeom>
          <a:noFill/>
        </p:spPr>
        <p:txBody>
          <a:bodyPr wrap="square" rtlCol="0">
            <a:spAutoFit/>
          </a:bodyPr>
          <a:lstStyle/>
          <a:p>
            <a:pPr>
              <a:lnSpc>
                <a:spcPct val="150000"/>
              </a:lnSpc>
            </a:pPr>
            <a:r>
              <a:rPr lang="en-US" sz="2200" dirty="0">
                <a:solidFill>
                  <a:schemeClr val="accent6">
                    <a:lumMod val="50000"/>
                  </a:schemeClr>
                </a:solidFill>
                <a:latin typeface="UTM Avo" panose="02040603050506020204" pitchFamily="18" charset="0"/>
              </a:rPr>
              <a:t>: </a:t>
            </a:r>
            <a:r>
              <a:rPr lang="en-US" sz="2200" dirty="0" err="1">
                <a:solidFill>
                  <a:schemeClr val="accent6">
                    <a:lumMod val="50000"/>
                  </a:schemeClr>
                </a:solidFill>
                <a:latin typeface="UTM Avo" panose="02040603050506020204" pitchFamily="18" charset="0"/>
              </a:rPr>
              <a:t>dáng</a:t>
            </a:r>
            <a:r>
              <a:rPr lang="en-US" sz="2200" dirty="0">
                <a:solidFill>
                  <a:schemeClr val="accent6">
                    <a:lumMod val="50000"/>
                  </a:schemeClr>
                </a:solidFill>
                <a:latin typeface="UTM Avo" panose="02040603050506020204" pitchFamily="18" charset="0"/>
              </a:rPr>
              <a:t> </a:t>
            </a:r>
            <a:r>
              <a:rPr lang="en-US" sz="2200" dirty="0" err="1">
                <a:solidFill>
                  <a:schemeClr val="accent6">
                    <a:lumMod val="50000"/>
                  </a:schemeClr>
                </a:solidFill>
                <a:latin typeface="UTM Avo" panose="02040603050506020204" pitchFamily="18" charset="0"/>
              </a:rPr>
              <a:t>đi</a:t>
            </a:r>
            <a:r>
              <a:rPr lang="en-US" sz="2200" dirty="0">
                <a:solidFill>
                  <a:schemeClr val="accent6">
                    <a:lumMod val="50000"/>
                  </a:schemeClr>
                </a:solidFill>
                <a:latin typeface="UTM Avo" panose="02040603050506020204" pitchFamily="18" charset="0"/>
              </a:rPr>
              <a:t> </a:t>
            </a:r>
            <a:r>
              <a:rPr lang="en-US" sz="2200" dirty="0" err="1">
                <a:solidFill>
                  <a:schemeClr val="accent6">
                    <a:lumMod val="50000"/>
                  </a:schemeClr>
                </a:solidFill>
                <a:latin typeface="UTM Avo" panose="02040603050506020204" pitchFamily="18" charset="0"/>
              </a:rPr>
              <a:t>hoặc</a:t>
            </a:r>
            <a:r>
              <a:rPr lang="en-US" sz="2200" dirty="0">
                <a:solidFill>
                  <a:schemeClr val="accent6">
                    <a:lumMod val="50000"/>
                  </a:schemeClr>
                </a:solidFill>
                <a:latin typeface="UTM Avo" panose="02040603050506020204" pitchFamily="18" charset="0"/>
              </a:rPr>
              <a:t> </a:t>
            </a:r>
            <a:r>
              <a:rPr lang="en-US" sz="2200" dirty="0" err="1">
                <a:solidFill>
                  <a:schemeClr val="accent6">
                    <a:lumMod val="50000"/>
                  </a:schemeClr>
                </a:solidFill>
                <a:latin typeface="UTM Avo" panose="02040603050506020204" pitchFamily="18" charset="0"/>
              </a:rPr>
              <a:t>chạy</a:t>
            </a:r>
            <a:r>
              <a:rPr lang="en-US" sz="2200" dirty="0">
                <a:solidFill>
                  <a:schemeClr val="accent6">
                    <a:lumMod val="50000"/>
                  </a:schemeClr>
                </a:solidFill>
                <a:latin typeface="UTM Avo" panose="02040603050506020204" pitchFamily="18" charset="0"/>
              </a:rPr>
              <a:t> (</a:t>
            </a:r>
            <a:r>
              <a:rPr lang="en-US" sz="2200" dirty="0" err="1">
                <a:solidFill>
                  <a:schemeClr val="accent6">
                    <a:lumMod val="50000"/>
                  </a:schemeClr>
                </a:solidFill>
                <a:latin typeface="UTM Avo" panose="02040603050506020204" pitchFamily="18" charset="0"/>
              </a:rPr>
              <a:t>thường</a:t>
            </a:r>
            <a:r>
              <a:rPr lang="en-US" sz="2200" dirty="0">
                <a:solidFill>
                  <a:schemeClr val="accent6">
                    <a:lumMod val="50000"/>
                  </a:schemeClr>
                </a:solidFill>
                <a:latin typeface="UTM Avo" panose="02040603050506020204" pitchFamily="18" charset="0"/>
              </a:rPr>
              <a:t> </a:t>
            </a:r>
            <a:r>
              <a:rPr lang="en-US" sz="2200" dirty="0" err="1">
                <a:solidFill>
                  <a:schemeClr val="accent6">
                    <a:lumMod val="50000"/>
                  </a:schemeClr>
                </a:solidFill>
                <a:latin typeface="UTM Avo" panose="02040603050506020204" pitchFamily="18" charset="0"/>
              </a:rPr>
              <a:t>của</a:t>
            </a:r>
            <a:endParaRPr lang="en-US" sz="2200" dirty="0">
              <a:solidFill>
                <a:schemeClr val="accent6">
                  <a:lumMod val="50000"/>
                </a:schemeClr>
              </a:solidFill>
              <a:latin typeface="UTM Avo" panose="02040603050506020204" pitchFamily="18" charset="0"/>
            </a:endParaRPr>
          </a:p>
        </p:txBody>
      </p:sp>
      <p:sp>
        <p:nvSpPr>
          <p:cNvPr id="22" name="TextBox 21">
            <a:extLst>
              <a:ext uri="{FF2B5EF4-FFF2-40B4-BE49-F238E27FC236}">
                <a16:creationId xmlns:a16="http://schemas.microsoft.com/office/drawing/2014/main" id="{E27EE966-B76C-4CA1-A1AF-4A3F484CEEBA}"/>
              </a:ext>
            </a:extLst>
          </p:cNvPr>
          <p:cNvSpPr txBox="1"/>
          <p:nvPr/>
        </p:nvSpPr>
        <p:spPr>
          <a:xfrm>
            <a:off x="869710" y="3826342"/>
            <a:ext cx="5988290" cy="430887"/>
          </a:xfrm>
          <a:prstGeom prst="rect">
            <a:avLst/>
          </a:prstGeom>
          <a:noFill/>
        </p:spPr>
        <p:txBody>
          <a:bodyPr wrap="square">
            <a:spAutoFit/>
          </a:bodyPr>
          <a:lstStyle/>
          <a:p>
            <a:r>
              <a:rPr lang="en-US" sz="2200" dirty="0" err="1">
                <a:solidFill>
                  <a:schemeClr val="accent6">
                    <a:lumMod val="50000"/>
                  </a:schemeClr>
                </a:solidFill>
                <a:latin typeface="UTM Avo" panose="02040603050506020204" pitchFamily="18" charset="0"/>
              </a:rPr>
              <a:t>trẻ</a:t>
            </a:r>
            <a:r>
              <a:rPr lang="en-US" sz="2200" dirty="0">
                <a:solidFill>
                  <a:schemeClr val="accent6">
                    <a:lumMod val="50000"/>
                  </a:schemeClr>
                </a:solidFill>
                <a:latin typeface="UTM Avo" panose="02040603050506020204" pitchFamily="18" charset="0"/>
              </a:rPr>
              <a:t> </a:t>
            </a:r>
            <a:r>
              <a:rPr lang="en-US" sz="2200" dirty="0" err="1">
                <a:solidFill>
                  <a:schemeClr val="accent6">
                    <a:lumMod val="50000"/>
                  </a:schemeClr>
                </a:solidFill>
                <a:latin typeface="UTM Avo" panose="02040603050506020204" pitchFamily="18" charset="0"/>
              </a:rPr>
              <a:t>em</a:t>
            </a:r>
            <a:r>
              <a:rPr lang="en-US" sz="2200" dirty="0">
                <a:solidFill>
                  <a:schemeClr val="accent6">
                    <a:lumMod val="50000"/>
                  </a:schemeClr>
                </a:solidFill>
                <a:latin typeface="UTM Avo" panose="02040603050506020204" pitchFamily="18" charset="0"/>
              </a:rPr>
              <a:t>) </a:t>
            </a:r>
            <a:r>
              <a:rPr lang="en-US" sz="2200" dirty="0" err="1">
                <a:solidFill>
                  <a:schemeClr val="accent6">
                    <a:lumMod val="50000"/>
                  </a:schemeClr>
                </a:solidFill>
                <a:latin typeface="UTM Avo" panose="02040603050506020204" pitchFamily="18" charset="0"/>
              </a:rPr>
              <a:t>với</a:t>
            </a:r>
            <a:r>
              <a:rPr lang="en-US" sz="2200" dirty="0">
                <a:solidFill>
                  <a:schemeClr val="accent6">
                    <a:lumMod val="50000"/>
                  </a:schemeClr>
                </a:solidFill>
                <a:latin typeface="UTM Avo" panose="02040603050506020204" pitchFamily="18" charset="0"/>
              </a:rPr>
              <a:t> </a:t>
            </a:r>
            <a:r>
              <a:rPr lang="en-US" sz="2200" dirty="0" err="1">
                <a:solidFill>
                  <a:schemeClr val="accent6">
                    <a:lumMod val="50000"/>
                  </a:schemeClr>
                </a:solidFill>
                <a:latin typeface="UTM Avo" panose="02040603050506020204" pitchFamily="18" charset="0"/>
              </a:rPr>
              <a:t>những</a:t>
            </a:r>
            <a:r>
              <a:rPr lang="en-US" sz="2200" dirty="0">
                <a:solidFill>
                  <a:schemeClr val="accent6">
                    <a:lumMod val="50000"/>
                  </a:schemeClr>
                </a:solidFill>
                <a:latin typeface="UTM Avo" panose="02040603050506020204" pitchFamily="18" charset="0"/>
              </a:rPr>
              <a:t> </a:t>
            </a:r>
            <a:r>
              <a:rPr lang="en-US" sz="2200" dirty="0" err="1">
                <a:solidFill>
                  <a:schemeClr val="accent6">
                    <a:lumMod val="50000"/>
                  </a:schemeClr>
                </a:solidFill>
                <a:latin typeface="UTM Avo" panose="02040603050506020204" pitchFamily="18" charset="0"/>
              </a:rPr>
              <a:t>bước</a:t>
            </a:r>
            <a:r>
              <a:rPr lang="en-US" sz="2200" dirty="0">
                <a:solidFill>
                  <a:schemeClr val="accent6">
                    <a:lumMod val="50000"/>
                  </a:schemeClr>
                </a:solidFill>
                <a:latin typeface="UTM Avo" panose="02040603050506020204" pitchFamily="18" charset="0"/>
              </a:rPr>
              <a:t> </a:t>
            </a:r>
            <a:r>
              <a:rPr lang="en-US" sz="2200" dirty="0" err="1">
                <a:solidFill>
                  <a:schemeClr val="accent6">
                    <a:lumMod val="50000"/>
                  </a:schemeClr>
                </a:solidFill>
                <a:latin typeface="UTM Avo" panose="02040603050506020204" pitchFamily="18" charset="0"/>
              </a:rPr>
              <a:t>ngắn</a:t>
            </a:r>
            <a:r>
              <a:rPr lang="en-US" sz="2200" dirty="0">
                <a:solidFill>
                  <a:schemeClr val="accent6">
                    <a:lumMod val="50000"/>
                  </a:schemeClr>
                </a:solidFill>
                <a:latin typeface="UTM Avo" panose="02040603050506020204" pitchFamily="18" charset="0"/>
              </a:rPr>
              <a:t>, </a:t>
            </a:r>
            <a:r>
              <a:rPr lang="en-US" sz="2200" dirty="0" err="1">
                <a:solidFill>
                  <a:schemeClr val="accent6">
                    <a:lumMod val="50000"/>
                  </a:schemeClr>
                </a:solidFill>
                <a:latin typeface="UTM Avo" panose="02040603050506020204" pitchFamily="18" charset="0"/>
              </a:rPr>
              <a:t>nhanh</a:t>
            </a:r>
            <a:r>
              <a:rPr lang="en-US" sz="2200" dirty="0">
                <a:solidFill>
                  <a:schemeClr val="accent6">
                    <a:lumMod val="50000"/>
                  </a:schemeClr>
                </a:solidFill>
                <a:latin typeface="UTM Avo" panose="02040603050506020204" pitchFamily="18" charset="0"/>
              </a:rPr>
              <a:t>.</a:t>
            </a:r>
            <a:endParaRPr lang="en-US" sz="2200" dirty="0"/>
          </a:p>
        </p:txBody>
      </p:sp>
    </p:spTree>
    <p:custDataLst>
      <p:tags r:id="rId1"/>
    </p:custDataLst>
    <p:extLst>
      <p:ext uri="{BB962C8B-B14F-4D97-AF65-F5344CB8AC3E}">
        <p14:creationId xmlns:p14="http://schemas.microsoft.com/office/powerpoint/2010/main" val="105257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500" fill="hold"/>
                                        <p:tgtEl>
                                          <p:spTgt spid="18"/>
                                        </p:tgtEl>
                                        <p:attrNameLst>
                                          <p:attrName>ppt_w</p:attrName>
                                        </p:attrNameLst>
                                      </p:cBhvr>
                                      <p:tavLst>
                                        <p:tav tm="0">
                                          <p:val>
                                            <p:fltVal val="0"/>
                                          </p:val>
                                        </p:tav>
                                        <p:tav tm="100000">
                                          <p:val>
                                            <p:strVal val="#ppt_w"/>
                                          </p:val>
                                        </p:tav>
                                      </p:tavLst>
                                    </p:anim>
                                    <p:anim calcmode="lin" valueType="num">
                                      <p:cBhvr>
                                        <p:cTn id="47" dur="500" fill="hold"/>
                                        <p:tgtEl>
                                          <p:spTgt spid="18"/>
                                        </p:tgtEl>
                                        <p:attrNameLst>
                                          <p:attrName>ppt_h</p:attrName>
                                        </p:attrNameLst>
                                      </p:cBhvr>
                                      <p:tavLst>
                                        <p:tav tm="0">
                                          <p:val>
                                            <p:fltVal val="0"/>
                                          </p:val>
                                        </p:tav>
                                        <p:tav tm="100000">
                                          <p:val>
                                            <p:strVal val="#ppt_h"/>
                                          </p:val>
                                        </p:tav>
                                      </p:tavLst>
                                    </p:anim>
                                    <p:animEffect transition="in" filter="fade">
                                      <p:cBhvr>
                                        <p:cTn id="48" dur="500"/>
                                        <p:tgtEl>
                                          <p:spTgt spid="18"/>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left)">
                                      <p:cBhvr>
                                        <p:cTn id="56" dur="500"/>
                                        <p:tgtEl>
                                          <p:spTgt spid="20"/>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left)">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p:bldP spid="11" grpId="0" animBg="1"/>
      <p:bldP spid="12" grpId="0"/>
      <p:bldP spid="13" grpId="0"/>
      <p:bldP spid="14" grpId="0"/>
      <p:bldP spid="18" grpId="0" animBg="1"/>
      <p:bldP spid="19" grpId="0"/>
      <p:bldP spid="20"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48EB22-4AF3-485B-A7B0-962A67C797D5}"/>
              </a:ext>
            </a:extLst>
          </p:cNvPr>
          <p:cNvSpPr txBox="1"/>
          <p:nvPr/>
        </p:nvSpPr>
        <p:spPr>
          <a:xfrm>
            <a:off x="1688168" y="491298"/>
            <a:ext cx="4520127" cy="646331"/>
          </a:xfrm>
          <a:prstGeom prst="rect">
            <a:avLst/>
          </a:prstGeom>
          <a:noFill/>
        </p:spPr>
        <p:txBody>
          <a:bodyPr wrap="square" rtlCol="0">
            <a:spAutoFit/>
          </a:bodyPr>
          <a:lstStyle/>
          <a:p>
            <a:pPr algn="ctr"/>
            <a:r>
              <a:rPr lang="vi-VN" sz="3600" dirty="0">
                <a:solidFill>
                  <a:schemeClr val="accent2"/>
                </a:solidFill>
                <a:latin typeface="UTM Cookies" panose="02040603050506020204" pitchFamily="18" charset="0"/>
              </a:rPr>
              <a:t>TRẢ LỜI CÂU HỎI</a:t>
            </a:r>
            <a:endParaRPr lang="en-US" sz="3600" dirty="0">
              <a:solidFill>
                <a:schemeClr val="accent2"/>
              </a:solidFill>
              <a:latin typeface="UTM Cookies" panose="02040603050506020204" pitchFamily="18" charset="0"/>
            </a:endParaRPr>
          </a:p>
        </p:txBody>
      </p:sp>
      <p:sp>
        <p:nvSpPr>
          <p:cNvPr id="4" name="TextBox 3">
            <a:extLst>
              <a:ext uri="{FF2B5EF4-FFF2-40B4-BE49-F238E27FC236}">
                <a16:creationId xmlns:a16="http://schemas.microsoft.com/office/drawing/2014/main" id="{0E9CBFB7-D78B-4AEF-BD96-C6C974534C5B}"/>
              </a:ext>
            </a:extLst>
          </p:cNvPr>
          <p:cNvSpPr txBox="1"/>
          <p:nvPr/>
        </p:nvSpPr>
        <p:spPr>
          <a:xfrm>
            <a:off x="1544617" y="1375501"/>
            <a:ext cx="6119826"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1. </a:t>
            </a:r>
            <a:r>
              <a:rPr lang="en-US" sz="1500" dirty="0" err="1">
                <a:latin typeface="UTM Avo" panose="02040603050506020204" pitchFamily="18" charset="0"/>
              </a:rPr>
              <a:t>Ông</a:t>
            </a:r>
            <a:r>
              <a:rPr lang="en-US" sz="1500" dirty="0">
                <a:latin typeface="UTM Avo" panose="02040603050506020204" pitchFamily="18" charset="0"/>
              </a:rPr>
              <a:t> </a:t>
            </a:r>
            <a:r>
              <a:rPr lang="en-US" sz="1500" dirty="0" err="1">
                <a:latin typeface="UTM Avo" panose="02040603050506020204" pitchFamily="18" charset="0"/>
              </a:rPr>
              <a:t>của</a:t>
            </a:r>
            <a:r>
              <a:rPr lang="en-US" sz="1500" dirty="0">
                <a:latin typeface="UTM Avo" panose="02040603050506020204" pitchFamily="18" charset="0"/>
              </a:rPr>
              <a:t> </a:t>
            </a:r>
            <a:r>
              <a:rPr lang="en-US" sz="1500" dirty="0" err="1">
                <a:latin typeface="UTM Avo" panose="02040603050506020204" pitchFamily="18" charset="0"/>
              </a:rPr>
              <a:t>Việt</a:t>
            </a:r>
            <a:r>
              <a:rPr lang="en-US" sz="1500" dirty="0">
                <a:latin typeface="UTM Avo" panose="02040603050506020204" pitchFamily="18" charset="0"/>
              </a:rPr>
              <a:t> </a:t>
            </a:r>
            <a:r>
              <a:rPr lang="en-US" sz="1500" dirty="0" err="1">
                <a:latin typeface="UTM Avo" panose="02040603050506020204" pitchFamily="18" charset="0"/>
              </a:rPr>
              <a:t>bị</a:t>
            </a:r>
            <a:r>
              <a:rPr lang="en-US" sz="1500" dirty="0">
                <a:latin typeface="UTM Avo" panose="02040603050506020204" pitchFamily="18" charset="0"/>
              </a:rPr>
              <a:t> </a:t>
            </a:r>
            <a:r>
              <a:rPr lang="en-US" sz="1500" dirty="0" err="1">
                <a:latin typeface="UTM Avo" panose="02040603050506020204" pitchFamily="18" charset="0"/>
              </a:rPr>
              <a:t>làm</a:t>
            </a:r>
            <a:r>
              <a:rPr lang="en-US" sz="1500" dirty="0">
                <a:latin typeface="UTM Avo" panose="02040603050506020204" pitchFamily="18" charset="0"/>
              </a:rPr>
              <a:t> </a:t>
            </a:r>
            <a:r>
              <a:rPr lang="en-US" sz="1500" dirty="0" err="1">
                <a:latin typeface="UTM Avo" panose="02040603050506020204" pitchFamily="18" charset="0"/>
              </a:rPr>
              <a:t>sao</a:t>
            </a:r>
            <a:r>
              <a:rPr lang="vi-VN" sz="1500" dirty="0">
                <a:latin typeface="UTM Avo" panose="02040603050506020204" pitchFamily="18" charset="0"/>
              </a:rPr>
              <a:t>?</a:t>
            </a:r>
          </a:p>
        </p:txBody>
      </p:sp>
      <p:sp>
        <p:nvSpPr>
          <p:cNvPr id="5" name="TextBox 4">
            <a:extLst>
              <a:ext uri="{FF2B5EF4-FFF2-40B4-BE49-F238E27FC236}">
                <a16:creationId xmlns:a16="http://schemas.microsoft.com/office/drawing/2014/main" id="{63F8F50C-C97C-4349-A17B-5AE82F862291}"/>
              </a:ext>
            </a:extLst>
          </p:cNvPr>
          <p:cNvSpPr txBox="1"/>
          <p:nvPr/>
        </p:nvSpPr>
        <p:spPr>
          <a:xfrm>
            <a:off x="286883" y="1711704"/>
            <a:ext cx="6119826" cy="394723"/>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rPr>
              <a:t>Ông</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của</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Việt</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bị</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đau</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chân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bước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lên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thềm</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nhà</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rất</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khó</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khăn</a:t>
            </a:r>
            <a:r>
              <a:rPr lang="vi-VN" sz="1500" dirty="0">
                <a:solidFill>
                  <a:schemeClr val="accent6">
                    <a:lumMod val="75000"/>
                  </a:schemeClr>
                </a:solidFill>
                <a:latin typeface="UTM Avo" panose="02040603050506020204" pitchFamily="18" charset="0"/>
              </a:rPr>
              <a:t>.</a:t>
            </a:r>
          </a:p>
        </p:txBody>
      </p:sp>
      <p:sp>
        <p:nvSpPr>
          <p:cNvPr id="6" name="TextBox 5">
            <a:extLst>
              <a:ext uri="{FF2B5EF4-FFF2-40B4-BE49-F238E27FC236}">
                <a16:creationId xmlns:a16="http://schemas.microsoft.com/office/drawing/2014/main" id="{422138E5-B917-4439-B9A7-7B5BCF330C34}"/>
              </a:ext>
            </a:extLst>
          </p:cNvPr>
          <p:cNvSpPr txBox="1"/>
          <p:nvPr/>
        </p:nvSpPr>
        <p:spPr>
          <a:xfrm>
            <a:off x="603243" y="2026762"/>
            <a:ext cx="6351961" cy="1861151"/>
          </a:xfrm>
          <a:prstGeom prst="rect">
            <a:avLst/>
          </a:prstGeom>
          <a:noFill/>
        </p:spPr>
        <p:txBody>
          <a:bodyPr wrap="square" rtlCol="0">
            <a:spAutoFit/>
          </a:bodyPr>
          <a:lstStyle/>
          <a:p>
            <a:pPr algn="just">
              <a:lnSpc>
                <a:spcPct val="200000"/>
              </a:lnSpc>
            </a:pPr>
            <a:r>
              <a:rPr lang="en-US" sz="1500" b="1" dirty="0">
                <a:solidFill>
                  <a:schemeClr val="accent6">
                    <a:lumMod val="75000"/>
                  </a:schemeClr>
                </a:solidFill>
                <a:latin typeface="UTM Avo" panose="02040603050506020204" pitchFamily="18" charset="0"/>
              </a:rPr>
              <a:t>2</a:t>
            </a:r>
            <a:r>
              <a:rPr lang="vi-VN" sz="1500" b="1" dirty="0">
                <a:solidFill>
                  <a:schemeClr val="accent6">
                    <a:lumMod val="75000"/>
                  </a:schemeClr>
                </a:solidFill>
                <a:latin typeface="UTM Avo" panose="02040603050506020204" pitchFamily="18" charset="0"/>
              </a:rPr>
              <a:t>. </a:t>
            </a:r>
            <a:r>
              <a:rPr lang="en-US" sz="1500" dirty="0">
                <a:latin typeface="UTM Avo" panose="02040603050506020204" pitchFamily="18" charset="0"/>
              </a:rPr>
              <a:t>Khi </a:t>
            </a:r>
            <a:r>
              <a:rPr lang="en-US" sz="1500" dirty="0" err="1">
                <a:latin typeface="UTM Avo" panose="02040603050506020204" pitchFamily="18" charset="0"/>
              </a:rPr>
              <a:t>thấy</a:t>
            </a:r>
            <a:r>
              <a:rPr lang="en-US" sz="1500" dirty="0">
                <a:latin typeface="UTM Avo" panose="02040603050506020204" pitchFamily="18" charset="0"/>
              </a:rPr>
              <a:t> </a:t>
            </a:r>
            <a:r>
              <a:rPr lang="en-US" sz="1500" dirty="0" err="1">
                <a:latin typeface="UTM Avo" panose="02040603050506020204" pitchFamily="18" charset="0"/>
              </a:rPr>
              <a:t>ông</a:t>
            </a:r>
            <a:r>
              <a:rPr lang="en-US" sz="1500" dirty="0">
                <a:latin typeface="UTM Avo" panose="02040603050506020204" pitchFamily="18" charset="0"/>
              </a:rPr>
              <a:t> </a:t>
            </a:r>
            <a:r>
              <a:rPr lang="en-US" sz="1500" dirty="0" err="1">
                <a:latin typeface="UTM Avo" panose="02040603050506020204" pitchFamily="18" charset="0"/>
              </a:rPr>
              <a:t>đau</a:t>
            </a:r>
            <a:r>
              <a:rPr lang="en-US" sz="1500" dirty="0">
                <a:latin typeface="UTM Avo" panose="02040603050506020204" pitchFamily="18" charset="0"/>
              </a:rPr>
              <a:t>, </a:t>
            </a:r>
            <a:r>
              <a:rPr lang="en-US" sz="1500" dirty="0" err="1">
                <a:latin typeface="UTM Avo" panose="02040603050506020204" pitchFamily="18" charset="0"/>
              </a:rPr>
              <a:t>Việt</a:t>
            </a:r>
            <a:r>
              <a:rPr lang="en-US" sz="1500" dirty="0">
                <a:latin typeface="UTM Avo" panose="02040603050506020204" pitchFamily="18" charset="0"/>
              </a:rPr>
              <a:t> </a:t>
            </a:r>
            <a:r>
              <a:rPr lang="en-US" sz="1500" dirty="0" err="1">
                <a:latin typeface="UTM Avo" panose="02040603050506020204" pitchFamily="18" charset="0"/>
              </a:rPr>
              <a:t>đã</a:t>
            </a:r>
            <a:r>
              <a:rPr lang="en-US" sz="1500" dirty="0">
                <a:latin typeface="UTM Avo" panose="02040603050506020204" pitchFamily="18" charset="0"/>
              </a:rPr>
              <a:t> </a:t>
            </a:r>
            <a:r>
              <a:rPr lang="en-US" sz="1500" dirty="0" err="1">
                <a:latin typeface="UTM Avo" panose="02040603050506020204" pitchFamily="18" charset="0"/>
              </a:rPr>
              <a:t>làm</a:t>
            </a:r>
            <a:r>
              <a:rPr lang="en-US" sz="1500" dirty="0">
                <a:latin typeface="UTM Avo" panose="02040603050506020204" pitchFamily="18" charset="0"/>
              </a:rPr>
              <a:t> </a:t>
            </a:r>
            <a:r>
              <a:rPr lang="en-US" sz="1500" dirty="0" err="1">
                <a:latin typeface="UTM Avo" panose="02040603050506020204" pitchFamily="18" charset="0"/>
              </a:rPr>
              <a:t>gì</a:t>
            </a:r>
            <a:r>
              <a:rPr lang="en-US" sz="1500" dirty="0">
                <a:latin typeface="UTM Avo" panose="02040603050506020204" pitchFamily="18" charset="0"/>
              </a:rPr>
              <a:t> </a:t>
            </a:r>
            <a:r>
              <a:rPr lang="en-US" sz="1500" dirty="0" err="1">
                <a:latin typeface="UTM Avo" panose="02040603050506020204" pitchFamily="18" charset="0"/>
              </a:rPr>
              <a:t>để</a:t>
            </a:r>
            <a:r>
              <a:rPr lang="en-US" sz="1500" dirty="0">
                <a:latin typeface="UTM Avo" panose="02040603050506020204" pitchFamily="18" charset="0"/>
              </a:rPr>
              <a:t> </a:t>
            </a:r>
            <a:r>
              <a:rPr lang="en-US" sz="1500" dirty="0" err="1">
                <a:latin typeface="UTM Avo" panose="02040603050506020204" pitchFamily="18" charset="0"/>
              </a:rPr>
              <a:t>giúp</a:t>
            </a:r>
            <a:r>
              <a:rPr lang="en-US" sz="1500" dirty="0">
                <a:latin typeface="UTM Avo" panose="02040603050506020204" pitchFamily="18" charset="0"/>
              </a:rPr>
              <a:t> </a:t>
            </a:r>
            <a:r>
              <a:rPr lang="en-US" sz="1500" dirty="0" err="1">
                <a:latin typeface="UTM Avo" panose="02040603050506020204" pitchFamily="18" charset="0"/>
              </a:rPr>
              <a:t>ông</a:t>
            </a:r>
            <a:r>
              <a:rPr lang="vi-VN" sz="1500" dirty="0">
                <a:latin typeface="UTM Avo" panose="02040603050506020204" pitchFamily="18" charset="0"/>
              </a:rPr>
              <a:t>?</a:t>
            </a:r>
            <a:endParaRPr lang="en-US" sz="1500" dirty="0">
              <a:latin typeface="UTM Avo" panose="02040603050506020204" pitchFamily="18" charset="0"/>
            </a:endParaRPr>
          </a:p>
          <a:p>
            <a:pPr algn="just">
              <a:lnSpc>
                <a:spcPct val="200000"/>
              </a:lnSpc>
            </a:pPr>
            <a:r>
              <a:rPr lang="en-US" sz="1500" dirty="0">
                <a:latin typeface="UTM Avo" panose="02040603050506020204" pitchFamily="18" charset="0"/>
              </a:rPr>
              <a:t>	a. </a:t>
            </a:r>
            <a:r>
              <a:rPr lang="en-US" sz="1500" dirty="0" err="1">
                <a:latin typeface="UTM Avo" panose="02040603050506020204" pitchFamily="18" charset="0"/>
              </a:rPr>
              <a:t>Mang</a:t>
            </a:r>
            <a:r>
              <a:rPr lang="en-US" sz="1500" dirty="0">
                <a:latin typeface="UTM Avo" panose="02040603050506020204" pitchFamily="18" charset="0"/>
              </a:rPr>
              <a:t> </a:t>
            </a:r>
            <a:r>
              <a:rPr lang="en-US" sz="1500" dirty="0" err="1">
                <a:latin typeface="UTM Avo" panose="02040603050506020204" pitchFamily="18" charset="0"/>
              </a:rPr>
              <a:t>gậy</a:t>
            </a:r>
            <a:r>
              <a:rPr lang="en-US" sz="1500" dirty="0">
                <a:latin typeface="UTM Avo" panose="02040603050506020204" pitchFamily="18" charset="0"/>
              </a:rPr>
              <a:t> </a:t>
            </a:r>
            <a:r>
              <a:rPr lang="en-US" sz="1500" dirty="0" err="1">
                <a:latin typeface="UTM Avo" panose="02040603050506020204" pitchFamily="18" charset="0"/>
              </a:rPr>
              <a:t>đến</a:t>
            </a:r>
            <a:r>
              <a:rPr lang="en-US" sz="1500" dirty="0">
                <a:latin typeface="UTM Avo" panose="02040603050506020204" pitchFamily="18" charset="0"/>
              </a:rPr>
              <a:t> </a:t>
            </a:r>
            <a:r>
              <a:rPr lang="en-US" sz="1500" dirty="0" err="1">
                <a:latin typeface="UTM Avo" panose="02040603050506020204" pitchFamily="18" charset="0"/>
              </a:rPr>
              <a:t>cho</a:t>
            </a:r>
            <a:r>
              <a:rPr lang="en-US" sz="1500" dirty="0">
                <a:latin typeface="UTM Avo" panose="02040603050506020204" pitchFamily="18" charset="0"/>
              </a:rPr>
              <a:t> </a:t>
            </a:r>
            <a:r>
              <a:rPr lang="en-US" sz="1500" dirty="0" err="1">
                <a:latin typeface="UTM Avo" panose="02040603050506020204" pitchFamily="18" charset="0"/>
              </a:rPr>
              <a:t>ông</a:t>
            </a:r>
            <a:r>
              <a:rPr lang="en-US" sz="1500" dirty="0">
                <a:latin typeface="UTM Avo" panose="02040603050506020204" pitchFamily="18" charset="0"/>
              </a:rPr>
              <a:t>.</a:t>
            </a:r>
          </a:p>
          <a:p>
            <a:pPr algn="just">
              <a:lnSpc>
                <a:spcPct val="200000"/>
              </a:lnSpc>
            </a:pPr>
            <a:r>
              <a:rPr lang="en-US" sz="1500" dirty="0">
                <a:latin typeface="UTM Avo" panose="02040603050506020204" pitchFamily="18" charset="0"/>
              </a:rPr>
              <a:t>	b. </a:t>
            </a:r>
            <a:r>
              <a:rPr lang="en-US" sz="1500" dirty="0" err="1">
                <a:latin typeface="UTM Avo" panose="02040603050506020204" pitchFamily="18" charset="0"/>
              </a:rPr>
              <a:t>Để</a:t>
            </a:r>
            <a:r>
              <a:rPr lang="en-US" sz="1500" dirty="0">
                <a:latin typeface="UTM Avo" panose="02040603050506020204" pitchFamily="18" charset="0"/>
              </a:rPr>
              <a:t> </a:t>
            </a:r>
            <a:r>
              <a:rPr lang="en-US" sz="1500" dirty="0" err="1">
                <a:latin typeface="UTM Avo" panose="02040603050506020204" pitchFamily="18" charset="0"/>
              </a:rPr>
              <a:t>ông</a:t>
            </a:r>
            <a:r>
              <a:rPr lang="en-US" sz="1500" dirty="0">
                <a:latin typeface="UTM Avo" panose="02040603050506020204" pitchFamily="18" charset="0"/>
              </a:rPr>
              <a:t> </a:t>
            </a:r>
            <a:r>
              <a:rPr lang="en-US" sz="1500" dirty="0" err="1">
                <a:latin typeface="UTM Avo" panose="02040603050506020204" pitchFamily="18" charset="0"/>
              </a:rPr>
              <a:t>vịn</a:t>
            </a:r>
            <a:r>
              <a:rPr lang="en-US" sz="1500" dirty="0">
                <a:latin typeface="UTM Avo" panose="02040603050506020204" pitchFamily="18" charset="0"/>
              </a:rPr>
              <a:t> </a:t>
            </a:r>
            <a:r>
              <a:rPr lang="en-US" sz="1500" dirty="0" err="1">
                <a:latin typeface="UTM Avo" panose="02040603050506020204" pitchFamily="18" charset="0"/>
              </a:rPr>
              <a:t>vào</a:t>
            </a:r>
            <a:r>
              <a:rPr lang="en-US" sz="1500" dirty="0">
                <a:latin typeface="UTM Avo" panose="02040603050506020204" pitchFamily="18" charset="0"/>
              </a:rPr>
              <a:t> </a:t>
            </a:r>
            <a:r>
              <a:rPr lang="en-US" sz="1500" dirty="0" err="1">
                <a:latin typeface="UTM Avo" panose="02040603050506020204" pitchFamily="18" charset="0"/>
              </a:rPr>
              <a:t>vai</a:t>
            </a:r>
            <a:r>
              <a:rPr lang="en-US" sz="1500" dirty="0">
                <a:latin typeface="UTM Avo" panose="02040603050506020204" pitchFamily="18" charset="0"/>
              </a:rPr>
              <a:t> </a:t>
            </a:r>
            <a:r>
              <a:rPr lang="en-US" sz="1500" dirty="0" err="1">
                <a:latin typeface="UTM Avo" panose="02040603050506020204" pitchFamily="18" charset="0"/>
              </a:rPr>
              <a:t>mình</a:t>
            </a:r>
            <a:r>
              <a:rPr lang="en-US" sz="1500" dirty="0">
                <a:latin typeface="UTM Avo" panose="02040603050506020204" pitchFamily="18" charset="0"/>
              </a:rPr>
              <a:t> </a:t>
            </a:r>
            <a:r>
              <a:rPr lang="en-US" sz="1500" dirty="0" err="1">
                <a:latin typeface="UTM Avo" panose="02040603050506020204" pitchFamily="18" charset="0"/>
              </a:rPr>
              <a:t>rồi</a:t>
            </a:r>
            <a:r>
              <a:rPr lang="en-US" sz="1500" dirty="0">
                <a:latin typeface="UTM Avo" panose="02040603050506020204" pitchFamily="18" charset="0"/>
              </a:rPr>
              <a:t> </a:t>
            </a:r>
            <a:r>
              <a:rPr lang="en-US" sz="1500" dirty="0" err="1">
                <a:latin typeface="UTM Avo" panose="02040603050506020204" pitchFamily="18" charset="0"/>
              </a:rPr>
              <a:t>đỡ</a:t>
            </a:r>
            <a:r>
              <a:rPr lang="en-US" sz="1500" dirty="0">
                <a:latin typeface="UTM Avo" panose="02040603050506020204" pitchFamily="18" charset="0"/>
              </a:rPr>
              <a:t> </a:t>
            </a:r>
            <a:r>
              <a:rPr lang="en-US" sz="1500" dirty="0" err="1">
                <a:latin typeface="UTM Avo" panose="02040603050506020204" pitchFamily="18" charset="0"/>
              </a:rPr>
              <a:t>ông</a:t>
            </a:r>
            <a:r>
              <a:rPr lang="en-US" sz="1500" dirty="0">
                <a:latin typeface="UTM Avo" panose="02040603050506020204" pitchFamily="18" charset="0"/>
              </a:rPr>
              <a:t> </a:t>
            </a:r>
            <a:r>
              <a:rPr lang="en-US" sz="1500" dirty="0" err="1">
                <a:latin typeface="UTM Avo" panose="02040603050506020204" pitchFamily="18" charset="0"/>
              </a:rPr>
              <a:t>lên</a:t>
            </a:r>
            <a:r>
              <a:rPr lang="en-US" sz="1500" dirty="0">
                <a:latin typeface="UTM Avo" panose="02040603050506020204" pitchFamily="18" charset="0"/>
              </a:rPr>
              <a:t>.</a:t>
            </a:r>
          </a:p>
          <a:p>
            <a:pPr algn="just">
              <a:lnSpc>
                <a:spcPct val="200000"/>
              </a:lnSpc>
            </a:pPr>
            <a:r>
              <a:rPr lang="en-US" sz="1500" dirty="0">
                <a:latin typeface="UTM Avo" panose="02040603050506020204" pitchFamily="18" charset="0"/>
              </a:rPr>
              <a:t>	c. </a:t>
            </a:r>
            <a:r>
              <a:rPr lang="en-US" sz="1500" dirty="0" err="1">
                <a:latin typeface="UTM Avo" panose="02040603050506020204" pitchFamily="18" charset="0"/>
              </a:rPr>
              <a:t>Lại</a:t>
            </a:r>
            <a:r>
              <a:rPr lang="en-US" sz="1500" dirty="0">
                <a:latin typeface="UTM Avo" panose="02040603050506020204" pitchFamily="18" charset="0"/>
              </a:rPr>
              <a:t> </a:t>
            </a:r>
            <a:r>
              <a:rPr lang="en-US" sz="1500" dirty="0" err="1">
                <a:latin typeface="UTM Avo" panose="02040603050506020204" pitchFamily="18" charset="0"/>
              </a:rPr>
              <a:t>gần</a:t>
            </a:r>
            <a:r>
              <a:rPr lang="en-US" sz="1500" dirty="0">
                <a:latin typeface="UTM Avo" panose="02040603050506020204" pitchFamily="18" charset="0"/>
              </a:rPr>
              <a:t>, </a:t>
            </a:r>
            <a:r>
              <a:rPr lang="en-US" sz="1500" dirty="0" err="1">
                <a:latin typeface="UTM Avo" panose="02040603050506020204" pitchFamily="18" charset="0"/>
              </a:rPr>
              <a:t>hỏi</a:t>
            </a:r>
            <a:r>
              <a:rPr lang="en-US" sz="1500" dirty="0">
                <a:latin typeface="UTM Avo" panose="02040603050506020204" pitchFamily="18" charset="0"/>
              </a:rPr>
              <a:t> </a:t>
            </a:r>
            <a:r>
              <a:rPr lang="en-US" sz="1500" dirty="0" err="1">
                <a:latin typeface="UTM Avo" panose="02040603050506020204" pitchFamily="18" charset="0"/>
              </a:rPr>
              <a:t>thăm</a:t>
            </a:r>
            <a:r>
              <a:rPr lang="en-US" sz="1500" dirty="0">
                <a:latin typeface="UTM Avo" panose="02040603050506020204" pitchFamily="18" charset="0"/>
              </a:rPr>
              <a:t> </a:t>
            </a:r>
            <a:r>
              <a:rPr lang="en-US" sz="1500" dirty="0" err="1">
                <a:latin typeface="UTM Avo" panose="02040603050506020204" pitchFamily="18" charset="0"/>
              </a:rPr>
              <a:t>sức</a:t>
            </a:r>
            <a:r>
              <a:rPr lang="en-US" sz="1500" dirty="0">
                <a:latin typeface="UTM Avo" panose="02040603050506020204" pitchFamily="18" charset="0"/>
              </a:rPr>
              <a:t> </a:t>
            </a:r>
            <a:r>
              <a:rPr lang="en-US" sz="1500" dirty="0" err="1">
                <a:latin typeface="UTM Avo" panose="02040603050506020204" pitchFamily="18" charset="0"/>
              </a:rPr>
              <a:t>khỏe</a:t>
            </a:r>
            <a:r>
              <a:rPr lang="en-US" sz="1500" dirty="0">
                <a:latin typeface="UTM Avo" panose="02040603050506020204" pitchFamily="18" charset="0"/>
              </a:rPr>
              <a:t> </a:t>
            </a:r>
            <a:r>
              <a:rPr lang="en-US" sz="1500" dirty="0" err="1">
                <a:latin typeface="UTM Avo" panose="02040603050506020204" pitchFamily="18" charset="0"/>
              </a:rPr>
              <a:t>của</a:t>
            </a:r>
            <a:r>
              <a:rPr lang="en-US" sz="1500" dirty="0">
                <a:latin typeface="UTM Avo" panose="02040603050506020204" pitchFamily="18" charset="0"/>
              </a:rPr>
              <a:t> </a:t>
            </a:r>
            <a:r>
              <a:rPr lang="en-US" sz="1500" dirty="0" err="1">
                <a:latin typeface="UTM Avo" panose="02040603050506020204" pitchFamily="18" charset="0"/>
              </a:rPr>
              <a:t>ông</a:t>
            </a:r>
            <a:r>
              <a:rPr lang="en-US" sz="1500" dirty="0">
                <a:latin typeface="UTM Avo" panose="02040603050506020204" pitchFamily="18" charset="0"/>
              </a:rPr>
              <a:t>.</a:t>
            </a:r>
            <a:endParaRPr lang="vi-VN" sz="1500" dirty="0">
              <a:latin typeface="UTM Avo" panose="02040603050506020204" pitchFamily="18" charset="0"/>
            </a:endParaRPr>
          </a:p>
        </p:txBody>
      </p:sp>
      <p:pic>
        <p:nvPicPr>
          <p:cNvPr id="10" name="Picture 9">
            <a:extLst>
              <a:ext uri="{FF2B5EF4-FFF2-40B4-BE49-F238E27FC236}">
                <a16:creationId xmlns:a16="http://schemas.microsoft.com/office/drawing/2014/main" id="{CE141A45-C9DA-4831-B080-3A4C4B47B939}"/>
              </a:ext>
            </a:extLst>
          </p:cNvPr>
          <p:cNvPicPr>
            <a:picLocks noChangeAspect="1"/>
          </p:cNvPicPr>
          <p:nvPr/>
        </p:nvPicPr>
        <p:blipFill rotWithShape="1">
          <a:blip r:embed="rId3"/>
          <a:srcRect b="27070"/>
          <a:stretch/>
        </p:blipFill>
        <p:spPr>
          <a:xfrm>
            <a:off x="286883" y="315465"/>
            <a:ext cx="1401285" cy="1335508"/>
          </a:xfrm>
          <a:prstGeom prst="flowChartConnector">
            <a:avLst/>
          </a:prstGeom>
        </p:spPr>
      </p:pic>
      <p:sp>
        <p:nvSpPr>
          <p:cNvPr id="13" name="Oval 12">
            <a:extLst>
              <a:ext uri="{FF2B5EF4-FFF2-40B4-BE49-F238E27FC236}">
                <a16:creationId xmlns:a16="http://schemas.microsoft.com/office/drawing/2014/main" id="{9B07B486-812A-46B1-A2BF-B667A09D5B8D}"/>
              </a:ext>
            </a:extLst>
          </p:cNvPr>
          <p:cNvSpPr/>
          <p:nvPr/>
        </p:nvSpPr>
        <p:spPr>
          <a:xfrm>
            <a:off x="1505315" y="3094735"/>
            <a:ext cx="329609" cy="3296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TextBox 13">
            <a:extLst>
              <a:ext uri="{FF2B5EF4-FFF2-40B4-BE49-F238E27FC236}">
                <a16:creationId xmlns:a16="http://schemas.microsoft.com/office/drawing/2014/main" id="{8DA97754-C035-46E8-892E-82A1498DF248}"/>
              </a:ext>
            </a:extLst>
          </p:cNvPr>
          <p:cNvSpPr txBox="1"/>
          <p:nvPr/>
        </p:nvSpPr>
        <p:spPr>
          <a:xfrm>
            <a:off x="586789" y="3797601"/>
            <a:ext cx="5829816" cy="505267"/>
          </a:xfrm>
          <a:prstGeom prst="rect">
            <a:avLst/>
          </a:prstGeom>
          <a:noFill/>
        </p:spPr>
        <p:txBody>
          <a:bodyPr wrap="square" rtlCol="0">
            <a:spAutoFit/>
          </a:bodyPr>
          <a:lstStyle/>
          <a:p>
            <a:pPr algn="just">
              <a:lnSpc>
                <a:spcPct val="200000"/>
              </a:lnSpc>
            </a:pPr>
            <a:r>
              <a:rPr lang="en-US" sz="1600" b="1" dirty="0">
                <a:solidFill>
                  <a:schemeClr val="accent6">
                    <a:lumMod val="75000"/>
                  </a:schemeClr>
                </a:solidFill>
                <a:latin typeface="UTM Avo" panose="02040603050506020204" pitchFamily="18" charset="0"/>
              </a:rPr>
              <a:t>3</a:t>
            </a:r>
            <a:r>
              <a:rPr lang="vi-VN" sz="1600" b="1" dirty="0">
                <a:solidFill>
                  <a:schemeClr val="accent6">
                    <a:lumMod val="75000"/>
                  </a:schemeClr>
                </a:solidFill>
                <a:latin typeface="UTM Avo" panose="02040603050506020204" pitchFamily="18" charset="0"/>
              </a:rPr>
              <a:t>. </a:t>
            </a:r>
            <a:r>
              <a:rPr lang="en-US" sz="1600" dirty="0">
                <a:latin typeface="UTM Avo" panose="02040603050506020204" pitchFamily="18" charset="0"/>
              </a:rPr>
              <a:t>Theo </a:t>
            </a:r>
            <a:r>
              <a:rPr lang="en-US" sz="1600" dirty="0" err="1">
                <a:latin typeface="UTM Avo" panose="02040603050506020204" pitchFamily="18" charset="0"/>
              </a:rPr>
              <a:t>ông</a:t>
            </a:r>
            <a:r>
              <a:rPr lang="en-US" sz="1600" dirty="0">
                <a:latin typeface="UTM Avo" panose="02040603050506020204" pitchFamily="18" charset="0"/>
              </a:rPr>
              <a:t>, </a:t>
            </a:r>
            <a:r>
              <a:rPr lang="en-US" sz="1600" dirty="0" err="1">
                <a:latin typeface="UTM Avo" panose="02040603050506020204" pitchFamily="18" charset="0"/>
              </a:rPr>
              <a:t>vì</a:t>
            </a:r>
            <a:r>
              <a:rPr lang="en-US" sz="1600" dirty="0">
                <a:latin typeface="UTM Avo" panose="02040603050506020204" pitchFamily="18" charset="0"/>
              </a:rPr>
              <a:t> </a:t>
            </a:r>
            <a:r>
              <a:rPr lang="en-US" sz="1600" dirty="0" err="1">
                <a:latin typeface="UTM Avo" panose="02040603050506020204" pitchFamily="18" charset="0"/>
              </a:rPr>
              <a:t>sao</a:t>
            </a:r>
            <a:r>
              <a:rPr lang="en-US" sz="1600" dirty="0">
                <a:latin typeface="UTM Avo" panose="02040603050506020204" pitchFamily="18" charset="0"/>
              </a:rPr>
              <a:t> </a:t>
            </a:r>
            <a:r>
              <a:rPr lang="en-US" sz="1600" dirty="0" err="1">
                <a:latin typeface="UTM Avo" panose="02040603050506020204" pitchFamily="18" charset="0"/>
              </a:rPr>
              <a:t>Việt</a:t>
            </a:r>
            <a:r>
              <a:rPr lang="en-US" sz="1600" dirty="0">
                <a:latin typeface="UTM Avo" panose="02040603050506020204" pitchFamily="18" charset="0"/>
              </a:rPr>
              <a:t> </a:t>
            </a:r>
            <a:r>
              <a:rPr lang="en-US" sz="1600" dirty="0" err="1">
                <a:latin typeface="UTM Avo" panose="02040603050506020204" pitchFamily="18" charset="0"/>
              </a:rPr>
              <a:t>tuy</a:t>
            </a:r>
            <a:r>
              <a:rPr lang="en-US" sz="1600" dirty="0">
                <a:latin typeface="UTM Avo" panose="02040603050506020204" pitchFamily="18" charset="0"/>
              </a:rPr>
              <a:t> </a:t>
            </a:r>
            <a:r>
              <a:rPr lang="en-US" sz="1600" dirty="0" err="1">
                <a:latin typeface="UTM Avo" panose="02040603050506020204" pitchFamily="18" charset="0"/>
              </a:rPr>
              <a:t>bé</a:t>
            </a:r>
            <a:r>
              <a:rPr lang="en-US" sz="1600" dirty="0">
                <a:latin typeface="UTM Avo" panose="02040603050506020204" pitchFamily="18" charset="0"/>
              </a:rPr>
              <a:t> </a:t>
            </a:r>
            <a:r>
              <a:rPr lang="en-US" sz="1600" dirty="0" err="1">
                <a:latin typeface="UTM Avo" panose="02040603050506020204" pitchFamily="18" charset="0"/>
              </a:rPr>
              <a:t>mà</a:t>
            </a:r>
            <a:r>
              <a:rPr lang="en-US" sz="1600" dirty="0">
                <a:latin typeface="UTM Avo" panose="02040603050506020204" pitchFamily="18" charset="0"/>
              </a:rPr>
              <a:t> </a:t>
            </a:r>
            <a:r>
              <a:rPr lang="en-US" sz="1600" dirty="0" err="1">
                <a:latin typeface="UTM Avo" panose="02040603050506020204" pitchFamily="18" charset="0"/>
              </a:rPr>
              <a:t>khỏe</a:t>
            </a:r>
            <a:r>
              <a:rPr lang="en-US" sz="1600" dirty="0">
                <a:latin typeface="UTM Avo" panose="02040603050506020204" pitchFamily="18" charset="0"/>
              </a:rPr>
              <a:t>?</a:t>
            </a:r>
          </a:p>
        </p:txBody>
      </p:sp>
      <p:sp>
        <p:nvSpPr>
          <p:cNvPr id="15" name="TextBox 14">
            <a:extLst>
              <a:ext uri="{FF2B5EF4-FFF2-40B4-BE49-F238E27FC236}">
                <a16:creationId xmlns:a16="http://schemas.microsoft.com/office/drawing/2014/main" id="{88E6DE40-BD89-48CB-AF31-BD46E8F2376A}"/>
              </a:ext>
            </a:extLst>
          </p:cNvPr>
          <p:cNvSpPr txBox="1"/>
          <p:nvPr/>
        </p:nvSpPr>
        <p:spPr>
          <a:xfrm>
            <a:off x="865563" y="4302868"/>
            <a:ext cx="6119826" cy="394723"/>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en-US" sz="1500" dirty="0">
                <a:solidFill>
                  <a:schemeClr val="accent6">
                    <a:lumMod val="75000"/>
                  </a:schemeClr>
                </a:solidFill>
                <a:latin typeface="UTM Avo" panose="02040603050506020204" pitchFamily="18" charset="0"/>
              </a:rPr>
              <a:t>Theo </a:t>
            </a:r>
            <a:r>
              <a:rPr lang="en-US" sz="1500" dirty="0" err="1">
                <a:solidFill>
                  <a:schemeClr val="accent6">
                    <a:lumMod val="75000"/>
                  </a:schemeClr>
                </a:solidFill>
                <a:latin typeface="UTM Avo" panose="02040603050506020204" pitchFamily="18" charset="0"/>
              </a:rPr>
              <a:t>ông</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Việt</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tuy</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bé</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mà</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khỏe</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vì</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Việt</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thương</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ông</a:t>
            </a:r>
            <a:r>
              <a:rPr lang="vi-VN" sz="1500" dirty="0">
                <a:solidFill>
                  <a:schemeClr val="accent6">
                    <a:lumMod val="75000"/>
                  </a:schemeClr>
                </a:solidFill>
                <a:latin typeface="UTM Avo" panose="02040603050506020204" pitchFamily="18" charset="0"/>
              </a:rPr>
              <a:t>.</a:t>
            </a:r>
          </a:p>
        </p:txBody>
      </p:sp>
    </p:spTree>
    <p:custDataLst>
      <p:tags r:id="rId1"/>
    </p:custDataLst>
    <p:extLst>
      <p:ext uri="{BB962C8B-B14F-4D97-AF65-F5344CB8AC3E}">
        <p14:creationId xmlns:p14="http://schemas.microsoft.com/office/powerpoint/2010/main" val="282818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3" grpId="0" animBg="1"/>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D4EA74B-E229-45E0-857E-BC45DAFBEE9B}"/>
              </a:ext>
            </a:extLst>
          </p:cNvPr>
          <p:cNvGrpSpPr/>
          <p:nvPr/>
        </p:nvGrpSpPr>
        <p:grpSpPr>
          <a:xfrm>
            <a:off x="808541" y="400625"/>
            <a:ext cx="1395893" cy="555217"/>
            <a:chOff x="635794" y="386605"/>
            <a:chExt cx="1395893" cy="555217"/>
          </a:xfrm>
        </p:grpSpPr>
        <p:sp>
          <p:nvSpPr>
            <p:cNvPr id="12" name="TextBox 11">
              <a:extLst>
                <a:ext uri="{FF2B5EF4-FFF2-40B4-BE49-F238E27FC236}">
                  <a16:creationId xmlns:a16="http://schemas.microsoft.com/office/drawing/2014/main" id="{DC816F83-26F4-4A29-99C1-5F7B72A41F6F}"/>
                </a:ext>
              </a:extLst>
            </p:cNvPr>
            <p:cNvSpPr txBox="1"/>
            <p:nvPr/>
          </p:nvSpPr>
          <p:spPr>
            <a:xfrm>
              <a:off x="1218102" y="38660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3" name="Picture 12">
              <a:extLst>
                <a:ext uri="{FF2B5EF4-FFF2-40B4-BE49-F238E27FC236}">
                  <a16:creationId xmlns:a16="http://schemas.microsoft.com/office/drawing/2014/main" id="{A0AAB253-524E-4B4A-9ED0-70136092A004}"/>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14" name="TextBox 13">
            <a:extLst>
              <a:ext uri="{FF2B5EF4-FFF2-40B4-BE49-F238E27FC236}">
                <a16:creationId xmlns:a16="http://schemas.microsoft.com/office/drawing/2014/main" id="{A8C1DA82-FC67-4A7E-A37C-73F45435A494}"/>
              </a:ext>
            </a:extLst>
          </p:cNvPr>
          <p:cNvSpPr txBox="1"/>
          <p:nvPr/>
        </p:nvSpPr>
        <p:spPr>
          <a:xfrm>
            <a:off x="2468008" y="400624"/>
            <a:ext cx="2620459" cy="453907"/>
          </a:xfrm>
          <a:prstGeom prst="rect">
            <a:avLst/>
          </a:prstGeom>
          <a:noFill/>
        </p:spPr>
        <p:txBody>
          <a:bodyPr wrap="square" rtlCol="0">
            <a:spAutoFit/>
          </a:bodyPr>
          <a:lstStyle/>
          <a:p>
            <a:pPr algn="ctr">
              <a:lnSpc>
                <a:spcPct val="150000"/>
              </a:lnSpc>
            </a:pPr>
            <a:r>
              <a:rPr lang="en-US" sz="1800" b="1" dirty="0">
                <a:solidFill>
                  <a:schemeClr val="accent1">
                    <a:lumMod val="75000"/>
                  </a:schemeClr>
                </a:solidFill>
                <a:latin typeface="UTM Avo" panose="02040603050506020204" pitchFamily="18" charset="0"/>
              </a:rPr>
              <a:t>THƯƠNG ÔNG</a:t>
            </a:r>
          </a:p>
        </p:txBody>
      </p:sp>
      <p:sp>
        <p:nvSpPr>
          <p:cNvPr id="15" name="TextBox 14">
            <a:extLst>
              <a:ext uri="{FF2B5EF4-FFF2-40B4-BE49-F238E27FC236}">
                <a16:creationId xmlns:a16="http://schemas.microsoft.com/office/drawing/2014/main" id="{B4F5C1D2-2A0C-4F8D-9A0A-D592AB143772}"/>
              </a:ext>
            </a:extLst>
          </p:cNvPr>
          <p:cNvSpPr txBox="1"/>
          <p:nvPr/>
        </p:nvSpPr>
        <p:spPr>
          <a:xfrm>
            <a:off x="1278352" y="956132"/>
            <a:ext cx="2717914" cy="3924536"/>
          </a:xfrm>
          <a:prstGeom prst="rect">
            <a:avLst/>
          </a:prstGeom>
          <a:noFill/>
        </p:spPr>
        <p:txBody>
          <a:bodyPr wrap="square" rtlCol="0">
            <a:spAutoFit/>
          </a:bodyPr>
          <a:lstStyle/>
          <a:p>
            <a:pPr algn="just">
              <a:lnSpc>
                <a:spcPct val="150000"/>
              </a:lnSpc>
            </a:pPr>
            <a:r>
              <a:rPr lang="en-US" dirty="0" err="1">
                <a:latin typeface="UTM Avo" panose="02040603050506020204" pitchFamily="18" charset="0"/>
              </a:rPr>
              <a:t>Ông</a:t>
            </a:r>
            <a:r>
              <a:rPr lang="en-US" dirty="0">
                <a:latin typeface="UTM Avo" panose="02040603050506020204" pitchFamily="18" charset="0"/>
              </a:rPr>
              <a:t> </a:t>
            </a:r>
            <a:r>
              <a:rPr lang="en-US" dirty="0" err="1">
                <a:latin typeface="UTM Avo" panose="02040603050506020204" pitchFamily="18" charset="0"/>
              </a:rPr>
              <a:t>bị</a:t>
            </a:r>
            <a:r>
              <a:rPr lang="en-US" dirty="0">
                <a:latin typeface="UTM Avo" panose="02040603050506020204" pitchFamily="18" charset="0"/>
              </a:rPr>
              <a:t> </a:t>
            </a:r>
            <a:r>
              <a:rPr lang="en-US" dirty="0" err="1">
                <a:latin typeface="UTM Avo" panose="02040603050506020204" pitchFamily="18" charset="0"/>
              </a:rPr>
              <a:t>đau</a:t>
            </a:r>
            <a:r>
              <a:rPr lang="en-US" dirty="0">
                <a:latin typeface="UTM Avo" panose="02040603050506020204" pitchFamily="18" charset="0"/>
              </a:rPr>
              <a:t> </a:t>
            </a:r>
            <a:r>
              <a:rPr lang="en-US" dirty="0" err="1">
                <a:latin typeface="UTM Avo" panose="02040603050506020204" pitchFamily="18" charset="0"/>
              </a:rPr>
              <a:t>chân</a:t>
            </a:r>
            <a:endParaRPr lang="en-US" dirty="0">
              <a:latin typeface="UTM Avo" panose="02040603050506020204" pitchFamily="18" charset="0"/>
            </a:endParaRPr>
          </a:p>
          <a:p>
            <a:pPr algn="just">
              <a:lnSpc>
                <a:spcPct val="150000"/>
              </a:lnSpc>
            </a:pPr>
            <a:r>
              <a:rPr lang="en-US" dirty="0" err="1">
                <a:latin typeface="UTM Avo" panose="02040603050506020204" pitchFamily="18" charset="0"/>
              </a:rPr>
              <a:t>Nó</a:t>
            </a:r>
            <a:r>
              <a:rPr lang="en-US" dirty="0">
                <a:latin typeface="UTM Avo" panose="02040603050506020204" pitchFamily="18" charset="0"/>
              </a:rPr>
              <a:t> </a:t>
            </a:r>
            <a:r>
              <a:rPr lang="en-US" dirty="0" err="1">
                <a:latin typeface="UTM Avo" panose="02040603050506020204" pitchFamily="18" charset="0"/>
              </a:rPr>
              <a:t>sưng</a:t>
            </a:r>
            <a:r>
              <a:rPr lang="en-US" dirty="0">
                <a:latin typeface="UTM Avo" panose="02040603050506020204" pitchFamily="18" charset="0"/>
              </a:rPr>
              <a:t> </a:t>
            </a:r>
            <a:r>
              <a:rPr lang="en-US" dirty="0" err="1">
                <a:latin typeface="UTM Avo" panose="02040603050506020204" pitchFamily="18" charset="0"/>
              </a:rPr>
              <a:t>nó</a:t>
            </a:r>
            <a:r>
              <a:rPr lang="en-US" dirty="0">
                <a:latin typeface="UTM Avo" panose="02040603050506020204" pitchFamily="18" charset="0"/>
              </a:rPr>
              <a:t> </a:t>
            </a:r>
            <a:r>
              <a:rPr lang="en-US" dirty="0" err="1">
                <a:latin typeface="UTM Avo" panose="02040603050506020204" pitchFamily="18" charset="0"/>
              </a:rPr>
              <a:t>tấy</a:t>
            </a:r>
            <a:r>
              <a:rPr lang="en-US" dirty="0">
                <a:latin typeface="UTM Avo" panose="02040603050506020204" pitchFamily="18" charset="0"/>
              </a:rPr>
              <a:t>,</a:t>
            </a:r>
          </a:p>
          <a:p>
            <a:pPr algn="just">
              <a:lnSpc>
                <a:spcPct val="150000"/>
              </a:lnSpc>
            </a:pPr>
            <a:r>
              <a:rPr lang="en-US" dirty="0" err="1">
                <a:latin typeface="UTM Avo" panose="02040603050506020204" pitchFamily="18" charset="0"/>
              </a:rPr>
              <a:t>Đi</a:t>
            </a:r>
            <a:r>
              <a:rPr lang="en-US" dirty="0">
                <a:latin typeface="UTM Avo" panose="02040603050506020204" pitchFamily="18" charset="0"/>
              </a:rPr>
              <a:t> </a:t>
            </a:r>
            <a:r>
              <a:rPr lang="en-US" dirty="0" err="1">
                <a:latin typeface="UTM Avo" panose="02040603050506020204" pitchFamily="18" charset="0"/>
              </a:rPr>
              <a:t>phải</a:t>
            </a:r>
            <a:r>
              <a:rPr lang="en-US" dirty="0">
                <a:latin typeface="UTM Avo" panose="02040603050506020204" pitchFamily="18" charset="0"/>
              </a:rPr>
              <a:t> </a:t>
            </a:r>
            <a:r>
              <a:rPr lang="en-US" dirty="0" err="1">
                <a:latin typeface="UTM Avo" panose="02040603050506020204" pitchFamily="18" charset="0"/>
              </a:rPr>
              <a:t>chống</a:t>
            </a:r>
            <a:r>
              <a:rPr lang="en-US" dirty="0">
                <a:latin typeface="UTM Avo" panose="02040603050506020204" pitchFamily="18" charset="0"/>
              </a:rPr>
              <a:t> </a:t>
            </a:r>
            <a:r>
              <a:rPr lang="en-US" dirty="0" err="1">
                <a:latin typeface="UTM Avo" panose="02040603050506020204" pitchFamily="18" charset="0"/>
              </a:rPr>
              <a:t>gậy</a:t>
            </a:r>
            <a:endParaRPr lang="en-US" dirty="0">
              <a:latin typeface="UTM Avo" panose="02040603050506020204" pitchFamily="18" charset="0"/>
            </a:endParaRPr>
          </a:p>
          <a:p>
            <a:pPr algn="just">
              <a:lnSpc>
                <a:spcPct val="150000"/>
              </a:lnSpc>
            </a:pPr>
            <a:r>
              <a:rPr lang="en-US" dirty="0" err="1">
                <a:latin typeface="UTM Avo" panose="02040603050506020204" pitchFamily="18" charset="0"/>
              </a:rPr>
              <a:t>Khập</a:t>
            </a:r>
            <a:r>
              <a:rPr lang="en-US" dirty="0">
                <a:latin typeface="UTM Avo" panose="02040603050506020204" pitchFamily="18" charset="0"/>
              </a:rPr>
              <a:t> </a:t>
            </a:r>
            <a:r>
              <a:rPr lang="en-US" dirty="0" err="1">
                <a:latin typeface="UTM Avo" panose="02040603050506020204" pitchFamily="18" charset="0"/>
              </a:rPr>
              <a:t>khiễng</a:t>
            </a:r>
            <a:r>
              <a:rPr lang="en-US" dirty="0">
                <a:latin typeface="UTM Avo" panose="02040603050506020204" pitchFamily="18" charset="0"/>
              </a:rPr>
              <a:t>, </a:t>
            </a:r>
            <a:r>
              <a:rPr lang="en-US" dirty="0" err="1">
                <a:latin typeface="UTM Avo" panose="02040603050506020204" pitchFamily="18" charset="0"/>
              </a:rPr>
              <a:t>khập</a:t>
            </a:r>
            <a:r>
              <a:rPr lang="en-US" dirty="0">
                <a:latin typeface="UTM Avo" panose="02040603050506020204" pitchFamily="18" charset="0"/>
              </a:rPr>
              <a:t> </a:t>
            </a:r>
            <a:r>
              <a:rPr lang="en-US" dirty="0" err="1">
                <a:latin typeface="UTM Avo" panose="02040603050506020204" pitchFamily="18" charset="0"/>
              </a:rPr>
              <a:t>khà</a:t>
            </a:r>
            <a:r>
              <a:rPr lang="en-US" dirty="0">
                <a:latin typeface="UTM Avo" panose="02040603050506020204" pitchFamily="18" charset="0"/>
              </a:rPr>
              <a:t>,</a:t>
            </a:r>
          </a:p>
          <a:p>
            <a:pPr algn="just">
              <a:lnSpc>
                <a:spcPct val="150000"/>
              </a:lnSpc>
            </a:pPr>
            <a:r>
              <a:rPr lang="en-US" dirty="0" err="1">
                <a:latin typeface="UTM Avo" panose="02040603050506020204" pitchFamily="18" charset="0"/>
              </a:rPr>
              <a:t>Bước</a:t>
            </a:r>
            <a:r>
              <a:rPr lang="en-US" dirty="0">
                <a:latin typeface="UTM Avo" panose="02040603050506020204" pitchFamily="18" charset="0"/>
              </a:rPr>
              <a:t> </a:t>
            </a:r>
            <a:r>
              <a:rPr lang="en-US" dirty="0" err="1">
                <a:latin typeface="UTM Avo" panose="02040603050506020204" pitchFamily="18" charset="0"/>
              </a:rPr>
              <a:t>lên</a:t>
            </a:r>
            <a:r>
              <a:rPr lang="en-US" dirty="0">
                <a:latin typeface="UTM Avo" panose="02040603050506020204" pitchFamily="18" charset="0"/>
              </a:rPr>
              <a:t> </a:t>
            </a:r>
            <a:r>
              <a:rPr lang="en-US" dirty="0" err="1">
                <a:latin typeface="UTM Avo" panose="02040603050506020204" pitchFamily="18" charset="0"/>
              </a:rPr>
              <a:t>thềm</a:t>
            </a:r>
            <a:r>
              <a:rPr lang="en-US" dirty="0">
                <a:latin typeface="UTM Avo" panose="02040603050506020204" pitchFamily="18" charset="0"/>
              </a:rPr>
              <a:t> </a:t>
            </a:r>
            <a:r>
              <a:rPr lang="en-US" dirty="0" err="1">
                <a:latin typeface="UTM Avo" panose="02040603050506020204" pitchFamily="18" charset="0"/>
              </a:rPr>
              <a:t>nhà</a:t>
            </a:r>
            <a:endParaRPr lang="en-US" dirty="0">
              <a:latin typeface="UTM Avo" panose="02040603050506020204" pitchFamily="18" charset="0"/>
            </a:endParaRPr>
          </a:p>
          <a:p>
            <a:pPr algn="just">
              <a:lnSpc>
                <a:spcPct val="150000"/>
              </a:lnSpc>
            </a:pPr>
            <a:r>
              <a:rPr lang="en-US" dirty="0" err="1">
                <a:latin typeface="UTM Avo" panose="02040603050506020204" pitchFamily="18" charset="0"/>
              </a:rPr>
              <a:t>Nhấc</a:t>
            </a:r>
            <a:r>
              <a:rPr lang="en-US" dirty="0">
                <a:latin typeface="UTM Avo" panose="02040603050506020204" pitchFamily="18" charset="0"/>
              </a:rPr>
              <a:t> </a:t>
            </a:r>
            <a:r>
              <a:rPr lang="en-US" dirty="0" err="1">
                <a:latin typeface="UTM Avo" panose="02040603050506020204" pitchFamily="18" charset="0"/>
              </a:rPr>
              <a:t>chân</a:t>
            </a:r>
            <a:r>
              <a:rPr lang="en-US" dirty="0">
                <a:latin typeface="UTM Avo" panose="02040603050506020204" pitchFamily="18" charset="0"/>
              </a:rPr>
              <a:t> </a:t>
            </a:r>
            <a:r>
              <a:rPr lang="en-US" dirty="0" err="1">
                <a:latin typeface="UTM Avo" panose="02040603050506020204" pitchFamily="18" charset="0"/>
              </a:rPr>
              <a:t>quá</a:t>
            </a:r>
            <a:r>
              <a:rPr lang="en-US" dirty="0">
                <a:latin typeface="UTM Avo" panose="02040603050506020204" pitchFamily="18" charset="0"/>
              </a:rPr>
              <a:t> </a:t>
            </a:r>
            <a:r>
              <a:rPr lang="en-US" dirty="0" err="1">
                <a:latin typeface="UTM Avo" panose="02040603050506020204" pitchFamily="18" charset="0"/>
              </a:rPr>
              <a:t>khó</a:t>
            </a:r>
            <a:r>
              <a:rPr lang="en-US" dirty="0">
                <a:latin typeface="UTM Avo" panose="02040603050506020204" pitchFamily="18" charset="0"/>
              </a:rPr>
              <a:t>.</a:t>
            </a:r>
          </a:p>
          <a:p>
            <a:pPr algn="just">
              <a:lnSpc>
                <a:spcPct val="150000"/>
              </a:lnSpc>
            </a:pPr>
            <a:r>
              <a:rPr lang="en-US" dirty="0" err="1">
                <a:latin typeface="UTM Avo" panose="02040603050506020204" pitchFamily="18" charset="0"/>
              </a:rPr>
              <a:t>Thấy</a:t>
            </a:r>
            <a:r>
              <a:rPr lang="en-US" dirty="0">
                <a:latin typeface="UTM Avo" panose="02040603050506020204" pitchFamily="18" charset="0"/>
              </a:rPr>
              <a:t> </a:t>
            </a:r>
            <a:r>
              <a:rPr lang="en-US" dirty="0" err="1">
                <a:latin typeface="UTM Avo" panose="02040603050506020204" pitchFamily="18" charset="0"/>
              </a:rPr>
              <a:t>ông</a:t>
            </a:r>
            <a:r>
              <a:rPr lang="en-US" dirty="0">
                <a:latin typeface="UTM Avo" panose="02040603050506020204" pitchFamily="18" charset="0"/>
              </a:rPr>
              <a:t> </a:t>
            </a:r>
            <a:r>
              <a:rPr lang="en-US" dirty="0" err="1">
                <a:latin typeface="UTM Avo" panose="02040603050506020204" pitchFamily="18" charset="0"/>
              </a:rPr>
              <a:t>nhăn</a:t>
            </a:r>
            <a:r>
              <a:rPr lang="en-US" dirty="0">
                <a:latin typeface="UTM Avo" panose="02040603050506020204" pitchFamily="18" charset="0"/>
              </a:rPr>
              <a:t> </a:t>
            </a:r>
            <a:r>
              <a:rPr lang="en-US" dirty="0" err="1">
                <a:latin typeface="UTM Avo" panose="02040603050506020204" pitchFamily="18" charset="0"/>
              </a:rPr>
              <a:t>nhó</a:t>
            </a:r>
            <a:r>
              <a:rPr lang="en-US" dirty="0">
                <a:latin typeface="UTM Avo" panose="02040603050506020204" pitchFamily="18" charset="0"/>
              </a:rPr>
              <a:t>,</a:t>
            </a:r>
          </a:p>
          <a:p>
            <a:pPr algn="just">
              <a:lnSpc>
                <a:spcPct val="150000"/>
              </a:lnSpc>
            </a:pPr>
            <a:r>
              <a:rPr lang="en-US" dirty="0" err="1">
                <a:latin typeface="UTM Avo" panose="02040603050506020204" pitchFamily="18" charset="0"/>
              </a:rPr>
              <a:t>Việt</a:t>
            </a:r>
            <a:r>
              <a:rPr lang="en-US" dirty="0">
                <a:latin typeface="UTM Avo" panose="02040603050506020204" pitchFamily="18" charset="0"/>
              </a:rPr>
              <a:t> </a:t>
            </a:r>
            <a:r>
              <a:rPr lang="en-US" dirty="0" err="1">
                <a:latin typeface="UTM Avo" panose="02040603050506020204" pitchFamily="18" charset="0"/>
              </a:rPr>
              <a:t>chơi</a:t>
            </a:r>
            <a:r>
              <a:rPr lang="en-US" dirty="0">
                <a:latin typeface="UTM Avo" panose="02040603050506020204" pitchFamily="18" charset="0"/>
              </a:rPr>
              <a:t> </a:t>
            </a:r>
            <a:r>
              <a:rPr lang="en-US" dirty="0" err="1">
                <a:latin typeface="UTM Avo" panose="02040603050506020204" pitchFamily="18" charset="0"/>
              </a:rPr>
              <a:t>ngoài</a:t>
            </a:r>
            <a:r>
              <a:rPr lang="en-US" dirty="0">
                <a:latin typeface="UTM Avo" panose="02040603050506020204" pitchFamily="18" charset="0"/>
              </a:rPr>
              <a:t> </a:t>
            </a:r>
            <a:r>
              <a:rPr lang="en-US" dirty="0" err="1">
                <a:latin typeface="UTM Avo" panose="02040603050506020204" pitchFamily="18" charset="0"/>
              </a:rPr>
              <a:t>sân</a:t>
            </a:r>
            <a:endParaRPr lang="en-US" dirty="0">
              <a:latin typeface="UTM Avo" panose="02040603050506020204" pitchFamily="18" charset="0"/>
            </a:endParaRPr>
          </a:p>
          <a:p>
            <a:pPr algn="just">
              <a:lnSpc>
                <a:spcPct val="150000"/>
              </a:lnSpc>
            </a:pPr>
            <a:r>
              <a:rPr lang="en-US" dirty="0">
                <a:latin typeface="UTM Avo" panose="02040603050506020204" pitchFamily="18" charset="0"/>
              </a:rPr>
              <a:t>Lon ton </a:t>
            </a:r>
            <a:r>
              <a:rPr lang="en-US" dirty="0" err="1">
                <a:latin typeface="UTM Avo" panose="02040603050506020204" pitchFamily="18" charset="0"/>
              </a:rPr>
              <a:t>lại</a:t>
            </a:r>
            <a:r>
              <a:rPr lang="en-US" dirty="0">
                <a:latin typeface="UTM Avo" panose="02040603050506020204" pitchFamily="18" charset="0"/>
              </a:rPr>
              <a:t> </a:t>
            </a:r>
            <a:r>
              <a:rPr lang="en-US" dirty="0" err="1">
                <a:latin typeface="UTM Avo" panose="02040603050506020204" pitchFamily="18" charset="0"/>
              </a:rPr>
              <a:t>gần</a:t>
            </a:r>
            <a:r>
              <a:rPr lang="en-US" dirty="0">
                <a:latin typeface="UTM Avo" panose="02040603050506020204" pitchFamily="18" charset="0"/>
              </a:rPr>
              <a:t>,</a:t>
            </a:r>
          </a:p>
          <a:p>
            <a:pPr algn="just">
              <a:lnSpc>
                <a:spcPct val="150000"/>
              </a:lnSpc>
            </a:pPr>
            <a:r>
              <a:rPr lang="en-US" dirty="0" err="1">
                <a:latin typeface="UTM Avo" panose="02040603050506020204" pitchFamily="18" charset="0"/>
              </a:rPr>
              <a:t>Âu</a:t>
            </a:r>
            <a:r>
              <a:rPr lang="en-US" dirty="0">
                <a:latin typeface="UTM Avo" panose="02040603050506020204" pitchFamily="18" charset="0"/>
              </a:rPr>
              <a:t> </a:t>
            </a:r>
            <a:r>
              <a:rPr lang="en-US" dirty="0" err="1">
                <a:latin typeface="UTM Avo" panose="02040603050506020204" pitchFamily="18" charset="0"/>
              </a:rPr>
              <a:t>yếm</a:t>
            </a:r>
            <a:r>
              <a:rPr lang="en-US" dirty="0">
                <a:latin typeface="UTM Avo" panose="02040603050506020204" pitchFamily="18" charset="0"/>
              </a:rPr>
              <a:t>, </a:t>
            </a:r>
            <a:r>
              <a:rPr lang="en-US" dirty="0" err="1">
                <a:latin typeface="UTM Avo" panose="02040603050506020204" pitchFamily="18" charset="0"/>
              </a:rPr>
              <a:t>nhanh</a:t>
            </a:r>
            <a:r>
              <a:rPr lang="en-US" dirty="0">
                <a:latin typeface="UTM Avo" panose="02040603050506020204" pitchFamily="18" charset="0"/>
              </a:rPr>
              <a:t> </a:t>
            </a:r>
            <a:r>
              <a:rPr lang="en-US" dirty="0" err="1">
                <a:latin typeface="UTM Avo" panose="02040603050506020204" pitchFamily="18" charset="0"/>
              </a:rPr>
              <a:t>nhảu</a:t>
            </a:r>
            <a:r>
              <a:rPr lang="en-US" dirty="0">
                <a:latin typeface="UTM Avo" panose="02040603050506020204" pitchFamily="18" charset="0"/>
              </a:rPr>
              <a:t>:</a:t>
            </a:r>
          </a:p>
          <a:p>
            <a:pPr marL="171450" indent="-171450" algn="just">
              <a:lnSpc>
                <a:spcPct val="150000"/>
              </a:lnSpc>
              <a:buFontTx/>
              <a:buChar char="-"/>
            </a:pPr>
            <a:r>
              <a:rPr lang="en-US" dirty="0" err="1">
                <a:latin typeface="UTM Avo" panose="02040603050506020204" pitchFamily="18" charset="0"/>
              </a:rPr>
              <a:t>Ông</a:t>
            </a:r>
            <a:r>
              <a:rPr lang="en-US" dirty="0">
                <a:latin typeface="UTM Avo" panose="02040603050506020204" pitchFamily="18" charset="0"/>
              </a:rPr>
              <a:t> </a:t>
            </a:r>
            <a:r>
              <a:rPr lang="en-US" dirty="0" err="1">
                <a:latin typeface="UTM Avo" panose="02040603050506020204" pitchFamily="18" charset="0"/>
              </a:rPr>
              <a:t>vịn</a:t>
            </a:r>
            <a:r>
              <a:rPr lang="en-US" dirty="0">
                <a:latin typeface="UTM Avo" panose="02040603050506020204" pitchFamily="18" charset="0"/>
              </a:rPr>
              <a:t> </a:t>
            </a:r>
            <a:r>
              <a:rPr lang="en-US" dirty="0" err="1">
                <a:latin typeface="UTM Avo" panose="02040603050506020204" pitchFamily="18" charset="0"/>
              </a:rPr>
              <a:t>vai</a:t>
            </a:r>
            <a:r>
              <a:rPr lang="en-US" dirty="0">
                <a:latin typeface="UTM Avo" panose="02040603050506020204" pitchFamily="18" charset="0"/>
              </a:rPr>
              <a:t> </a:t>
            </a:r>
            <a:r>
              <a:rPr lang="en-US" dirty="0" err="1">
                <a:latin typeface="UTM Avo" panose="02040603050506020204" pitchFamily="18" charset="0"/>
              </a:rPr>
              <a:t>cháu</a:t>
            </a:r>
            <a:r>
              <a:rPr lang="en-US" dirty="0">
                <a:latin typeface="UTM Avo" panose="02040603050506020204" pitchFamily="18" charset="0"/>
              </a:rPr>
              <a:t>,</a:t>
            </a:r>
          </a:p>
          <a:p>
            <a:pPr algn="just">
              <a:lnSpc>
                <a:spcPct val="150000"/>
              </a:lnSpc>
            </a:pPr>
            <a:r>
              <a:rPr lang="en-US" dirty="0" err="1">
                <a:latin typeface="UTM Avo" panose="02040603050506020204" pitchFamily="18" charset="0"/>
              </a:rPr>
              <a:t>Cháu</a:t>
            </a:r>
            <a:r>
              <a:rPr lang="en-US" dirty="0">
                <a:latin typeface="UTM Avo" panose="02040603050506020204" pitchFamily="18" charset="0"/>
              </a:rPr>
              <a:t> </a:t>
            </a:r>
            <a:r>
              <a:rPr lang="en-US" dirty="0" err="1">
                <a:latin typeface="UTM Avo" panose="02040603050506020204" pitchFamily="18" charset="0"/>
              </a:rPr>
              <a:t>đỡ</a:t>
            </a:r>
            <a:r>
              <a:rPr lang="en-US" dirty="0">
                <a:latin typeface="UTM Avo" panose="02040603050506020204" pitchFamily="18" charset="0"/>
              </a:rPr>
              <a:t> </a:t>
            </a:r>
            <a:r>
              <a:rPr lang="en-US" dirty="0" err="1">
                <a:latin typeface="UTM Avo" panose="02040603050506020204" pitchFamily="18" charset="0"/>
              </a:rPr>
              <a:t>ông</a:t>
            </a:r>
            <a:r>
              <a:rPr lang="en-US" dirty="0">
                <a:latin typeface="UTM Avo" panose="02040603050506020204" pitchFamily="18" charset="0"/>
              </a:rPr>
              <a:t> </a:t>
            </a:r>
            <a:r>
              <a:rPr lang="en-US" dirty="0" err="1">
                <a:latin typeface="UTM Avo" panose="02040603050506020204" pitchFamily="18" charset="0"/>
              </a:rPr>
              <a:t>lên</a:t>
            </a:r>
            <a:r>
              <a:rPr lang="en-US" dirty="0">
                <a:latin typeface="UTM Avo" panose="02040603050506020204" pitchFamily="18" charset="0"/>
              </a:rPr>
              <a:t>.</a:t>
            </a:r>
          </a:p>
        </p:txBody>
      </p:sp>
      <p:sp>
        <p:nvSpPr>
          <p:cNvPr id="16" name="TextBox 15">
            <a:extLst>
              <a:ext uri="{FF2B5EF4-FFF2-40B4-BE49-F238E27FC236}">
                <a16:creationId xmlns:a16="http://schemas.microsoft.com/office/drawing/2014/main" id="{4063AB8E-E7FD-4566-9455-2322D0636FB3}"/>
              </a:ext>
            </a:extLst>
          </p:cNvPr>
          <p:cNvSpPr txBox="1"/>
          <p:nvPr/>
        </p:nvSpPr>
        <p:spPr>
          <a:xfrm>
            <a:off x="3996266" y="1824028"/>
            <a:ext cx="2717914" cy="2955040"/>
          </a:xfrm>
          <a:prstGeom prst="rect">
            <a:avLst/>
          </a:prstGeom>
          <a:noFill/>
        </p:spPr>
        <p:txBody>
          <a:bodyPr wrap="square" rtlCol="0">
            <a:spAutoFit/>
          </a:bodyPr>
          <a:lstStyle/>
          <a:p>
            <a:pPr algn="just">
              <a:lnSpc>
                <a:spcPct val="150000"/>
              </a:lnSpc>
            </a:pPr>
            <a:r>
              <a:rPr lang="en-US" dirty="0" err="1">
                <a:latin typeface="UTM Avo" panose="02040603050506020204" pitchFamily="18" charset="0"/>
              </a:rPr>
              <a:t>Ông</a:t>
            </a:r>
            <a:r>
              <a:rPr lang="en-US" dirty="0">
                <a:latin typeface="UTM Avo" panose="02040603050506020204" pitchFamily="18" charset="0"/>
              </a:rPr>
              <a:t> </a:t>
            </a:r>
            <a:r>
              <a:rPr lang="en-US" dirty="0" err="1">
                <a:latin typeface="UTM Avo" panose="02040603050506020204" pitchFamily="18" charset="0"/>
              </a:rPr>
              <a:t>bước</a:t>
            </a:r>
            <a:r>
              <a:rPr lang="en-US" dirty="0">
                <a:latin typeface="UTM Avo" panose="02040603050506020204" pitchFamily="18" charset="0"/>
              </a:rPr>
              <a:t> </a:t>
            </a:r>
            <a:r>
              <a:rPr lang="en-US" dirty="0" err="1">
                <a:latin typeface="UTM Avo" panose="02040603050506020204" pitchFamily="18" charset="0"/>
              </a:rPr>
              <a:t>lên</a:t>
            </a:r>
            <a:r>
              <a:rPr lang="en-US" dirty="0">
                <a:latin typeface="UTM Avo" panose="02040603050506020204" pitchFamily="18" charset="0"/>
              </a:rPr>
              <a:t> </a:t>
            </a:r>
            <a:r>
              <a:rPr lang="en-US" dirty="0" err="1">
                <a:latin typeface="UTM Avo" panose="02040603050506020204" pitchFamily="18" charset="0"/>
              </a:rPr>
              <a:t>thềm</a:t>
            </a:r>
            <a:endParaRPr lang="en-US" dirty="0">
              <a:latin typeface="UTM Avo" panose="02040603050506020204" pitchFamily="18" charset="0"/>
            </a:endParaRPr>
          </a:p>
          <a:p>
            <a:pPr algn="just">
              <a:lnSpc>
                <a:spcPct val="150000"/>
              </a:lnSpc>
            </a:pPr>
            <a:r>
              <a:rPr lang="en-US" dirty="0" err="1">
                <a:latin typeface="UTM Avo" panose="02040603050506020204" pitchFamily="18" charset="0"/>
              </a:rPr>
              <a:t>Trong</a:t>
            </a:r>
            <a:r>
              <a:rPr lang="en-US" dirty="0">
                <a:latin typeface="UTM Avo" panose="02040603050506020204" pitchFamily="18" charset="0"/>
              </a:rPr>
              <a:t> </a:t>
            </a:r>
            <a:r>
              <a:rPr lang="en-US" dirty="0" err="1">
                <a:latin typeface="UTM Avo" panose="02040603050506020204" pitchFamily="18" charset="0"/>
              </a:rPr>
              <a:t>lòng</a:t>
            </a:r>
            <a:r>
              <a:rPr lang="en-US" dirty="0">
                <a:latin typeface="UTM Avo" panose="02040603050506020204" pitchFamily="18" charset="0"/>
              </a:rPr>
              <a:t> sung </a:t>
            </a:r>
            <a:r>
              <a:rPr lang="en-US" dirty="0" err="1">
                <a:latin typeface="UTM Avo" panose="02040603050506020204" pitchFamily="18" charset="0"/>
              </a:rPr>
              <a:t>sướng</a:t>
            </a:r>
            <a:r>
              <a:rPr lang="en-US" dirty="0">
                <a:latin typeface="UTM Avo" panose="02040603050506020204" pitchFamily="18" charset="0"/>
              </a:rPr>
              <a:t>,</a:t>
            </a:r>
          </a:p>
          <a:p>
            <a:pPr algn="just">
              <a:lnSpc>
                <a:spcPct val="150000"/>
              </a:lnSpc>
            </a:pPr>
            <a:r>
              <a:rPr lang="en-US" dirty="0" err="1">
                <a:latin typeface="UTM Avo" panose="02040603050506020204" pitchFamily="18" charset="0"/>
              </a:rPr>
              <a:t>Quẳng</a:t>
            </a:r>
            <a:r>
              <a:rPr lang="en-US" dirty="0">
                <a:latin typeface="UTM Avo" panose="02040603050506020204" pitchFamily="18" charset="0"/>
              </a:rPr>
              <a:t> </a:t>
            </a:r>
            <a:r>
              <a:rPr lang="en-US" dirty="0" err="1">
                <a:latin typeface="UTM Avo" panose="02040603050506020204" pitchFamily="18" charset="0"/>
              </a:rPr>
              <a:t>gậy</a:t>
            </a:r>
            <a:r>
              <a:rPr lang="en-US" dirty="0">
                <a:latin typeface="UTM Avo" panose="02040603050506020204" pitchFamily="18" charset="0"/>
              </a:rPr>
              <a:t>, </a:t>
            </a:r>
            <a:r>
              <a:rPr lang="en-US" dirty="0" err="1">
                <a:latin typeface="UTM Avo" panose="02040603050506020204" pitchFamily="18" charset="0"/>
              </a:rPr>
              <a:t>cúi</a:t>
            </a:r>
            <a:r>
              <a:rPr lang="en-US" dirty="0">
                <a:latin typeface="UTM Avo" panose="02040603050506020204" pitchFamily="18" charset="0"/>
              </a:rPr>
              <a:t> </a:t>
            </a:r>
            <a:r>
              <a:rPr lang="en-US" dirty="0" err="1">
                <a:latin typeface="UTM Avo" panose="02040603050506020204" pitchFamily="18" charset="0"/>
              </a:rPr>
              <a:t>xuống</a:t>
            </a:r>
            <a:endParaRPr lang="en-US" dirty="0">
              <a:latin typeface="UTM Avo" panose="02040603050506020204" pitchFamily="18" charset="0"/>
            </a:endParaRPr>
          </a:p>
          <a:p>
            <a:pPr algn="just">
              <a:lnSpc>
                <a:spcPct val="150000"/>
              </a:lnSpc>
            </a:pPr>
            <a:r>
              <a:rPr lang="en-US" dirty="0" err="1">
                <a:latin typeface="UTM Avo" panose="02040603050506020204" pitchFamily="18" charset="0"/>
              </a:rPr>
              <a:t>Quên</a:t>
            </a:r>
            <a:r>
              <a:rPr lang="en-US" dirty="0">
                <a:latin typeface="UTM Avo" panose="02040603050506020204" pitchFamily="18" charset="0"/>
              </a:rPr>
              <a:t> </a:t>
            </a:r>
            <a:r>
              <a:rPr lang="en-US" dirty="0" err="1">
                <a:latin typeface="UTM Avo" panose="02040603050506020204" pitchFamily="18" charset="0"/>
              </a:rPr>
              <a:t>cả</a:t>
            </a:r>
            <a:r>
              <a:rPr lang="en-US" dirty="0">
                <a:latin typeface="UTM Avo" panose="02040603050506020204" pitchFamily="18" charset="0"/>
              </a:rPr>
              <a:t> </a:t>
            </a:r>
            <a:r>
              <a:rPr lang="en-US" dirty="0" err="1">
                <a:latin typeface="UTM Avo" panose="02040603050506020204" pitchFamily="18" charset="0"/>
              </a:rPr>
              <a:t>đớn</a:t>
            </a:r>
            <a:r>
              <a:rPr lang="en-US" dirty="0">
                <a:latin typeface="UTM Avo" panose="02040603050506020204" pitchFamily="18" charset="0"/>
              </a:rPr>
              <a:t> </a:t>
            </a:r>
            <a:r>
              <a:rPr lang="en-US" dirty="0" err="1">
                <a:latin typeface="UTM Avo" panose="02040603050506020204" pitchFamily="18" charset="0"/>
              </a:rPr>
              <a:t>đau</a:t>
            </a:r>
            <a:r>
              <a:rPr lang="en-US" dirty="0">
                <a:latin typeface="UTM Avo" panose="02040603050506020204" pitchFamily="18" charset="0"/>
              </a:rPr>
              <a:t>,</a:t>
            </a:r>
          </a:p>
          <a:p>
            <a:pPr algn="just">
              <a:lnSpc>
                <a:spcPct val="150000"/>
              </a:lnSpc>
            </a:pPr>
            <a:r>
              <a:rPr lang="en-US" dirty="0" err="1">
                <a:latin typeface="UTM Avo" panose="02040603050506020204" pitchFamily="18" charset="0"/>
              </a:rPr>
              <a:t>Ôm</a:t>
            </a:r>
            <a:r>
              <a:rPr lang="en-US" dirty="0">
                <a:latin typeface="UTM Avo" panose="02040603050506020204" pitchFamily="18" charset="0"/>
              </a:rPr>
              <a:t> </a:t>
            </a:r>
            <a:r>
              <a:rPr lang="en-US" dirty="0" err="1">
                <a:latin typeface="UTM Avo" panose="02040603050506020204" pitchFamily="18" charset="0"/>
              </a:rPr>
              <a:t>cháu</a:t>
            </a:r>
            <a:r>
              <a:rPr lang="en-US" dirty="0">
                <a:latin typeface="UTM Avo" panose="02040603050506020204" pitchFamily="18" charset="0"/>
              </a:rPr>
              <a:t> </a:t>
            </a:r>
            <a:r>
              <a:rPr lang="en-US" dirty="0" err="1">
                <a:latin typeface="UTM Avo" panose="02040603050506020204" pitchFamily="18" charset="0"/>
              </a:rPr>
              <a:t>xoa</a:t>
            </a:r>
            <a:r>
              <a:rPr lang="en-US" dirty="0">
                <a:latin typeface="UTM Avo" panose="02040603050506020204" pitchFamily="18" charset="0"/>
              </a:rPr>
              <a:t> </a:t>
            </a:r>
            <a:r>
              <a:rPr lang="en-US" dirty="0" err="1">
                <a:latin typeface="UTM Avo" panose="02040603050506020204" pitchFamily="18" charset="0"/>
              </a:rPr>
              <a:t>đầu</a:t>
            </a:r>
            <a:r>
              <a:rPr lang="en-US" dirty="0">
                <a:latin typeface="UTM Avo" panose="02040603050506020204" pitchFamily="18" charset="0"/>
              </a:rPr>
              <a:t>:</a:t>
            </a:r>
          </a:p>
          <a:p>
            <a:pPr marL="285750" indent="-285750" algn="just">
              <a:lnSpc>
                <a:spcPct val="150000"/>
              </a:lnSpc>
              <a:buFontTx/>
              <a:buChar char="-"/>
            </a:pPr>
            <a:r>
              <a:rPr lang="en-US" dirty="0" err="1">
                <a:latin typeface="UTM Avo" panose="02040603050506020204" pitchFamily="18" charset="0"/>
              </a:rPr>
              <a:t>Hoan</a:t>
            </a:r>
            <a:r>
              <a:rPr lang="en-US" dirty="0">
                <a:latin typeface="UTM Avo" panose="02040603050506020204" pitchFamily="18" charset="0"/>
              </a:rPr>
              <a:t> </a:t>
            </a:r>
            <a:r>
              <a:rPr lang="en-US" dirty="0" err="1">
                <a:latin typeface="UTM Avo" panose="02040603050506020204" pitchFamily="18" charset="0"/>
              </a:rPr>
              <a:t>hô</a:t>
            </a:r>
            <a:r>
              <a:rPr lang="en-US" dirty="0">
                <a:latin typeface="UTM Avo" panose="02040603050506020204" pitchFamily="18" charset="0"/>
              </a:rPr>
              <a:t> </a:t>
            </a:r>
            <a:r>
              <a:rPr lang="en-US" dirty="0" err="1">
                <a:latin typeface="UTM Avo" panose="02040603050506020204" pitchFamily="18" charset="0"/>
              </a:rPr>
              <a:t>thằng</a:t>
            </a:r>
            <a:r>
              <a:rPr lang="en-US" dirty="0">
                <a:latin typeface="UTM Avo" panose="02040603050506020204" pitchFamily="18" charset="0"/>
              </a:rPr>
              <a:t> </a:t>
            </a:r>
            <a:r>
              <a:rPr lang="en-US" dirty="0" err="1">
                <a:latin typeface="UTM Avo" panose="02040603050506020204" pitchFamily="18" charset="0"/>
              </a:rPr>
              <a:t>bé</a:t>
            </a:r>
            <a:r>
              <a:rPr lang="en-US" dirty="0">
                <a:latin typeface="UTM Avo" panose="02040603050506020204" pitchFamily="18" charset="0"/>
              </a:rPr>
              <a:t>!</a:t>
            </a:r>
          </a:p>
          <a:p>
            <a:pPr algn="just">
              <a:lnSpc>
                <a:spcPct val="150000"/>
              </a:lnSpc>
            </a:pPr>
            <a:r>
              <a:rPr lang="en-US" dirty="0" err="1">
                <a:latin typeface="UTM Avo" panose="02040603050506020204" pitchFamily="18" charset="0"/>
              </a:rPr>
              <a:t>Bé</a:t>
            </a:r>
            <a:r>
              <a:rPr lang="en-US" dirty="0">
                <a:latin typeface="UTM Avo" panose="02040603050506020204" pitchFamily="18" charset="0"/>
              </a:rPr>
              <a:t> </a:t>
            </a:r>
            <a:r>
              <a:rPr lang="en-US" dirty="0" err="1">
                <a:latin typeface="UTM Avo" panose="02040603050506020204" pitchFamily="18" charset="0"/>
              </a:rPr>
              <a:t>thế</a:t>
            </a:r>
            <a:r>
              <a:rPr lang="en-US" dirty="0">
                <a:latin typeface="UTM Avo" panose="02040603050506020204" pitchFamily="18" charset="0"/>
              </a:rPr>
              <a:t> </a:t>
            </a:r>
            <a:r>
              <a:rPr lang="en-US" dirty="0" err="1">
                <a:latin typeface="UTM Avo" panose="02040603050506020204" pitchFamily="18" charset="0"/>
              </a:rPr>
              <a:t>mà</a:t>
            </a:r>
            <a:r>
              <a:rPr lang="en-US" dirty="0">
                <a:latin typeface="UTM Avo" panose="02040603050506020204" pitchFamily="18" charset="0"/>
              </a:rPr>
              <a:t> </a:t>
            </a:r>
            <a:r>
              <a:rPr lang="en-US" dirty="0" err="1">
                <a:latin typeface="UTM Avo" panose="02040603050506020204" pitchFamily="18" charset="0"/>
              </a:rPr>
              <a:t>khỏe</a:t>
            </a:r>
            <a:endParaRPr lang="en-US" dirty="0">
              <a:latin typeface="UTM Avo" panose="02040603050506020204" pitchFamily="18" charset="0"/>
            </a:endParaRPr>
          </a:p>
          <a:p>
            <a:pPr algn="just">
              <a:lnSpc>
                <a:spcPct val="150000"/>
              </a:lnSpc>
            </a:pPr>
            <a:r>
              <a:rPr lang="en-US" dirty="0" err="1">
                <a:latin typeface="UTM Avo" panose="02040603050506020204" pitchFamily="18" charset="0"/>
              </a:rPr>
              <a:t>Vì</a:t>
            </a:r>
            <a:r>
              <a:rPr lang="en-US" dirty="0">
                <a:latin typeface="UTM Avo" panose="02040603050506020204" pitchFamily="18" charset="0"/>
              </a:rPr>
              <a:t> </a:t>
            </a:r>
            <a:r>
              <a:rPr lang="en-US" dirty="0" err="1">
                <a:latin typeface="UTM Avo" panose="02040603050506020204" pitchFamily="18" charset="0"/>
              </a:rPr>
              <a:t>nó</a:t>
            </a:r>
            <a:r>
              <a:rPr lang="en-US" dirty="0">
                <a:latin typeface="UTM Avo" panose="02040603050506020204" pitchFamily="18" charset="0"/>
              </a:rPr>
              <a:t> </a:t>
            </a:r>
            <a:r>
              <a:rPr lang="en-US" dirty="0" err="1">
                <a:latin typeface="UTM Avo" panose="02040603050506020204" pitchFamily="18" charset="0"/>
              </a:rPr>
              <a:t>thương</a:t>
            </a:r>
            <a:r>
              <a:rPr lang="en-US" dirty="0">
                <a:latin typeface="UTM Avo" panose="02040603050506020204" pitchFamily="18" charset="0"/>
              </a:rPr>
              <a:t> </a:t>
            </a:r>
            <a:r>
              <a:rPr lang="en-US" dirty="0" err="1">
                <a:latin typeface="UTM Avo" panose="02040603050506020204" pitchFamily="18" charset="0"/>
              </a:rPr>
              <a:t>ông</a:t>
            </a:r>
            <a:r>
              <a:rPr lang="en-US" dirty="0">
                <a:latin typeface="UTM Avo" panose="02040603050506020204" pitchFamily="18" charset="0"/>
              </a:rPr>
              <a:t>.</a:t>
            </a:r>
          </a:p>
          <a:p>
            <a:pPr algn="just">
              <a:lnSpc>
                <a:spcPct val="150000"/>
              </a:lnSpc>
            </a:pPr>
            <a:r>
              <a:rPr lang="en-US" dirty="0">
                <a:latin typeface="UTM Avo" panose="02040603050506020204" pitchFamily="18" charset="0"/>
              </a:rPr>
              <a:t>	(Tú </a:t>
            </a:r>
            <a:r>
              <a:rPr lang="en-US" dirty="0" err="1">
                <a:latin typeface="UTM Avo" panose="02040603050506020204" pitchFamily="18" charset="0"/>
              </a:rPr>
              <a:t>Mỡ</a:t>
            </a:r>
            <a:r>
              <a:rPr lang="en-US" dirty="0">
                <a:latin typeface="UTM Avo" panose="02040603050506020204" pitchFamily="18" charset="0"/>
              </a:rPr>
              <a:t>)</a:t>
            </a:r>
          </a:p>
        </p:txBody>
      </p:sp>
      <p:sp>
        <p:nvSpPr>
          <p:cNvPr id="17" name="TextBox 16">
            <a:extLst>
              <a:ext uri="{FF2B5EF4-FFF2-40B4-BE49-F238E27FC236}">
                <a16:creationId xmlns:a16="http://schemas.microsoft.com/office/drawing/2014/main" id="{C24FB26F-3F17-4F18-A24C-E66F869DA1C9}"/>
              </a:ext>
            </a:extLst>
          </p:cNvPr>
          <p:cNvSpPr txBox="1"/>
          <p:nvPr/>
        </p:nvSpPr>
        <p:spPr>
          <a:xfrm>
            <a:off x="3429000" y="720473"/>
            <a:ext cx="2717914" cy="369717"/>
          </a:xfrm>
          <a:prstGeom prst="rect">
            <a:avLst/>
          </a:prstGeom>
          <a:noFill/>
        </p:spPr>
        <p:txBody>
          <a:bodyPr wrap="square" rtlCol="0">
            <a:spAutoFit/>
          </a:bodyPr>
          <a:lstStyle/>
          <a:p>
            <a:pPr algn="just">
              <a:lnSpc>
                <a:spcPct val="150000"/>
              </a:lnSpc>
            </a:pPr>
            <a:r>
              <a:rPr lang="en-US" dirty="0">
                <a:latin typeface="UTM Avo" panose="02040603050506020204" pitchFamily="18" charset="0"/>
              </a:rPr>
              <a:t>(</a:t>
            </a:r>
            <a:r>
              <a:rPr lang="en-US" i="1" dirty="0" err="1">
                <a:latin typeface="UTM Avo" panose="02040603050506020204" pitchFamily="18" charset="0"/>
              </a:rPr>
              <a:t>Trích</a:t>
            </a:r>
            <a:r>
              <a:rPr lang="en-US" i="1" dirty="0">
                <a:latin typeface="UTM Avo" panose="02040603050506020204" pitchFamily="18" charset="0"/>
              </a:rPr>
              <a:t>)</a:t>
            </a:r>
            <a:endParaRPr lang="en-US" dirty="0">
              <a:latin typeface="UTM Avo" panose="02040603050506020204" pitchFamily="18" charset="0"/>
            </a:endParaRPr>
          </a:p>
        </p:txBody>
      </p:sp>
    </p:spTree>
    <p:custDataLst>
      <p:tags r:id="rId1"/>
    </p:custDataLst>
    <p:extLst>
      <p:ext uri="{BB962C8B-B14F-4D97-AF65-F5344CB8AC3E}">
        <p14:creationId xmlns:p14="http://schemas.microsoft.com/office/powerpoint/2010/main" val="789857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CC5379-4C79-4A21-9BCD-4D5E7B8AC04B}"/>
              </a:ext>
            </a:extLst>
          </p:cNvPr>
          <p:cNvGrpSpPr/>
          <p:nvPr/>
        </p:nvGrpSpPr>
        <p:grpSpPr>
          <a:xfrm>
            <a:off x="568135" y="319632"/>
            <a:ext cx="2214335" cy="599539"/>
            <a:chOff x="568135" y="421233"/>
            <a:chExt cx="2214335" cy="599539"/>
          </a:xfrm>
        </p:grpSpPr>
        <p:pic>
          <p:nvPicPr>
            <p:cNvPr id="3" name="Picture 2">
              <a:extLst>
                <a:ext uri="{FF2B5EF4-FFF2-40B4-BE49-F238E27FC236}">
                  <a16:creationId xmlns:a16="http://schemas.microsoft.com/office/drawing/2014/main" id="{FE0B13BC-5731-4167-96F8-80F2D92B0EDA}"/>
                </a:ext>
              </a:extLst>
            </p:cNvPr>
            <p:cNvPicPr>
              <a:picLocks noChangeAspect="1"/>
            </p:cNvPicPr>
            <p:nvPr/>
          </p:nvPicPr>
          <p:blipFill>
            <a:blip r:embed="rId3">
              <a:clrChange>
                <a:clrFrom>
                  <a:srgbClr val="FEFFFE"/>
                </a:clrFrom>
                <a:clrTo>
                  <a:srgbClr val="FEFFFE">
                    <a:alpha val="0"/>
                  </a:srgbClr>
                </a:clrTo>
              </a:clrChange>
              <a:extLst>
                <a:ext uri="{BEBA8EAE-BF5A-486C-A8C5-ECC9F3942E4B}">
                  <a14:imgProps xmlns:a14="http://schemas.microsoft.com/office/drawing/2010/main">
                    <a14:imgLayer r:embed="rId4">
                      <a14:imgEffect>
                        <a14:sharpenSoften amount="33000"/>
                      </a14:imgEffect>
                      <a14:imgEffect>
                        <a14:brightnessContrast contrast="1000"/>
                      </a14:imgEffect>
                    </a14:imgLayer>
                  </a14:imgProps>
                </a:ext>
              </a:extLst>
            </a:blip>
            <a:stretch>
              <a:fillRect/>
            </a:stretch>
          </p:blipFill>
          <p:spPr>
            <a:xfrm>
              <a:off x="568135" y="421233"/>
              <a:ext cx="649967" cy="599539"/>
            </a:xfrm>
            <a:prstGeom prst="rect">
              <a:avLst/>
            </a:prstGeom>
          </p:spPr>
        </p:pic>
        <p:sp>
          <p:nvSpPr>
            <p:cNvPr id="4" name="TextBox 3">
              <a:extLst>
                <a:ext uri="{FF2B5EF4-FFF2-40B4-BE49-F238E27FC236}">
                  <a16:creationId xmlns:a16="http://schemas.microsoft.com/office/drawing/2014/main" id="{5E905517-0AE3-4DFD-B629-5E42991EB310}"/>
                </a:ext>
              </a:extLst>
            </p:cNvPr>
            <p:cNvSpPr txBox="1"/>
            <p:nvPr/>
          </p:nvSpPr>
          <p:spPr>
            <a:xfrm>
              <a:off x="1218102" y="460493"/>
              <a:ext cx="1564368"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 LUYỆN TẬP</a:t>
              </a:r>
              <a:endParaRPr lang="en-US" sz="1800" b="1" dirty="0">
                <a:solidFill>
                  <a:srgbClr val="17479D"/>
                </a:solidFill>
                <a:latin typeface="UTM Avo" panose="02040603050506020204" pitchFamily="18" charset="0"/>
              </a:endParaRPr>
            </a:p>
          </p:txBody>
        </p:sp>
      </p:grpSp>
      <p:sp>
        <p:nvSpPr>
          <p:cNvPr id="5" name="TextBox 4">
            <a:extLst>
              <a:ext uri="{FF2B5EF4-FFF2-40B4-BE49-F238E27FC236}">
                <a16:creationId xmlns:a16="http://schemas.microsoft.com/office/drawing/2014/main" id="{6CCDD1B5-FEA5-400D-9D43-FCADEE0D55F6}"/>
              </a:ext>
            </a:extLst>
          </p:cNvPr>
          <p:cNvSpPr txBox="1"/>
          <p:nvPr/>
        </p:nvSpPr>
        <p:spPr>
          <a:xfrm>
            <a:off x="568135" y="699406"/>
            <a:ext cx="6327981" cy="937821"/>
          </a:xfrm>
          <a:prstGeom prst="rect">
            <a:avLst/>
          </a:prstGeom>
          <a:noFill/>
        </p:spPr>
        <p:txBody>
          <a:bodyPr wrap="square" rtlCol="0">
            <a:spAutoFit/>
          </a:bodyPr>
          <a:lstStyle/>
          <a:p>
            <a:pPr algn="just">
              <a:lnSpc>
                <a:spcPct val="200000"/>
              </a:lnSpc>
            </a:pPr>
            <a:r>
              <a:rPr lang="vi-VN" sz="1500" b="1" dirty="0">
                <a:solidFill>
                  <a:schemeClr val="accent6">
                    <a:lumMod val="75000"/>
                  </a:schemeClr>
                </a:solidFill>
                <a:latin typeface="UTM Avo" panose="02040603050506020204" pitchFamily="18" charset="0"/>
              </a:rPr>
              <a:t>1. </a:t>
            </a:r>
            <a:r>
              <a:rPr lang="en-US" sz="1500" dirty="0" err="1">
                <a:latin typeface="UTM Avo" panose="02040603050506020204" pitchFamily="18" charset="0"/>
              </a:rPr>
              <a:t>Từ</a:t>
            </a:r>
            <a:r>
              <a:rPr lang="en-US" sz="1500" dirty="0">
                <a:latin typeface="UTM Avo" panose="02040603050506020204" pitchFamily="18" charset="0"/>
              </a:rPr>
              <a:t> </a:t>
            </a:r>
            <a:r>
              <a:rPr lang="en-US" sz="1500" dirty="0" err="1">
                <a:latin typeface="UTM Avo" panose="02040603050506020204" pitchFamily="18" charset="0"/>
              </a:rPr>
              <a:t>ngữ</a:t>
            </a:r>
            <a:r>
              <a:rPr lang="en-US" sz="1500" dirty="0">
                <a:latin typeface="UTM Avo" panose="02040603050506020204" pitchFamily="18" charset="0"/>
              </a:rPr>
              <a:t> </a:t>
            </a:r>
            <a:r>
              <a:rPr lang="en-US" sz="1500" dirty="0" err="1">
                <a:latin typeface="UTM Avo" panose="02040603050506020204" pitchFamily="18" charset="0"/>
              </a:rPr>
              <a:t>nào</a:t>
            </a:r>
            <a:r>
              <a:rPr lang="en-US" sz="1500" dirty="0">
                <a:latin typeface="UTM Avo" panose="02040603050506020204" pitchFamily="18" charset="0"/>
              </a:rPr>
              <a:t> </a:t>
            </a:r>
            <a:r>
              <a:rPr lang="en-US" sz="1500" dirty="0" err="1">
                <a:latin typeface="UTM Avo" panose="02040603050506020204" pitchFamily="18" charset="0"/>
              </a:rPr>
              <a:t>dưới</a:t>
            </a:r>
            <a:r>
              <a:rPr lang="en-US" sz="1500" dirty="0">
                <a:latin typeface="UTM Avo" panose="02040603050506020204" pitchFamily="18" charset="0"/>
              </a:rPr>
              <a:t> </a:t>
            </a:r>
            <a:r>
              <a:rPr lang="en-US" sz="1500" dirty="0" err="1">
                <a:latin typeface="UTM Avo" panose="02040603050506020204" pitchFamily="18" charset="0"/>
              </a:rPr>
              <a:t>đây</a:t>
            </a:r>
            <a:r>
              <a:rPr lang="en-US" sz="1500" dirty="0">
                <a:latin typeface="UTM Avo" panose="02040603050506020204" pitchFamily="18" charset="0"/>
              </a:rPr>
              <a:t> </a:t>
            </a:r>
            <a:r>
              <a:rPr lang="en-US" sz="1500" dirty="0" err="1">
                <a:latin typeface="UTM Avo" panose="02040603050506020204" pitchFamily="18" charset="0"/>
              </a:rPr>
              <a:t>thể</a:t>
            </a:r>
            <a:r>
              <a:rPr lang="en-US" sz="1500" dirty="0">
                <a:latin typeface="UTM Avo" panose="02040603050506020204" pitchFamily="18" charset="0"/>
              </a:rPr>
              <a:t> </a:t>
            </a:r>
            <a:r>
              <a:rPr lang="en-US" sz="1500" dirty="0" err="1">
                <a:latin typeface="UTM Avo" panose="02040603050506020204" pitchFamily="18" charset="0"/>
              </a:rPr>
              <a:t>hiện</a:t>
            </a:r>
            <a:r>
              <a:rPr lang="en-US" sz="1500" dirty="0">
                <a:latin typeface="UTM Avo" panose="02040603050506020204" pitchFamily="18" charset="0"/>
              </a:rPr>
              <a:t> </a:t>
            </a:r>
            <a:r>
              <a:rPr lang="en-US" sz="1500" dirty="0" err="1">
                <a:latin typeface="UTM Avo" panose="02040603050506020204" pitchFamily="18" charset="0"/>
              </a:rPr>
              <a:t>dáng</a:t>
            </a:r>
            <a:r>
              <a:rPr lang="en-US" sz="1500" dirty="0">
                <a:latin typeface="UTM Avo" panose="02040603050506020204" pitchFamily="18" charset="0"/>
              </a:rPr>
              <a:t> </a:t>
            </a:r>
            <a:r>
              <a:rPr lang="en-US" sz="1500" dirty="0" err="1">
                <a:latin typeface="UTM Avo" panose="02040603050506020204" pitchFamily="18" charset="0"/>
              </a:rPr>
              <a:t>vẻ</a:t>
            </a:r>
            <a:r>
              <a:rPr lang="en-US" sz="1500" dirty="0">
                <a:latin typeface="UTM Avo" panose="02040603050506020204" pitchFamily="18" charset="0"/>
              </a:rPr>
              <a:t> </a:t>
            </a:r>
            <a:r>
              <a:rPr lang="en-US" sz="1500" dirty="0" err="1">
                <a:latin typeface="UTM Avo" panose="02040603050506020204" pitchFamily="18" charset="0"/>
              </a:rPr>
              <a:t>của</a:t>
            </a:r>
            <a:r>
              <a:rPr lang="en-US" sz="1500" dirty="0">
                <a:latin typeface="UTM Avo" panose="02040603050506020204" pitchFamily="18" charset="0"/>
              </a:rPr>
              <a:t> </a:t>
            </a:r>
            <a:r>
              <a:rPr lang="en-US" sz="1500" dirty="0" err="1">
                <a:latin typeface="UTM Avo" panose="02040603050506020204" pitchFamily="18" charset="0"/>
              </a:rPr>
              <a:t>Việt</a:t>
            </a:r>
            <a:r>
              <a:rPr lang="vi-VN" sz="1500" dirty="0">
                <a:latin typeface="UTM Avo" panose="02040603050506020204" pitchFamily="18" charset="0"/>
              </a:rPr>
              <a:t>?</a:t>
            </a:r>
            <a:endParaRPr lang="en-US" sz="1500" dirty="0">
              <a:latin typeface="UTM Avo" panose="02040603050506020204" pitchFamily="18" charset="0"/>
            </a:endParaRPr>
          </a:p>
          <a:p>
            <a:pPr algn="just">
              <a:lnSpc>
                <a:spcPct val="200000"/>
              </a:lnSpc>
            </a:pPr>
            <a:r>
              <a:rPr lang="en-US" sz="1500" dirty="0">
                <a:latin typeface="UTM Avo" panose="02040603050506020204" pitchFamily="18" charset="0"/>
              </a:rPr>
              <a:t>	</a:t>
            </a:r>
            <a:endParaRPr lang="vi-VN" sz="1500" dirty="0">
              <a:latin typeface="UTM Avo" panose="02040603050506020204" pitchFamily="18" charset="0"/>
            </a:endParaRPr>
          </a:p>
        </p:txBody>
      </p:sp>
      <p:sp>
        <p:nvSpPr>
          <p:cNvPr id="8" name="TextBox 7">
            <a:extLst>
              <a:ext uri="{FF2B5EF4-FFF2-40B4-BE49-F238E27FC236}">
                <a16:creationId xmlns:a16="http://schemas.microsoft.com/office/drawing/2014/main" id="{A8FE33AD-6C27-4985-A5B6-0184BB8262D5}"/>
              </a:ext>
            </a:extLst>
          </p:cNvPr>
          <p:cNvSpPr txBox="1"/>
          <p:nvPr/>
        </p:nvSpPr>
        <p:spPr>
          <a:xfrm>
            <a:off x="568135" y="2588332"/>
            <a:ext cx="6327981" cy="392928"/>
          </a:xfrm>
          <a:prstGeom prst="rect">
            <a:avLst/>
          </a:prstGeom>
          <a:noFill/>
        </p:spPr>
        <p:txBody>
          <a:bodyPr wrap="square" rtlCol="0">
            <a:spAutoFit/>
          </a:bodyPr>
          <a:lstStyle/>
          <a:p>
            <a:pPr algn="just">
              <a:lnSpc>
                <a:spcPct val="150000"/>
              </a:lnSpc>
            </a:pPr>
            <a:r>
              <a:rPr lang="en-US" sz="1500" b="1" dirty="0">
                <a:solidFill>
                  <a:schemeClr val="accent6">
                    <a:lumMod val="75000"/>
                  </a:schemeClr>
                </a:solidFill>
                <a:latin typeface="UTM Avo" panose="02040603050506020204" pitchFamily="18" charset="0"/>
              </a:rPr>
              <a:t>2</a:t>
            </a:r>
            <a:r>
              <a:rPr lang="vi-VN" sz="1500" b="1" dirty="0">
                <a:solidFill>
                  <a:schemeClr val="accent6">
                    <a:lumMod val="75000"/>
                  </a:schemeClr>
                </a:solidFill>
                <a:latin typeface="UTM Avo" panose="02040603050506020204" pitchFamily="18" charset="0"/>
              </a:rPr>
              <a:t>. </a:t>
            </a:r>
            <a:r>
              <a:rPr lang="en-US" sz="1500" dirty="0" err="1">
                <a:latin typeface="UTM Avo" panose="02040603050506020204" pitchFamily="18" charset="0"/>
              </a:rPr>
              <a:t>Đọc</a:t>
            </a:r>
            <a:r>
              <a:rPr lang="en-US" sz="1500" dirty="0">
                <a:latin typeface="UTM Avo" panose="02040603050506020204" pitchFamily="18" charset="0"/>
              </a:rPr>
              <a:t> </a:t>
            </a:r>
            <a:r>
              <a:rPr lang="en-US" sz="1500" dirty="0" err="1">
                <a:latin typeface="UTM Avo" panose="02040603050506020204" pitchFamily="18" charset="0"/>
              </a:rPr>
              <a:t>những</a:t>
            </a:r>
            <a:r>
              <a:rPr lang="en-US" sz="1500" dirty="0">
                <a:latin typeface="UTM Avo" panose="02040603050506020204" pitchFamily="18" charset="0"/>
              </a:rPr>
              <a:t> </a:t>
            </a:r>
            <a:r>
              <a:rPr lang="en-US" sz="1500" dirty="0" err="1">
                <a:latin typeface="UTM Avo" panose="02040603050506020204" pitchFamily="18" charset="0"/>
              </a:rPr>
              <a:t>câu</a:t>
            </a:r>
            <a:r>
              <a:rPr lang="en-US" sz="1500" dirty="0">
                <a:latin typeface="UTM Avo" panose="02040603050506020204" pitchFamily="18" charset="0"/>
              </a:rPr>
              <a:t> </a:t>
            </a:r>
            <a:r>
              <a:rPr lang="en-US" sz="1500" dirty="0" err="1">
                <a:latin typeface="UTM Avo" panose="02040603050506020204" pitchFamily="18" charset="0"/>
              </a:rPr>
              <a:t>thơ</a:t>
            </a:r>
            <a:r>
              <a:rPr lang="en-US" sz="1500" dirty="0">
                <a:latin typeface="UTM Avo" panose="02040603050506020204" pitchFamily="18" charset="0"/>
              </a:rPr>
              <a:t> </a:t>
            </a:r>
            <a:r>
              <a:rPr lang="en-US" sz="1500" dirty="0" err="1">
                <a:latin typeface="UTM Avo" panose="02040603050506020204" pitchFamily="18" charset="0"/>
              </a:rPr>
              <a:t>thể</a:t>
            </a:r>
            <a:r>
              <a:rPr lang="en-US" sz="1500" dirty="0">
                <a:latin typeface="UTM Avo" panose="02040603050506020204" pitchFamily="18" charset="0"/>
              </a:rPr>
              <a:t> </a:t>
            </a:r>
            <a:r>
              <a:rPr lang="en-US" sz="1500" dirty="0" err="1">
                <a:latin typeface="UTM Avo" panose="02040603050506020204" pitchFamily="18" charset="0"/>
              </a:rPr>
              <a:t>hiện</a:t>
            </a:r>
            <a:r>
              <a:rPr lang="en-US" sz="1500" dirty="0">
                <a:latin typeface="UTM Avo" panose="02040603050506020204" pitchFamily="18" charset="0"/>
              </a:rPr>
              <a:t> </a:t>
            </a:r>
            <a:r>
              <a:rPr lang="en-US" sz="1500" dirty="0" err="1">
                <a:latin typeface="UTM Avo" panose="02040603050506020204" pitchFamily="18" charset="0"/>
              </a:rPr>
              <a:t>lời</a:t>
            </a:r>
            <a:r>
              <a:rPr lang="en-US" sz="1500" dirty="0">
                <a:latin typeface="UTM Avo" panose="02040603050506020204" pitchFamily="18" charset="0"/>
              </a:rPr>
              <a:t> </a:t>
            </a:r>
            <a:r>
              <a:rPr lang="en-US" sz="1500" dirty="0" err="1">
                <a:latin typeface="UTM Avo" panose="02040603050506020204" pitchFamily="18" charset="0"/>
              </a:rPr>
              <a:t>khen</a:t>
            </a:r>
            <a:r>
              <a:rPr lang="en-US" sz="1500" dirty="0">
                <a:latin typeface="UTM Avo" panose="02040603050506020204" pitchFamily="18" charset="0"/>
              </a:rPr>
              <a:t> </a:t>
            </a:r>
            <a:r>
              <a:rPr lang="en-US" sz="1500" dirty="0" err="1">
                <a:latin typeface="UTM Avo" panose="02040603050506020204" pitchFamily="18" charset="0"/>
              </a:rPr>
              <a:t>của</a:t>
            </a:r>
            <a:r>
              <a:rPr lang="en-US" sz="1500" dirty="0">
                <a:latin typeface="UTM Avo" panose="02040603050506020204" pitchFamily="18" charset="0"/>
              </a:rPr>
              <a:t> </a:t>
            </a:r>
            <a:r>
              <a:rPr lang="en-US" sz="1500" dirty="0" err="1">
                <a:latin typeface="UTM Avo" panose="02040603050506020204" pitchFamily="18" charset="0"/>
              </a:rPr>
              <a:t>ông</a:t>
            </a:r>
            <a:r>
              <a:rPr lang="en-US" sz="1500" dirty="0">
                <a:latin typeface="UTM Avo" panose="02040603050506020204" pitchFamily="18" charset="0"/>
              </a:rPr>
              <a:t> </a:t>
            </a:r>
            <a:r>
              <a:rPr lang="en-US" sz="1500" dirty="0" err="1">
                <a:latin typeface="UTM Avo" panose="02040603050506020204" pitchFamily="18" charset="0"/>
              </a:rPr>
              <a:t>dành</a:t>
            </a:r>
            <a:r>
              <a:rPr lang="en-US" sz="1500" dirty="0">
                <a:latin typeface="UTM Avo" panose="02040603050506020204" pitchFamily="18" charset="0"/>
              </a:rPr>
              <a:t> </a:t>
            </a:r>
            <a:r>
              <a:rPr lang="en-US" sz="1500" dirty="0" err="1">
                <a:latin typeface="UTM Avo" panose="02040603050506020204" pitchFamily="18" charset="0"/>
              </a:rPr>
              <a:t>cho</a:t>
            </a:r>
            <a:r>
              <a:rPr lang="en-US" sz="1500" dirty="0">
                <a:latin typeface="UTM Avo" panose="02040603050506020204" pitchFamily="18" charset="0"/>
              </a:rPr>
              <a:t> </a:t>
            </a:r>
            <a:r>
              <a:rPr lang="en-US" sz="1500" dirty="0" err="1">
                <a:latin typeface="UTM Avo" panose="02040603050506020204" pitchFamily="18" charset="0"/>
              </a:rPr>
              <a:t>Việt</a:t>
            </a:r>
            <a:r>
              <a:rPr lang="en-US" sz="1500" dirty="0">
                <a:latin typeface="UTM Avo" panose="02040603050506020204" pitchFamily="18" charset="0"/>
              </a:rPr>
              <a:t>.</a:t>
            </a:r>
            <a:endParaRPr lang="vi-VN" sz="1500" dirty="0">
              <a:latin typeface="UTM Avo" panose="02040603050506020204" pitchFamily="18" charset="0"/>
            </a:endParaRPr>
          </a:p>
        </p:txBody>
      </p:sp>
      <p:sp>
        <p:nvSpPr>
          <p:cNvPr id="12" name="Rounded Rectangle 21">
            <a:extLst>
              <a:ext uri="{FF2B5EF4-FFF2-40B4-BE49-F238E27FC236}">
                <a16:creationId xmlns:a16="http://schemas.microsoft.com/office/drawing/2014/main" id="{0F1D9BA2-A158-4478-8CCC-BD514ADE5D90}"/>
              </a:ext>
            </a:extLst>
          </p:cNvPr>
          <p:cNvSpPr/>
          <p:nvPr/>
        </p:nvSpPr>
        <p:spPr>
          <a:xfrm>
            <a:off x="526695" y="1383083"/>
            <a:ext cx="1340205" cy="377607"/>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000000"/>
                </a:solidFill>
                <a:latin typeface="UTM Avo" panose="02040603050506020204" pitchFamily="18" charset="0"/>
              </a:rPr>
              <a:t>lon</a:t>
            </a:r>
            <a:r>
              <a:rPr lang="en-US" sz="1800" dirty="0">
                <a:solidFill>
                  <a:srgbClr val="000000"/>
                </a:solidFill>
                <a:latin typeface="UTM Avo" panose="02040603050506020204" pitchFamily="18" charset="0"/>
              </a:rPr>
              <a:t> ton</a:t>
            </a:r>
          </a:p>
        </p:txBody>
      </p:sp>
      <p:sp>
        <p:nvSpPr>
          <p:cNvPr id="13" name="Rounded Rectangle 21">
            <a:extLst>
              <a:ext uri="{FF2B5EF4-FFF2-40B4-BE49-F238E27FC236}">
                <a16:creationId xmlns:a16="http://schemas.microsoft.com/office/drawing/2014/main" id="{9FE53D23-41BE-4B2D-88B1-3030D99A9339}"/>
              </a:ext>
            </a:extLst>
          </p:cNvPr>
          <p:cNvSpPr/>
          <p:nvPr/>
        </p:nvSpPr>
        <p:spPr>
          <a:xfrm>
            <a:off x="2634896" y="1383083"/>
            <a:ext cx="1340205" cy="377607"/>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000000"/>
                </a:solidFill>
                <a:latin typeface="UTM Avo" panose="02040603050506020204" pitchFamily="18" charset="0"/>
              </a:rPr>
              <a:t>nhăn</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nhó</a:t>
            </a:r>
            <a:endParaRPr lang="en-US" sz="1800" dirty="0">
              <a:solidFill>
                <a:srgbClr val="000000"/>
              </a:solidFill>
              <a:latin typeface="UTM Avo" panose="02040603050506020204" pitchFamily="18" charset="0"/>
            </a:endParaRPr>
          </a:p>
        </p:txBody>
      </p:sp>
      <p:sp>
        <p:nvSpPr>
          <p:cNvPr id="14" name="Rounded Rectangle 21">
            <a:extLst>
              <a:ext uri="{FF2B5EF4-FFF2-40B4-BE49-F238E27FC236}">
                <a16:creationId xmlns:a16="http://schemas.microsoft.com/office/drawing/2014/main" id="{C41A2E95-8C76-4A22-8DE2-23A8BC8D4903}"/>
              </a:ext>
            </a:extLst>
          </p:cNvPr>
          <p:cNvSpPr/>
          <p:nvPr/>
        </p:nvSpPr>
        <p:spPr>
          <a:xfrm>
            <a:off x="4743097" y="1364761"/>
            <a:ext cx="1340205" cy="377607"/>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000000"/>
                </a:solidFill>
                <a:latin typeface="UTM Avo" panose="02040603050506020204" pitchFamily="18" charset="0"/>
              </a:rPr>
              <a:t>âu</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yếm</a:t>
            </a:r>
            <a:endParaRPr lang="en-US" sz="1800" dirty="0">
              <a:solidFill>
                <a:srgbClr val="000000"/>
              </a:solidFill>
              <a:latin typeface="UTM Avo" panose="02040603050506020204" pitchFamily="18" charset="0"/>
            </a:endParaRPr>
          </a:p>
        </p:txBody>
      </p:sp>
      <p:sp>
        <p:nvSpPr>
          <p:cNvPr id="15" name="Rounded Rectangle 21">
            <a:extLst>
              <a:ext uri="{FF2B5EF4-FFF2-40B4-BE49-F238E27FC236}">
                <a16:creationId xmlns:a16="http://schemas.microsoft.com/office/drawing/2014/main" id="{D006F3D9-E6C2-4152-96DE-6FB3C8A9BE35}"/>
              </a:ext>
            </a:extLst>
          </p:cNvPr>
          <p:cNvSpPr/>
          <p:nvPr/>
        </p:nvSpPr>
        <p:spPr>
          <a:xfrm>
            <a:off x="596899" y="1993055"/>
            <a:ext cx="1612902" cy="377607"/>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000000"/>
                </a:solidFill>
                <a:latin typeface="UTM Avo" panose="02040603050506020204" pitchFamily="18" charset="0"/>
              </a:rPr>
              <a:t>nhanh</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nhảu</a:t>
            </a:r>
            <a:endParaRPr lang="en-US" sz="1800" dirty="0">
              <a:solidFill>
                <a:srgbClr val="000000"/>
              </a:solidFill>
              <a:latin typeface="UTM Avo" panose="02040603050506020204" pitchFamily="18" charset="0"/>
            </a:endParaRPr>
          </a:p>
        </p:txBody>
      </p:sp>
      <p:sp>
        <p:nvSpPr>
          <p:cNvPr id="16" name="Rounded Rectangle 21">
            <a:extLst>
              <a:ext uri="{FF2B5EF4-FFF2-40B4-BE49-F238E27FC236}">
                <a16:creationId xmlns:a16="http://schemas.microsoft.com/office/drawing/2014/main" id="{1C64DCFF-FEAA-45F1-A546-92CB7A128A7F}"/>
              </a:ext>
            </a:extLst>
          </p:cNvPr>
          <p:cNvSpPr/>
          <p:nvPr/>
        </p:nvSpPr>
        <p:spPr>
          <a:xfrm>
            <a:off x="2812696" y="1993055"/>
            <a:ext cx="2933348" cy="377607"/>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000000"/>
                </a:solidFill>
                <a:latin typeface="UTM Avo" panose="02040603050506020204" pitchFamily="18" charset="0"/>
              </a:rPr>
              <a:t>khập</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khiễng</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khập</a:t>
            </a:r>
            <a:r>
              <a:rPr lang="en-US" sz="1800" dirty="0">
                <a:solidFill>
                  <a:srgbClr val="000000"/>
                </a:solidFill>
                <a:latin typeface="UTM Avo" panose="02040603050506020204" pitchFamily="18" charset="0"/>
              </a:rPr>
              <a:t> </a:t>
            </a:r>
            <a:r>
              <a:rPr lang="en-US" sz="1800" dirty="0" err="1">
                <a:solidFill>
                  <a:srgbClr val="000000"/>
                </a:solidFill>
                <a:latin typeface="UTM Avo" panose="02040603050506020204" pitchFamily="18" charset="0"/>
              </a:rPr>
              <a:t>khà</a:t>
            </a:r>
            <a:endParaRPr lang="en-US" sz="1800" dirty="0">
              <a:solidFill>
                <a:srgbClr val="000000"/>
              </a:solidFill>
              <a:latin typeface="UTM Avo" panose="02040603050506020204" pitchFamily="18" charset="0"/>
            </a:endParaRPr>
          </a:p>
        </p:txBody>
      </p:sp>
      <p:sp>
        <p:nvSpPr>
          <p:cNvPr id="18" name="TextBox 17">
            <a:extLst>
              <a:ext uri="{FF2B5EF4-FFF2-40B4-BE49-F238E27FC236}">
                <a16:creationId xmlns:a16="http://schemas.microsoft.com/office/drawing/2014/main" id="{DED8BA0A-EA14-4FFA-8106-C2969A8A6645}"/>
              </a:ext>
            </a:extLst>
          </p:cNvPr>
          <p:cNvSpPr txBox="1"/>
          <p:nvPr/>
        </p:nvSpPr>
        <p:spPr>
          <a:xfrm>
            <a:off x="2179107" y="3052169"/>
            <a:ext cx="2563990" cy="1399486"/>
          </a:xfrm>
          <a:prstGeom prst="rect">
            <a:avLst/>
          </a:prstGeom>
          <a:noFill/>
        </p:spPr>
        <p:txBody>
          <a:bodyPr wrap="square" rtlCol="0">
            <a:spAutoFit/>
          </a:bodyPr>
          <a:lstStyle/>
          <a:p>
            <a:pPr algn="just">
              <a:lnSpc>
                <a:spcPct val="20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rPr>
              <a:t>Hoan</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hô</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thằng</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bé</a:t>
            </a:r>
            <a:endParaRPr lang="en-US" sz="1500" dirty="0">
              <a:solidFill>
                <a:schemeClr val="accent6">
                  <a:lumMod val="75000"/>
                </a:schemeClr>
              </a:solidFill>
              <a:latin typeface="UTM Avo" panose="02040603050506020204" pitchFamily="18" charset="0"/>
            </a:endParaRPr>
          </a:p>
          <a:p>
            <a:pPr algn="just">
              <a:lnSpc>
                <a:spcPct val="200000"/>
              </a:lnSpc>
            </a:pP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Bé</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thế</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mà</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khỏe</a:t>
            </a:r>
            <a:endParaRPr lang="en-US" sz="1500" dirty="0">
              <a:solidFill>
                <a:schemeClr val="accent6">
                  <a:lumMod val="75000"/>
                </a:schemeClr>
              </a:solidFill>
              <a:latin typeface="UTM Avo" panose="02040603050506020204" pitchFamily="18" charset="0"/>
            </a:endParaRPr>
          </a:p>
          <a:p>
            <a:pPr algn="just">
              <a:lnSpc>
                <a:spcPct val="200000"/>
              </a:lnSpc>
            </a:pP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Vì</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nó</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thương</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ông</a:t>
            </a:r>
            <a:r>
              <a:rPr lang="en-US" sz="1500" dirty="0">
                <a:solidFill>
                  <a:schemeClr val="accent6">
                    <a:lumMod val="75000"/>
                  </a:schemeClr>
                </a:solidFill>
                <a:latin typeface="UTM Avo" panose="02040603050506020204" pitchFamily="18" charset="0"/>
              </a:rPr>
              <a:t>.</a:t>
            </a:r>
            <a:endParaRPr lang="vi-VN" sz="1500" dirty="0">
              <a:solidFill>
                <a:schemeClr val="accent6">
                  <a:lumMod val="75000"/>
                </a:schemeClr>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182970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mph" presetSubtype="0" fill="hold" grpId="1" nodeType="clickEffect">
                                  <p:stCondLst>
                                    <p:cond delay="0"/>
                                  </p:stCondLst>
                                  <p:childTnLst>
                                    <p:animClr clrSpc="hsl" dir="cw">
                                      <p:cBhvr override="childStyle">
                                        <p:cTn id="28" dur="500" fill="hold"/>
                                        <p:tgtEl>
                                          <p:spTgt spid="12"/>
                                        </p:tgtEl>
                                        <p:attrNameLst>
                                          <p:attrName>style.color</p:attrName>
                                        </p:attrNameLst>
                                      </p:cBhvr>
                                      <p:by>
                                        <p:hsl h="7200000" s="0" l="0"/>
                                      </p:by>
                                    </p:animClr>
                                    <p:animClr clrSpc="hsl" dir="cw">
                                      <p:cBhvr>
                                        <p:cTn id="29" dur="500" fill="hold"/>
                                        <p:tgtEl>
                                          <p:spTgt spid="12"/>
                                        </p:tgtEl>
                                        <p:attrNameLst>
                                          <p:attrName>fillcolor</p:attrName>
                                        </p:attrNameLst>
                                      </p:cBhvr>
                                      <p:by>
                                        <p:hsl h="7200000" s="0" l="0"/>
                                      </p:by>
                                    </p:animClr>
                                    <p:animClr clrSpc="hsl" dir="cw">
                                      <p:cBhvr>
                                        <p:cTn id="30" dur="500" fill="hold"/>
                                        <p:tgtEl>
                                          <p:spTgt spid="12"/>
                                        </p:tgtEl>
                                        <p:attrNameLst>
                                          <p:attrName>stroke.color</p:attrName>
                                        </p:attrNameLst>
                                      </p:cBhvr>
                                      <p:by>
                                        <p:hsl h="7200000" s="0" l="0"/>
                                      </p:by>
                                    </p:animClr>
                                    <p:set>
                                      <p:cBhvr>
                                        <p:cTn id="31" dur="500" fill="hold"/>
                                        <p:tgtEl>
                                          <p:spTgt spid="12"/>
                                        </p:tgtEl>
                                        <p:attrNameLst>
                                          <p:attrName>fill.type</p:attrName>
                                        </p:attrNameLst>
                                      </p:cBhvr>
                                      <p:to>
                                        <p:strVal val="solid"/>
                                      </p:to>
                                    </p:set>
                                  </p:childTnLst>
                                </p:cTn>
                              </p:par>
                              <p:par>
                                <p:cTn id="32" presetID="21" presetClass="emph" presetSubtype="0" fill="hold" grpId="1" nodeType="withEffect">
                                  <p:stCondLst>
                                    <p:cond delay="0"/>
                                  </p:stCondLst>
                                  <p:childTnLst>
                                    <p:animClr clrSpc="hsl" dir="cw">
                                      <p:cBhvr override="childStyle">
                                        <p:cTn id="33" dur="500" fill="hold"/>
                                        <p:tgtEl>
                                          <p:spTgt spid="14"/>
                                        </p:tgtEl>
                                        <p:attrNameLst>
                                          <p:attrName>style.color</p:attrName>
                                        </p:attrNameLst>
                                      </p:cBhvr>
                                      <p:by>
                                        <p:hsl h="7200000" s="0" l="0"/>
                                      </p:by>
                                    </p:animClr>
                                    <p:animClr clrSpc="hsl" dir="cw">
                                      <p:cBhvr>
                                        <p:cTn id="34" dur="500" fill="hold"/>
                                        <p:tgtEl>
                                          <p:spTgt spid="14"/>
                                        </p:tgtEl>
                                        <p:attrNameLst>
                                          <p:attrName>fillcolor</p:attrName>
                                        </p:attrNameLst>
                                      </p:cBhvr>
                                      <p:by>
                                        <p:hsl h="7200000" s="0" l="0"/>
                                      </p:by>
                                    </p:animClr>
                                    <p:animClr clrSpc="hsl" dir="cw">
                                      <p:cBhvr>
                                        <p:cTn id="35" dur="500" fill="hold"/>
                                        <p:tgtEl>
                                          <p:spTgt spid="14"/>
                                        </p:tgtEl>
                                        <p:attrNameLst>
                                          <p:attrName>stroke.color</p:attrName>
                                        </p:attrNameLst>
                                      </p:cBhvr>
                                      <p:by>
                                        <p:hsl h="7200000" s="0" l="0"/>
                                      </p:by>
                                    </p:animClr>
                                    <p:set>
                                      <p:cBhvr>
                                        <p:cTn id="36" dur="500" fill="hold"/>
                                        <p:tgtEl>
                                          <p:spTgt spid="14"/>
                                        </p:tgtEl>
                                        <p:attrNameLst>
                                          <p:attrName>fill.type</p:attrName>
                                        </p:attrNameLst>
                                      </p:cBhvr>
                                      <p:to>
                                        <p:strVal val="solid"/>
                                      </p:to>
                                    </p:set>
                                  </p:childTnLst>
                                </p:cTn>
                              </p:par>
                              <p:par>
                                <p:cTn id="37" presetID="21" presetClass="emph" presetSubtype="0" fill="hold" grpId="1" nodeType="withEffect">
                                  <p:stCondLst>
                                    <p:cond delay="0"/>
                                  </p:stCondLst>
                                  <p:childTnLst>
                                    <p:animClr clrSpc="hsl" dir="cw">
                                      <p:cBhvr override="childStyle">
                                        <p:cTn id="38" dur="500" fill="hold"/>
                                        <p:tgtEl>
                                          <p:spTgt spid="15"/>
                                        </p:tgtEl>
                                        <p:attrNameLst>
                                          <p:attrName>style.color</p:attrName>
                                        </p:attrNameLst>
                                      </p:cBhvr>
                                      <p:by>
                                        <p:hsl h="7200000" s="0" l="0"/>
                                      </p:by>
                                    </p:animClr>
                                    <p:animClr clrSpc="hsl" dir="cw">
                                      <p:cBhvr>
                                        <p:cTn id="39" dur="500" fill="hold"/>
                                        <p:tgtEl>
                                          <p:spTgt spid="15"/>
                                        </p:tgtEl>
                                        <p:attrNameLst>
                                          <p:attrName>fillcolor</p:attrName>
                                        </p:attrNameLst>
                                      </p:cBhvr>
                                      <p:by>
                                        <p:hsl h="7200000" s="0" l="0"/>
                                      </p:by>
                                    </p:animClr>
                                    <p:animClr clrSpc="hsl" dir="cw">
                                      <p:cBhvr>
                                        <p:cTn id="40" dur="500" fill="hold"/>
                                        <p:tgtEl>
                                          <p:spTgt spid="15"/>
                                        </p:tgtEl>
                                        <p:attrNameLst>
                                          <p:attrName>stroke.color</p:attrName>
                                        </p:attrNameLst>
                                      </p:cBhvr>
                                      <p:by>
                                        <p:hsl h="7200000" s="0" l="0"/>
                                      </p:by>
                                    </p:animClr>
                                    <p:set>
                                      <p:cBhvr>
                                        <p:cTn id="41" dur="500" fill="hold"/>
                                        <p:tgtEl>
                                          <p:spTgt spid="15"/>
                                        </p:tgtEl>
                                        <p:attrNameLst>
                                          <p:attrName>fill.type</p:attrName>
                                        </p:attrNameLst>
                                      </p:cBhvr>
                                      <p:to>
                                        <p:strVal val="solid"/>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2" grpId="0" animBg="1"/>
      <p:bldP spid="12" grpId="1" animBg="1"/>
      <p:bldP spid="13" grpId="0" animBg="1"/>
      <p:bldP spid="14" grpId="0" animBg="1"/>
      <p:bldP spid="14" grpId="1" animBg="1"/>
      <p:bldP spid="15" grpId="0" animBg="1"/>
      <p:bldP spid="15" grpId="1" animBg="1"/>
      <p:bldP spid="16" grpId="0" animBg="1"/>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PPT_DBNAME" val="Bai30.Thuongong[2021060210175347].mdb"/>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100"/>
  <p:tag name="ARS_SLIDE_PARTICIPANTNUM" val="100"/>
  <p:tag name="ARS_SLIDE_SUBMITNUM" val="0"/>
  <p:tag name="ARS_SLIDE_CORRECTNUM" val="0"/>
  <p:tag name="ARS_SLIDE_VOTEMEAN" val="0"/>
  <p:tag name="ARS_CHARTPARA_TYPE" val="ctColumn"/>
</p:tagLst>
</file>

<file path=ppt/tags/tag1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100"/>
  <p:tag name="ARS_SLIDE_PARTICIPANTNUM" val="100"/>
  <p:tag name="ARS_SLIDE_SUBMITNUM" val="0"/>
  <p:tag name="ARS_SLIDE_CORRECTNUM" val="0"/>
  <p:tag name="ARS_SLIDE_VOTEMEAN" val="0"/>
  <p:tag name="ARS_CHARTPARA_TYPE" val="ctColumn"/>
</p:tagLst>
</file>

<file path=ppt/tags/tag1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100"/>
  <p:tag name="ARS_SLIDE_PARTICIPANTNUM" val="100"/>
  <p:tag name="ARS_SLIDE_SUBMITNUM" val="0"/>
  <p:tag name="ARS_SLIDE_CORRECTNUM" val="0"/>
  <p:tag name="ARS_SLIDE_VOTEMEAN" val="0"/>
  <p:tag name="ARS_CHARTPARA_TYPE" val="ctColumn"/>
</p:tagLst>
</file>

<file path=ppt/tags/tag1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100"/>
  <p:tag name="ARS_SLIDE_PARTICIPANTNUM" val="100"/>
  <p:tag name="ARS_SLIDE_SUBMITNUM" val="0"/>
  <p:tag name="ARS_SLIDE_CORRECTNUM" val="0"/>
  <p:tag name="ARS_SLIDE_VOTEMEAN" val="0"/>
  <p:tag name="ARS_CHARTPARA_TYPE" val="ctColumn"/>
</p:tagLst>
</file>

<file path=ppt/tags/tag2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100"/>
  <p:tag name="ARS_SLIDE_PARTICIPANTNUM" val="100"/>
  <p:tag name="ARS_SLIDE_SUBMITNUM" val="0"/>
  <p:tag name="ARS_SLIDE_CORRECTNUM" val="0"/>
  <p:tag name="ARS_SLIDE_VOTEMEAN" val="0"/>
  <p:tag name="ARS_CHARTPARA_TYPE" val="ctColumn"/>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4208</TotalTime>
  <Words>1257</Words>
  <Application>Microsoft Office PowerPoint</Application>
  <PresentationFormat>Custom</PresentationFormat>
  <Paragraphs>204</Paragraphs>
  <Slides>27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Montserrat</vt:lpstr>
      <vt:lpstr>Kalam</vt:lpstr>
      <vt:lpstr>Wingdings</vt:lpstr>
      <vt:lpstr>UTM Cookies</vt:lpstr>
      <vt:lpstr>UTM Avo</vt:lpstr>
      <vt:lpstr>Times New Roman</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Admin</cp:lastModifiedBy>
  <cp:revision>189</cp:revision>
  <dcterms:modified xsi:type="dcterms:W3CDTF">2023-12-22T08:09:48Z</dcterms:modified>
</cp:coreProperties>
</file>