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23" r:id="rId6"/>
  </p:sldMasterIdLst>
  <p:notesMasterIdLst>
    <p:notesMasterId r:id="rId20"/>
  </p:notesMasterIdLst>
  <p:sldIdLst>
    <p:sldId id="258" r:id="rId7"/>
    <p:sldId id="277" r:id="rId8"/>
    <p:sldId id="278" r:id="rId9"/>
    <p:sldId id="279" r:id="rId10"/>
    <p:sldId id="280" r:id="rId11"/>
    <p:sldId id="281" r:id="rId12"/>
    <p:sldId id="282" r:id="rId13"/>
    <p:sldId id="264" r:id="rId14"/>
    <p:sldId id="266" r:id="rId15"/>
    <p:sldId id="267" r:id="rId16"/>
    <p:sldId id="268" r:id="rId17"/>
    <p:sldId id="26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microsoft.com/office/2007/relationships/hdphoto" Target="../media/hdphoto3.wdp"/><Relationship Id="rId3" Type="http://schemas.microsoft.com/office/2007/relationships/hdphoto" Target="../media/hdphoto1.wdp"/><Relationship Id="rId21" Type="http://schemas.openxmlformats.org/officeDocument/2006/relationships/image" Target="../media/image33.png"/><Relationship Id="rId7" Type="http://schemas.microsoft.com/office/2007/relationships/hdphoto" Target="../media/hdphoto8.wdp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image" Target="../media/image11.png"/><Relationship Id="rId16" Type="http://schemas.openxmlformats.org/officeDocument/2006/relationships/image" Target="../media/image30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12.wdp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29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98" y="-20275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7955" y="2266950"/>
            <a:ext cx="10136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</a:t>
            </a:r>
            <a:r>
              <a:rPr lang="en-US" altLang="zh-CN" sz="6000" b="1" i="1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 lớp 2E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0123" y="5416380"/>
            <a:ext cx="427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Khúc Cẩm Nhung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91440"/>
            <a:ext cx="8455660" cy="4766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40" y="4857750"/>
            <a:ext cx="6598920" cy="1920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23390" y="4900295"/>
            <a:ext cx="8611870" cy="1845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Rô- bốt ghé thăm Mù Cang Chải ngày 30 tháng 8</a:t>
            </a:r>
          </a:p>
          <a:p>
            <a:pPr algn="ctr"/>
            <a:r>
              <a:rPr lang="en-US" sz="2800"/>
              <a:t>Rô-bốt ghé thăm chợ nổi Năm Căn ngày 21 tháng 8</a:t>
            </a:r>
          </a:p>
          <a:p>
            <a:pPr algn="ctr"/>
            <a:r>
              <a:rPr lang="en-US" sz="2800"/>
              <a:t>Rô-bốt ghé thăm Huế ngày 13 tháng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506095"/>
            <a:ext cx="9086215" cy="58451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00275" y="129984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08835" y="349059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77610" y="3338195"/>
            <a:ext cx="4422775" cy="22821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2eb8dda12be99f0385e10f048ac81aa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940" y="1038225"/>
            <a:ext cx="1088390" cy="102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795" y="243205"/>
            <a:ext cx="8299450" cy="5283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6735" y="5630545"/>
            <a:ext cx="11440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Trước giờ học bóng rổ, Rô-bốt đã học những môn nào?</a:t>
            </a:r>
          </a:p>
        </p:txBody>
      </p:sp>
      <p:pic>
        <p:nvPicPr>
          <p:cNvPr id="12" name="Picture 1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65" y="3135630"/>
            <a:ext cx="1187450" cy="1113790"/>
          </a:xfrm>
          <a:prstGeom prst="rect">
            <a:avLst/>
          </a:prstGeom>
        </p:spPr>
      </p:pic>
      <p:pic>
        <p:nvPicPr>
          <p:cNvPr id="13" name="Picture 1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05" y="711835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chỉ mấy giờ?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 15 phút</a:t>
            </a:r>
          </a:p>
        </p:txBody>
      </p:sp>
      <p:pic>
        <p:nvPicPr>
          <p:cNvPr id="30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481965"/>
            <a:ext cx="1920875" cy="1522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55271" y="209605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1/3 là thứ mấy?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560" y="160655"/>
            <a:ext cx="3992880" cy="19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2359575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30/5 là thứ mấy?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030" y="577215"/>
            <a:ext cx="3048000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32: Luyện tập chung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61" y="1510030"/>
            <a:ext cx="9461500" cy="36118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3819" y="3305345"/>
            <a:ext cx="659765" cy="557530"/>
          </a:xfrm>
          <a:prstGeom prst="ellipse">
            <a:avLst/>
          </a:prstGeom>
          <a:noFill/>
          <a:ln w="539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158</Words>
  <Application>Microsoft Office PowerPoint</Application>
  <PresentationFormat>Widescreen</PresentationFormat>
  <Paragraphs>24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SimSun</vt:lpstr>
      <vt:lpstr>SimSun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STD_NHUNG</cp:lastModifiedBy>
  <cp:revision>8</cp:revision>
  <dcterms:created xsi:type="dcterms:W3CDTF">2021-05-21T12:59:00Z</dcterms:created>
  <dcterms:modified xsi:type="dcterms:W3CDTF">2024-12-28T10:10:48Z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