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MV Boli" panose="02000500030200090000" pitchFamily="2" charset="0"/>
      <p:regular r:id="rId9"/>
    </p:embeddedFont>
    <p:embeddedFont>
      <p:font typeface="Pangolin" panose="020B0604020202020204" charset="0"/>
      <p:regular r:id="rId10"/>
    </p:embeddedFont>
    <p:embeddedFont>
      <p:font typeface="Baloo 2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05" y="2776702"/>
            <a:ext cx="6936619" cy="1426500"/>
          </a:xfrm>
        </p:spPr>
        <p:txBody>
          <a:bodyPr/>
          <a:lstStyle/>
          <a:p>
            <a:r>
              <a:rPr lang="vi-VN">
                <a:solidFill>
                  <a:srgbClr val="FF0000"/>
                </a:solidFill>
              </a:rPr>
              <a:t>Bài 16: Lựa chọn trang phục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Tham gia trình diễn thời trang “Vẻ đẹp học sinh”.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5B7BD-BE46-4F32-9565-3117A7B2F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519" y="1047287"/>
            <a:ext cx="6252479" cy="37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737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Nhảy điệu nhảy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Sửa soạn ra đường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trên nền nhạc vui nhộn.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BC544E-2CB5-4BAE-813D-70CEAFA8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372" y="1737615"/>
            <a:ext cx="7921256" cy="203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3B42F3-E4F8-43B9-80C4-ED4E73D83233}"/>
              </a:ext>
            </a:extLst>
          </p:cNvPr>
          <p:cNvSpPr txBox="1"/>
          <p:nvPr/>
        </p:nvSpPr>
        <p:spPr>
          <a:xfrm>
            <a:off x="1177803" y="3833817"/>
            <a:ext cx="407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1A8C5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V Boli" panose="02000500030200090000" pitchFamily="2" charset="0"/>
              </a:rPr>
              <a:t>Cùng nhảy nào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46914E-6 L -2.5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33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Lựa chọn trang phục.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trang phục phù hợp khi tham gia mỗi hoạt động dưới đây: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Giải thích lí do nên lựa chọn trang phục phù hợp cho từng hoạt động.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Tự liên hệ việc lựa chọn trang phục của bản thân khi tham gia các hoạt động khác nhau.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15A33-AB20-4CF9-80B9-CBCC8C8F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19" y="1963460"/>
            <a:ext cx="7812728" cy="214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7D167-A0AB-4C1A-813A-79CECFDA4DDE}"/>
              </a:ext>
            </a:extLst>
          </p:cNvPr>
          <p:cNvSpPr txBox="1"/>
          <p:nvPr/>
        </p:nvSpPr>
        <p:spPr>
          <a:xfrm>
            <a:off x="940377" y="4101507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Áo phông, quần đùi, trang phục thoải mái,...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F2B05-35EE-4AFC-9407-9F01B4F8BE2A}"/>
              </a:ext>
            </a:extLst>
          </p:cNvPr>
          <p:cNvSpPr txBox="1"/>
          <p:nvPr/>
        </p:nvSpPr>
        <p:spPr>
          <a:xfrm>
            <a:off x="3609091" y="4096039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Váy, quần áo đẹp, trang phục màu sắc,...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CA1C2-562F-4E52-B91F-4EAE9DE66517}"/>
              </a:ext>
            </a:extLst>
          </p:cNvPr>
          <p:cNvSpPr txBox="1"/>
          <p:nvPr/>
        </p:nvSpPr>
        <p:spPr>
          <a:xfrm>
            <a:off x="6070099" y="4096038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Quần áo thể thao, dễ thấm hút mồ hôi,...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3046065"/>
            <a:chOff x="488950" y="345721"/>
            <a:chExt cx="8166100" cy="30460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30229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/>
                <a:t>Tự lựa chọn sẵn quần áo, giày dép phù hợp cho ngày hôm sau đến trường.</a:t>
              </a:r>
            </a:p>
            <a:p>
              <a:pPr marL="342900" indent="-342900" algn="just">
                <a:buFontTx/>
                <a:buChar char="-"/>
              </a:pPr>
              <a:r>
                <a:rPr lang="vi-VN" sz="2000" dirty="0"/>
                <a:t>Chuẩn bị trang phục </a:t>
              </a:r>
            </a:p>
            <a:p>
              <a:pPr algn="just"/>
              <a:r>
                <a:rPr lang="vi-VN" sz="2000" dirty="0"/>
                <a:t>cho buổi biểu diễn </a:t>
              </a:r>
            </a:p>
            <a:p>
              <a:pPr algn="just"/>
              <a:r>
                <a:rPr lang="vi-VN" sz="2000" dirty="0"/>
                <a:t>“Thời trang sáng tạo”</a:t>
              </a:r>
            </a:p>
            <a:p>
              <a:pPr algn="just"/>
              <a:r>
                <a:rPr lang="vi-VN" sz="2000" dirty="0"/>
                <a:t> cuối tuần.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3757C8-5006-4177-A98F-E7B02995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634" y="1470290"/>
            <a:ext cx="5592723" cy="338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Tham gia buổi trình diễn “Thời trang sáng tạo” cùng cả lớp.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82F0B-A557-4644-9B6D-E4496961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7" y="1357669"/>
            <a:ext cx="76295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197</Words>
  <Application>Microsoft Office PowerPoint</Application>
  <PresentationFormat>On-screen Show (16:9)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UTM Cookies</vt:lpstr>
      <vt:lpstr>MV Boli</vt:lpstr>
      <vt:lpstr>Pangolin</vt:lpstr>
      <vt:lpstr>UTM Androgyne</vt:lpstr>
      <vt:lpstr>Baloo 2</vt:lpstr>
      <vt:lpstr>English Vocabulary Workshop by Slidesgo</vt:lpstr>
      <vt:lpstr>Bài 16: Lựa chọn trang phục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STD</cp:lastModifiedBy>
  <cp:revision>34</cp:revision>
  <dcterms:modified xsi:type="dcterms:W3CDTF">2024-12-28T09:35:01Z</dcterms:modified>
</cp:coreProperties>
</file>