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4" r:id="rId3"/>
    <p:sldMasterId id="2147483712" r:id="rId4"/>
    <p:sldMasterId id="2147483724" r:id="rId5"/>
  </p:sldMasterIdLst>
  <p:notesMasterIdLst>
    <p:notesMasterId r:id="rId13"/>
  </p:notesMasterIdLst>
  <p:sldIdLst>
    <p:sldId id="330" r:id="rId6"/>
    <p:sldId id="317" r:id="rId7"/>
    <p:sldId id="305" r:id="rId8"/>
    <p:sldId id="326" r:id="rId9"/>
    <p:sldId id="329" r:id="rId10"/>
    <p:sldId id="309"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660"/>
  </p:normalViewPr>
  <p:slideViewPr>
    <p:cSldViewPr snapToGrid="0">
      <p:cViewPr varScale="1">
        <p:scale>
          <a:sx n="66" d="100"/>
          <a:sy n="66"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FAC171-9C0A-43F2-B91D-64D63A496B68}"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n-US"/>
        </a:p>
      </dgm:t>
    </dgm:pt>
    <dgm:pt modelId="{6A8452C8-1260-4D2C-A1A9-0DF6B59D856C}">
      <dgm:prSet phldrT="[Text]" custT="1"/>
      <dgm:spPr>
        <a:solidFill>
          <a:schemeClr val="accent6">
            <a:lumMod val="60000"/>
            <a:lumOff val="40000"/>
          </a:schemeClr>
        </a:solidFill>
        <a:ln>
          <a:solidFill>
            <a:srgbClr val="00B0F0"/>
          </a:solidFill>
        </a:ln>
      </dgm:spPr>
      <dgm:t>
        <a:bodyPr/>
        <a:lstStyle/>
        <a:p>
          <a:r>
            <a:rPr lang="en-US" sz="2400" b="1" dirty="0" err="1" smtClean="0">
              <a:solidFill>
                <a:srgbClr val="FF0000"/>
              </a:solidFill>
            </a:rPr>
            <a:t>Giới</a:t>
          </a:r>
          <a:r>
            <a:rPr lang="en-US" sz="2400" b="1" dirty="0" smtClean="0">
              <a:solidFill>
                <a:srgbClr val="FF0000"/>
              </a:solidFill>
            </a:rPr>
            <a:t> </a:t>
          </a:r>
          <a:r>
            <a:rPr lang="en-US" sz="2400" b="1" dirty="0" err="1" smtClean="0">
              <a:solidFill>
                <a:srgbClr val="FF0000"/>
              </a:solidFill>
            </a:rPr>
            <a:t>thiệu</a:t>
          </a:r>
          <a:r>
            <a:rPr lang="en-US" sz="2400" b="1" dirty="0" smtClean="0">
              <a:solidFill>
                <a:srgbClr val="FF0000"/>
              </a:solidFill>
            </a:rPr>
            <a:t> </a:t>
          </a:r>
          <a:r>
            <a:rPr lang="en-US" sz="2400" b="1" dirty="0" err="1" smtClean="0">
              <a:solidFill>
                <a:srgbClr val="FF0000"/>
              </a:solidFill>
            </a:rPr>
            <a:t>một</a:t>
          </a:r>
          <a:r>
            <a:rPr lang="en-US" sz="2400" b="1" dirty="0" smtClean="0">
              <a:solidFill>
                <a:srgbClr val="FF0000"/>
              </a:solidFill>
            </a:rPr>
            <a:t> </a:t>
          </a:r>
          <a:r>
            <a:rPr lang="en-US" sz="2400" b="1" dirty="0" err="1" smtClean="0">
              <a:solidFill>
                <a:srgbClr val="FF0000"/>
              </a:solidFill>
            </a:rPr>
            <a:t>đồ</a:t>
          </a:r>
          <a:r>
            <a:rPr lang="en-US" sz="2400" b="1" dirty="0" smtClean="0">
              <a:solidFill>
                <a:srgbClr val="FF0000"/>
              </a:solidFill>
            </a:rPr>
            <a:t> </a:t>
          </a:r>
          <a:r>
            <a:rPr lang="en-US" sz="2400" b="1" dirty="0" err="1" smtClean="0">
              <a:solidFill>
                <a:srgbClr val="FF0000"/>
              </a:solidFill>
            </a:rPr>
            <a:t>chơi</a:t>
          </a:r>
          <a:endParaRPr lang="en-US" sz="2400" b="1" dirty="0">
            <a:solidFill>
              <a:srgbClr val="FF0000"/>
            </a:solidFill>
          </a:endParaRPr>
        </a:p>
      </dgm:t>
    </dgm:pt>
    <dgm:pt modelId="{8B7848AF-F68E-4ACB-BF82-7CCFBFCF767A}" type="parTrans" cxnId="{EA9BCC34-31BB-4C92-A4B2-625E7A0B6BD9}">
      <dgm:prSet/>
      <dgm:spPr/>
      <dgm:t>
        <a:bodyPr/>
        <a:lstStyle/>
        <a:p>
          <a:endParaRPr lang="en-US"/>
        </a:p>
      </dgm:t>
    </dgm:pt>
    <dgm:pt modelId="{8FC9700A-AB0E-44AF-98F0-1FA22BFF412B}" type="sibTrans" cxnId="{EA9BCC34-31BB-4C92-A4B2-625E7A0B6BD9}">
      <dgm:prSet/>
      <dgm:spPr/>
      <dgm:t>
        <a:bodyPr/>
        <a:lstStyle/>
        <a:p>
          <a:endParaRPr lang="en-US"/>
        </a:p>
      </dgm:t>
    </dgm:pt>
    <dgm:pt modelId="{3C0D95F6-49E9-4492-9923-2B52D3859939}">
      <dgm:prSet phldrT="[Text]"/>
      <dgm:spPr/>
      <dgm:t>
        <a:bodyPr/>
        <a:lstStyle/>
        <a:p>
          <a:r>
            <a:rPr lang="en-US" dirty="0" err="1" smtClean="0"/>
            <a:t>Em</a:t>
          </a:r>
          <a:r>
            <a:rPr lang="en-US" dirty="0" smtClean="0"/>
            <a:t> </a:t>
          </a:r>
          <a:r>
            <a:rPr lang="en-US" dirty="0" err="1" smtClean="0"/>
            <a:t>muốn</a:t>
          </a:r>
          <a:r>
            <a:rPr lang="en-US" dirty="0" smtClean="0"/>
            <a:t> </a:t>
          </a:r>
          <a:r>
            <a:rPr lang="en-US" dirty="0" err="1" smtClean="0"/>
            <a:t>giới</a:t>
          </a:r>
          <a:r>
            <a:rPr lang="en-US" dirty="0" smtClean="0"/>
            <a:t> </a:t>
          </a:r>
          <a:r>
            <a:rPr lang="en-US" dirty="0" err="1" smtClean="0"/>
            <a:t>thiệu</a:t>
          </a:r>
          <a:r>
            <a:rPr lang="en-US" dirty="0" smtClean="0"/>
            <a:t> </a:t>
          </a:r>
          <a:r>
            <a:rPr lang="en-US" dirty="0" err="1" smtClean="0"/>
            <a:t>đồ</a:t>
          </a:r>
          <a:r>
            <a:rPr lang="en-US" dirty="0" smtClean="0"/>
            <a:t> </a:t>
          </a:r>
          <a:r>
            <a:rPr lang="en-US" dirty="0" err="1" smtClean="0"/>
            <a:t>chơi</a:t>
          </a:r>
          <a:r>
            <a:rPr lang="en-US" dirty="0" smtClean="0"/>
            <a:t> </a:t>
          </a:r>
          <a:r>
            <a:rPr lang="en-US" dirty="0" err="1" smtClean="0"/>
            <a:t>nào</a:t>
          </a:r>
          <a:r>
            <a:rPr lang="en-US" dirty="0" smtClean="0"/>
            <a:t>?</a:t>
          </a:r>
          <a:endParaRPr lang="en-US" dirty="0"/>
        </a:p>
      </dgm:t>
    </dgm:pt>
    <dgm:pt modelId="{02292872-7392-4E72-AB53-24AB259A6300}" type="parTrans" cxnId="{008B42C4-9FCB-48F1-BDF7-B7D903E7A009}">
      <dgm:prSet/>
      <dgm:spPr/>
      <dgm:t>
        <a:bodyPr/>
        <a:lstStyle/>
        <a:p>
          <a:endParaRPr lang="en-US"/>
        </a:p>
      </dgm:t>
    </dgm:pt>
    <dgm:pt modelId="{B291CF27-BB11-4A04-AE65-95051002712F}" type="sibTrans" cxnId="{008B42C4-9FCB-48F1-BDF7-B7D903E7A009}">
      <dgm:prSet/>
      <dgm:spPr/>
      <dgm:t>
        <a:bodyPr/>
        <a:lstStyle/>
        <a:p>
          <a:endParaRPr lang="en-US"/>
        </a:p>
      </dgm:t>
    </dgm:pt>
    <dgm:pt modelId="{2C1139DF-D6CA-44C8-9A79-3018EAFAED4A}">
      <dgm:prSet phldrT="[Text]"/>
      <dgm:spPr/>
      <dgm:t>
        <a:bodyPr/>
        <a:lstStyle/>
        <a:p>
          <a:r>
            <a:rPr lang="en-US" b="1" dirty="0" err="1" smtClean="0">
              <a:solidFill>
                <a:srgbClr val="0033CC"/>
              </a:solidFill>
            </a:rPr>
            <a:t>Đồ</a:t>
          </a:r>
          <a:r>
            <a:rPr lang="en-US" b="1" dirty="0" smtClean="0">
              <a:solidFill>
                <a:srgbClr val="0033CC"/>
              </a:solidFill>
            </a:rPr>
            <a:t> </a:t>
          </a:r>
          <a:r>
            <a:rPr lang="en-US" b="1" dirty="0" err="1" smtClean="0">
              <a:solidFill>
                <a:srgbClr val="0033CC"/>
              </a:solidFill>
            </a:rPr>
            <a:t>chơi</a:t>
          </a:r>
          <a:r>
            <a:rPr lang="en-US" b="1" dirty="0" smtClean="0">
              <a:solidFill>
                <a:srgbClr val="0033CC"/>
              </a:solidFill>
            </a:rPr>
            <a:t> </a:t>
          </a:r>
          <a:r>
            <a:rPr lang="en-US" b="1" dirty="0" err="1" smtClean="0">
              <a:solidFill>
                <a:srgbClr val="0033CC"/>
              </a:solidFill>
            </a:rPr>
            <a:t>đó</a:t>
          </a:r>
          <a:r>
            <a:rPr lang="en-US" b="1" dirty="0" smtClean="0">
              <a:solidFill>
                <a:srgbClr val="0033CC"/>
              </a:solidFill>
            </a:rPr>
            <a:t> </a:t>
          </a:r>
          <a:r>
            <a:rPr lang="en-US" b="1" dirty="0" err="1" smtClean="0">
              <a:solidFill>
                <a:srgbClr val="0033CC"/>
              </a:solidFill>
            </a:rPr>
            <a:t>từ</a:t>
          </a:r>
          <a:r>
            <a:rPr lang="en-US" b="1" dirty="0" smtClean="0">
              <a:solidFill>
                <a:srgbClr val="0033CC"/>
              </a:solidFill>
            </a:rPr>
            <a:t> </a:t>
          </a:r>
          <a:r>
            <a:rPr lang="en-US" b="1" dirty="0" err="1" smtClean="0">
              <a:solidFill>
                <a:srgbClr val="0033CC"/>
              </a:solidFill>
            </a:rPr>
            <a:t>đâu</a:t>
          </a:r>
          <a:r>
            <a:rPr lang="en-US" b="1" dirty="0" smtClean="0">
              <a:solidFill>
                <a:srgbClr val="0033CC"/>
              </a:solidFill>
            </a:rPr>
            <a:t>  </a:t>
          </a:r>
          <a:r>
            <a:rPr lang="en-US" b="1" dirty="0" err="1" smtClean="0">
              <a:solidFill>
                <a:srgbClr val="0033CC"/>
              </a:solidFill>
            </a:rPr>
            <a:t>mà</a:t>
          </a:r>
          <a:r>
            <a:rPr lang="en-US" b="1" dirty="0" smtClean="0">
              <a:solidFill>
                <a:srgbClr val="0033CC"/>
              </a:solidFill>
            </a:rPr>
            <a:t> </a:t>
          </a:r>
          <a:r>
            <a:rPr lang="en-US" b="1" dirty="0" err="1" smtClean="0">
              <a:solidFill>
                <a:srgbClr val="0033CC"/>
              </a:solidFill>
            </a:rPr>
            <a:t>có</a:t>
          </a:r>
          <a:r>
            <a:rPr lang="en-US" b="1" dirty="0" smtClean="0">
              <a:solidFill>
                <a:srgbClr val="0033CC"/>
              </a:solidFill>
            </a:rPr>
            <a:t>?</a:t>
          </a:r>
          <a:endParaRPr lang="en-US" b="1" dirty="0">
            <a:solidFill>
              <a:srgbClr val="0033CC"/>
            </a:solidFill>
          </a:endParaRPr>
        </a:p>
      </dgm:t>
    </dgm:pt>
    <dgm:pt modelId="{6B2FB193-63DD-4FC6-A317-B347A5634CB3}" type="parTrans" cxnId="{EDADB4AC-EE20-455E-9BB3-957FDBB39E62}">
      <dgm:prSet/>
      <dgm:spPr/>
      <dgm:t>
        <a:bodyPr/>
        <a:lstStyle/>
        <a:p>
          <a:endParaRPr lang="en-US"/>
        </a:p>
      </dgm:t>
    </dgm:pt>
    <dgm:pt modelId="{173FB692-4D1C-48BB-9FF9-0AB74EF05D23}" type="sibTrans" cxnId="{EDADB4AC-EE20-455E-9BB3-957FDBB39E62}">
      <dgm:prSet/>
      <dgm:spPr/>
      <dgm:t>
        <a:bodyPr/>
        <a:lstStyle/>
        <a:p>
          <a:endParaRPr lang="en-US"/>
        </a:p>
      </dgm:t>
    </dgm:pt>
    <dgm:pt modelId="{BF42C23C-15B2-40F9-A3CD-4F2880FDD9D4}">
      <dgm:prSet phldrT="[Text]" custT="1"/>
      <dgm:spPr/>
      <dgm:t>
        <a:bodyPr/>
        <a:lstStyle/>
        <a:p>
          <a:r>
            <a:rPr lang="en-US" sz="2800" dirty="0" err="1" smtClean="0">
              <a:solidFill>
                <a:srgbClr val="0033CC"/>
              </a:solidFill>
            </a:rPr>
            <a:t>Đồ</a:t>
          </a:r>
          <a:r>
            <a:rPr lang="en-US" sz="2800" dirty="0" smtClean="0">
              <a:solidFill>
                <a:srgbClr val="0033CC"/>
              </a:solidFill>
            </a:rPr>
            <a:t> </a:t>
          </a:r>
          <a:r>
            <a:rPr lang="en-US" sz="2800" dirty="0" err="1" smtClean="0">
              <a:solidFill>
                <a:srgbClr val="0033CC"/>
              </a:solidFill>
            </a:rPr>
            <a:t>chơi</a:t>
          </a:r>
          <a:r>
            <a:rPr lang="en-US" sz="2800" dirty="0" smtClean="0">
              <a:solidFill>
                <a:srgbClr val="0033CC"/>
              </a:solidFill>
            </a:rPr>
            <a:t> </a:t>
          </a:r>
          <a:r>
            <a:rPr lang="en-US" sz="2800" dirty="0" err="1" smtClean="0">
              <a:solidFill>
                <a:srgbClr val="0033CC"/>
              </a:solidFill>
            </a:rPr>
            <a:t>đó</a:t>
          </a:r>
          <a:r>
            <a:rPr lang="en-US" sz="2800" dirty="0" smtClean="0">
              <a:solidFill>
                <a:srgbClr val="0033CC"/>
              </a:solidFill>
            </a:rPr>
            <a:t> </a:t>
          </a:r>
          <a:r>
            <a:rPr lang="en-US" sz="2800" dirty="0" err="1" smtClean="0">
              <a:solidFill>
                <a:srgbClr val="0033CC"/>
              </a:solidFill>
            </a:rPr>
            <a:t>có</a:t>
          </a:r>
          <a:r>
            <a:rPr lang="en-US" sz="2800" dirty="0" smtClean="0">
              <a:solidFill>
                <a:srgbClr val="0033CC"/>
              </a:solidFill>
            </a:rPr>
            <a:t> </a:t>
          </a:r>
          <a:r>
            <a:rPr lang="en-US" sz="2800" dirty="0" err="1" smtClean="0">
              <a:solidFill>
                <a:srgbClr val="0033CC"/>
              </a:solidFill>
            </a:rPr>
            <a:t>đặc</a:t>
          </a:r>
          <a:r>
            <a:rPr lang="en-US" sz="2800" dirty="0" smtClean="0">
              <a:solidFill>
                <a:srgbClr val="0033CC"/>
              </a:solidFill>
            </a:rPr>
            <a:t> </a:t>
          </a:r>
          <a:r>
            <a:rPr lang="en-US" sz="2800" dirty="0" err="1" smtClean="0">
              <a:solidFill>
                <a:srgbClr val="0033CC"/>
              </a:solidFill>
            </a:rPr>
            <a:t>điểm</a:t>
          </a:r>
          <a:r>
            <a:rPr lang="en-US" sz="2800" dirty="0" smtClean="0">
              <a:solidFill>
                <a:srgbClr val="0033CC"/>
              </a:solidFill>
            </a:rPr>
            <a:t> </a:t>
          </a:r>
          <a:r>
            <a:rPr lang="en-US" sz="2800" dirty="0" err="1" smtClean="0">
              <a:solidFill>
                <a:srgbClr val="0033CC"/>
              </a:solidFill>
            </a:rPr>
            <a:t>gì</a:t>
          </a:r>
          <a:r>
            <a:rPr lang="en-US" sz="2800" dirty="0" smtClean="0">
              <a:solidFill>
                <a:srgbClr val="0033CC"/>
              </a:solidFill>
            </a:rPr>
            <a:t> </a:t>
          </a:r>
          <a:r>
            <a:rPr lang="en-US" sz="2800" dirty="0" err="1" smtClean="0">
              <a:solidFill>
                <a:srgbClr val="0033CC"/>
              </a:solidFill>
            </a:rPr>
            <a:t>nổi</a:t>
          </a:r>
          <a:r>
            <a:rPr lang="en-US" sz="2800" dirty="0" smtClean="0">
              <a:solidFill>
                <a:srgbClr val="0033CC"/>
              </a:solidFill>
            </a:rPr>
            <a:t> </a:t>
          </a:r>
          <a:r>
            <a:rPr lang="en-US" sz="2800" dirty="0" err="1" smtClean="0">
              <a:solidFill>
                <a:srgbClr val="0033CC"/>
              </a:solidFill>
            </a:rPr>
            <a:t>bật</a:t>
          </a:r>
          <a:r>
            <a:rPr lang="en-US" sz="2800" dirty="0" smtClean="0">
              <a:solidFill>
                <a:srgbClr val="0033CC"/>
              </a:solidFill>
            </a:rPr>
            <a:t>? (</a:t>
          </a:r>
          <a:r>
            <a:rPr lang="en-US" sz="2800" dirty="0" err="1" smtClean="0">
              <a:solidFill>
                <a:srgbClr val="0033CC"/>
              </a:solidFill>
            </a:rPr>
            <a:t>chất</a:t>
          </a:r>
          <a:r>
            <a:rPr lang="en-US" sz="2800" dirty="0" smtClean="0">
              <a:solidFill>
                <a:srgbClr val="0033CC"/>
              </a:solidFill>
            </a:rPr>
            <a:t> </a:t>
          </a:r>
          <a:r>
            <a:rPr lang="en-US" sz="2800" dirty="0" err="1" smtClean="0">
              <a:solidFill>
                <a:srgbClr val="0033CC"/>
              </a:solidFill>
            </a:rPr>
            <a:t>liệu</a:t>
          </a:r>
          <a:r>
            <a:rPr lang="en-US" sz="2800" dirty="0" smtClean="0">
              <a:solidFill>
                <a:srgbClr val="0033CC"/>
              </a:solidFill>
            </a:rPr>
            <a:t>, </a:t>
          </a:r>
          <a:r>
            <a:rPr lang="en-US" sz="2800" dirty="0" err="1" smtClean="0">
              <a:solidFill>
                <a:srgbClr val="0033CC"/>
              </a:solidFill>
            </a:rPr>
            <a:t>hình</a:t>
          </a:r>
          <a:r>
            <a:rPr lang="en-US" sz="2800" dirty="0" smtClean="0">
              <a:solidFill>
                <a:srgbClr val="0033CC"/>
              </a:solidFill>
            </a:rPr>
            <a:t> </a:t>
          </a:r>
          <a:r>
            <a:rPr lang="en-US" sz="2800" dirty="0" err="1" smtClean="0">
              <a:solidFill>
                <a:srgbClr val="0033CC"/>
              </a:solidFill>
            </a:rPr>
            <a:t>dạng</a:t>
          </a:r>
          <a:r>
            <a:rPr lang="en-US" sz="2800" dirty="0" smtClean="0">
              <a:solidFill>
                <a:srgbClr val="0033CC"/>
              </a:solidFill>
            </a:rPr>
            <a:t>, </a:t>
          </a:r>
          <a:r>
            <a:rPr lang="en-US" sz="2800" dirty="0" err="1" smtClean="0">
              <a:solidFill>
                <a:srgbClr val="0033CC"/>
              </a:solidFill>
            </a:rPr>
            <a:t>màu</a:t>
          </a:r>
          <a:r>
            <a:rPr lang="en-US" sz="2800" dirty="0" smtClean="0">
              <a:solidFill>
                <a:srgbClr val="0033CC"/>
              </a:solidFill>
            </a:rPr>
            <a:t> </a:t>
          </a:r>
          <a:r>
            <a:rPr lang="en-US" sz="2800" dirty="0" err="1" smtClean="0">
              <a:solidFill>
                <a:srgbClr val="0033CC"/>
              </a:solidFill>
            </a:rPr>
            <a:t>sắc</a:t>
          </a:r>
          <a:r>
            <a:rPr lang="en-US" sz="2800" dirty="0" smtClean="0">
              <a:solidFill>
                <a:srgbClr val="0033CC"/>
              </a:solidFill>
            </a:rPr>
            <a:t>….)</a:t>
          </a:r>
          <a:endParaRPr lang="en-US" sz="2800" dirty="0">
            <a:solidFill>
              <a:srgbClr val="0033CC"/>
            </a:solidFill>
          </a:endParaRPr>
        </a:p>
      </dgm:t>
    </dgm:pt>
    <dgm:pt modelId="{D7F76F7E-661C-4A76-A957-5555F89405FF}" type="parTrans" cxnId="{4B9B41A3-8504-454A-A130-7438A5FC35CD}">
      <dgm:prSet/>
      <dgm:spPr/>
      <dgm:t>
        <a:bodyPr/>
        <a:lstStyle/>
        <a:p>
          <a:endParaRPr lang="en-US"/>
        </a:p>
      </dgm:t>
    </dgm:pt>
    <dgm:pt modelId="{A4FA032F-6764-428D-A812-B6003546DFDD}" type="sibTrans" cxnId="{4B9B41A3-8504-454A-A130-7438A5FC35CD}">
      <dgm:prSet/>
      <dgm:spPr/>
      <dgm:t>
        <a:bodyPr/>
        <a:lstStyle/>
        <a:p>
          <a:endParaRPr lang="en-US"/>
        </a:p>
      </dgm:t>
    </dgm:pt>
    <dgm:pt modelId="{1096E9A5-A1CD-410A-A529-04E606063B44}">
      <dgm:prSet phldrT="[Text]" custT="1"/>
      <dgm:spPr/>
      <dgm:t>
        <a:bodyPr/>
        <a:lstStyle/>
        <a:p>
          <a:r>
            <a:rPr lang="en-US" sz="2800" dirty="0" err="1" smtClean="0"/>
            <a:t>Ích</a:t>
          </a:r>
          <a:r>
            <a:rPr lang="en-US" sz="2800" dirty="0" smtClean="0"/>
            <a:t> </a:t>
          </a:r>
          <a:r>
            <a:rPr lang="en-US" sz="2800" dirty="0" err="1" smtClean="0"/>
            <a:t>lợi</a:t>
          </a:r>
          <a:r>
            <a:rPr lang="en-US" sz="2800" dirty="0" smtClean="0"/>
            <a:t> </a:t>
          </a:r>
          <a:r>
            <a:rPr lang="en-US" sz="2800" dirty="0" err="1" smtClean="0"/>
            <a:t>của</a:t>
          </a:r>
          <a:r>
            <a:rPr lang="en-US" sz="2800" dirty="0" smtClean="0"/>
            <a:t> </a:t>
          </a:r>
          <a:r>
            <a:rPr lang="en-US" sz="2800" dirty="0" err="1" smtClean="0"/>
            <a:t>đồ</a:t>
          </a:r>
          <a:r>
            <a:rPr lang="en-US" sz="2800" dirty="0" smtClean="0"/>
            <a:t> </a:t>
          </a:r>
          <a:r>
            <a:rPr lang="en-US" sz="2800" dirty="0" err="1" smtClean="0"/>
            <a:t>chơi</a:t>
          </a:r>
          <a:r>
            <a:rPr lang="en-US" sz="2800" dirty="0" smtClean="0"/>
            <a:t> </a:t>
          </a:r>
          <a:r>
            <a:rPr lang="en-US" sz="2800" dirty="0" err="1" smtClean="0"/>
            <a:t>là</a:t>
          </a:r>
          <a:r>
            <a:rPr lang="en-US" sz="2800" dirty="0" smtClean="0"/>
            <a:t> </a:t>
          </a:r>
          <a:r>
            <a:rPr lang="en-US" sz="2800" dirty="0" err="1" smtClean="0"/>
            <a:t>gì</a:t>
          </a:r>
          <a:r>
            <a:rPr lang="en-US" sz="2800" dirty="0" smtClean="0"/>
            <a:t>? (hay </a:t>
          </a:r>
          <a:r>
            <a:rPr lang="en-US" sz="2800" dirty="0" err="1" smtClean="0"/>
            <a:t>em</a:t>
          </a:r>
          <a:r>
            <a:rPr lang="en-US" sz="2800" dirty="0" smtClean="0"/>
            <a:t> </a:t>
          </a:r>
          <a:r>
            <a:rPr lang="en-US" sz="2800" dirty="0" err="1" smtClean="0"/>
            <a:t>có</a:t>
          </a:r>
          <a:r>
            <a:rPr lang="en-US" sz="2800" dirty="0" smtClean="0"/>
            <a:t> </a:t>
          </a:r>
          <a:r>
            <a:rPr lang="en-US" sz="2800" dirty="0" err="1" smtClean="0"/>
            <a:t>nhận</a:t>
          </a:r>
          <a:r>
            <a:rPr lang="en-US" sz="2800" dirty="0" smtClean="0"/>
            <a:t> </a:t>
          </a:r>
          <a:r>
            <a:rPr lang="en-US" sz="2800" dirty="0" err="1" smtClean="0"/>
            <a:t>xét</a:t>
          </a:r>
          <a:r>
            <a:rPr lang="en-US" sz="2800" dirty="0" smtClean="0"/>
            <a:t> </a:t>
          </a:r>
          <a:r>
            <a:rPr lang="en-US" sz="2800" dirty="0" err="1" smtClean="0"/>
            <a:t>gì</a:t>
          </a:r>
          <a:r>
            <a:rPr lang="en-US" sz="2800" dirty="0" smtClean="0"/>
            <a:t> </a:t>
          </a:r>
          <a:r>
            <a:rPr lang="en-US" sz="2800" dirty="0" err="1" smtClean="0"/>
            <a:t>về</a:t>
          </a:r>
          <a:r>
            <a:rPr lang="en-US" sz="2800" dirty="0" smtClean="0"/>
            <a:t> </a:t>
          </a:r>
          <a:r>
            <a:rPr lang="en-US" sz="2800" dirty="0" err="1" smtClean="0"/>
            <a:t>đồ</a:t>
          </a:r>
          <a:r>
            <a:rPr lang="en-US" sz="2800" dirty="0" smtClean="0"/>
            <a:t> </a:t>
          </a:r>
          <a:r>
            <a:rPr lang="en-US" sz="2800" dirty="0" err="1" smtClean="0"/>
            <a:t>chơi</a:t>
          </a:r>
          <a:r>
            <a:rPr lang="en-US" sz="2800" dirty="0" smtClean="0"/>
            <a:t> </a:t>
          </a:r>
          <a:r>
            <a:rPr lang="en-US" sz="2800" dirty="0" err="1" smtClean="0"/>
            <a:t>đó</a:t>
          </a:r>
          <a:r>
            <a:rPr lang="en-US" sz="2800" dirty="0" smtClean="0"/>
            <a:t>?)</a:t>
          </a:r>
          <a:endParaRPr lang="en-US" sz="2800" dirty="0"/>
        </a:p>
      </dgm:t>
    </dgm:pt>
    <dgm:pt modelId="{D399A60F-5DEA-4781-A3AA-1A97C0B21387}" type="parTrans" cxnId="{5A240576-8C45-43B6-8210-75C1738BE121}">
      <dgm:prSet/>
      <dgm:spPr/>
      <dgm:t>
        <a:bodyPr/>
        <a:lstStyle/>
        <a:p>
          <a:endParaRPr lang="en-US"/>
        </a:p>
      </dgm:t>
    </dgm:pt>
    <dgm:pt modelId="{E266B9FE-8B14-4330-A1D8-466BAC064AB2}" type="sibTrans" cxnId="{5A240576-8C45-43B6-8210-75C1738BE121}">
      <dgm:prSet/>
      <dgm:spPr/>
      <dgm:t>
        <a:bodyPr/>
        <a:lstStyle/>
        <a:p>
          <a:endParaRPr lang="en-US"/>
        </a:p>
      </dgm:t>
    </dgm:pt>
    <dgm:pt modelId="{4828D32B-2356-4DC0-975E-ADCCAE8692EC}" type="pres">
      <dgm:prSet presAssocID="{2DFAC171-9C0A-43F2-B91D-64D63A496B68}" presName="cycle" presStyleCnt="0">
        <dgm:presLayoutVars>
          <dgm:chMax val="1"/>
          <dgm:dir/>
          <dgm:animLvl val="ctr"/>
          <dgm:resizeHandles val="exact"/>
        </dgm:presLayoutVars>
      </dgm:prSet>
      <dgm:spPr/>
      <dgm:t>
        <a:bodyPr/>
        <a:lstStyle/>
        <a:p>
          <a:endParaRPr lang="en-US"/>
        </a:p>
      </dgm:t>
    </dgm:pt>
    <dgm:pt modelId="{434F752B-A84F-4EF6-8442-171F140462C8}" type="pres">
      <dgm:prSet presAssocID="{6A8452C8-1260-4D2C-A1A9-0DF6B59D856C}" presName="centerShape" presStyleLbl="node0" presStyleIdx="0" presStyleCnt="1" custScaleX="198941" custScaleY="145801"/>
      <dgm:spPr/>
      <dgm:t>
        <a:bodyPr/>
        <a:lstStyle/>
        <a:p>
          <a:endParaRPr lang="en-US"/>
        </a:p>
      </dgm:t>
    </dgm:pt>
    <dgm:pt modelId="{525B1894-7FE5-400B-980C-BB51E766457F}" type="pres">
      <dgm:prSet presAssocID="{02292872-7392-4E72-AB53-24AB259A6300}" presName="Name9" presStyleLbl="parChTrans1D2" presStyleIdx="0" presStyleCnt="4"/>
      <dgm:spPr/>
      <dgm:t>
        <a:bodyPr/>
        <a:lstStyle/>
        <a:p>
          <a:endParaRPr lang="en-US"/>
        </a:p>
      </dgm:t>
    </dgm:pt>
    <dgm:pt modelId="{4E03787C-649C-409C-85EE-CB45260122B4}" type="pres">
      <dgm:prSet presAssocID="{02292872-7392-4E72-AB53-24AB259A6300}" presName="connTx" presStyleLbl="parChTrans1D2" presStyleIdx="0" presStyleCnt="4"/>
      <dgm:spPr/>
      <dgm:t>
        <a:bodyPr/>
        <a:lstStyle/>
        <a:p>
          <a:endParaRPr lang="en-US"/>
        </a:p>
      </dgm:t>
    </dgm:pt>
    <dgm:pt modelId="{3967AC17-4B86-4FE2-A950-04F3F013C554}" type="pres">
      <dgm:prSet presAssocID="{3C0D95F6-49E9-4492-9923-2B52D3859939}" presName="node" presStyleLbl="node1" presStyleIdx="0" presStyleCnt="4" custScaleX="430592" custScaleY="88596">
        <dgm:presLayoutVars>
          <dgm:bulletEnabled val="1"/>
        </dgm:presLayoutVars>
      </dgm:prSet>
      <dgm:spPr/>
      <dgm:t>
        <a:bodyPr/>
        <a:lstStyle/>
        <a:p>
          <a:endParaRPr lang="en-US"/>
        </a:p>
      </dgm:t>
    </dgm:pt>
    <dgm:pt modelId="{5608FB47-DE9D-4883-B1F6-C1E58670F28E}" type="pres">
      <dgm:prSet presAssocID="{6B2FB193-63DD-4FC6-A317-B347A5634CB3}" presName="Name9" presStyleLbl="parChTrans1D2" presStyleIdx="1" presStyleCnt="4"/>
      <dgm:spPr/>
      <dgm:t>
        <a:bodyPr/>
        <a:lstStyle/>
        <a:p>
          <a:endParaRPr lang="en-US"/>
        </a:p>
      </dgm:t>
    </dgm:pt>
    <dgm:pt modelId="{7C11AC40-3EC7-4CC0-AC0C-C9D19F455DDF}" type="pres">
      <dgm:prSet presAssocID="{6B2FB193-63DD-4FC6-A317-B347A5634CB3}" presName="connTx" presStyleLbl="parChTrans1D2" presStyleIdx="1" presStyleCnt="4"/>
      <dgm:spPr/>
      <dgm:t>
        <a:bodyPr/>
        <a:lstStyle/>
        <a:p>
          <a:endParaRPr lang="en-US"/>
        </a:p>
      </dgm:t>
    </dgm:pt>
    <dgm:pt modelId="{7E8E2682-0044-4E8E-8ED2-5281E391A9CA}" type="pres">
      <dgm:prSet presAssocID="{2C1139DF-D6CA-44C8-9A79-3018EAFAED4A}" presName="node" presStyleLbl="node1" presStyleIdx="1" presStyleCnt="4" custScaleX="232362" custScaleY="146478" custRadScaleRad="192732" custRadScaleInc="2143">
        <dgm:presLayoutVars>
          <dgm:bulletEnabled val="1"/>
        </dgm:presLayoutVars>
      </dgm:prSet>
      <dgm:spPr/>
      <dgm:t>
        <a:bodyPr/>
        <a:lstStyle/>
        <a:p>
          <a:endParaRPr lang="en-US"/>
        </a:p>
      </dgm:t>
    </dgm:pt>
    <dgm:pt modelId="{4EE869AB-3F94-4379-B1CB-E3B78EC465E1}" type="pres">
      <dgm:prSet presAssocID="{D7F76F7E-661C-4A76-A957-5555F89405FF}" presName="Name9" presStyleLbl="parChTrans1D2" presStyleIdx="2" presStyleCnt="4"/>
      <dgm:spPr/>
      <dgm:t>
        <a:bodyPr/>
        <a:lstStyle/>
        <a:p>
          <a:endParaRPr lang="en-US"/>
        </a:p>
      </dgm:t>
    </dgm:pt>
    <dgm:pt modelId="{868C2BBD-6120-4B8D-B849-94E1A1437CE7}" type="pres">
      <dgm:prSet presAssocID="{D7F76F7E-661C-4A76-A957-5555F89405FF}" presName="connTx" presStyleLbl="parChTrans1D2" presStyleIdx="2" presStyleCnt="4"/>
      <dgm:spPr/>
      <dgm:t>
        <a:bodyPr/>
        <a:lstStyle/>
        <a:p>
          <a:endParaRPr lang="en-US"/>
        </a:p>
      </dgm:t>
    </dgm:pt>
    <dgm:pt modelId="{D2C7D72A-19C5-4E5D-8FD3-BB820AD76CA1}" type="pres">
      <dgm:prSet presAssocID="{BF42C23C-15B2-40F9-A3CD-4F2880FDD9D4}" presName="node" presStyleLbl="node1" presStyleIdx="2" presStyleCnt="4" custScaleX="559865" custScaleY="92437" custRadScaleRad="100050" custRadScaleInc="4010">
        <dgm:presLayoutVars>
          <dgm:bulletEnabled val="1"/>
        </dgm:presLayoutVars>
      </dgm:prSet>
      <dgm:spPr/>
      <dgm:t>
        <a:bodyPr/>
        <a:lstStyle/>
        <a:p>
          <a:endParaRPr lang="en-US"/>
        </a:p>
      </dgm:t>
    </dgm:pt>
    <dgm:pt modelId="{1EC23D0E-8FE9-4D5B-B25A-1F682C46A581}" type="pres">
      <dgm:prSet presAssocID="{D399A60F-5DEA-4781-A3AA-1A97C0B21387}" presName="Name9" presStyleLbl="parChTrans1D2" presStyleIdx="3" presStyleCnt="4"/>
      <dgm:spPr/>
      <dgm:t>
        <a:bodyPr/>
        <a:lstStyle/>
        <a:p>
          <a:endParaRPr lang="en-US"/>
        </a:p>
      </dgm:t>
    </dgm:pt>
    <dgm:pt modelId="{1803E3D0-1096-4A6E-9866-25D4FAC95229}" type="pres">
      <dgm:prSet presAssocID="{D399A60F-5DEA-4781-A3AA-1A97C0B21387}" presName="connTx" presStyleLbl="parChTrans1D2" presStyleIdx="3" presStyleCnt="4"/>
      <dgm:spPr/>
      <dgm:t>
        <a:bodyPr/>
        <a:lstStyle/>
        <a:p>
          <a:endParaRPr lang="en-US"/>
        </a:p>
      </dgm:t>
    </dgm:pt>
    <dgm:pt modelId="{AEB3A306-2331-4A9E-8384-B2E7CEFFA354}" type="pres">
      <dgm:prSet presAssocID="{1096E9A5-A1CD-410A-A529-04E606063B44}" presName="node" presStyleLbl="node1" presStyleIdx="3" presStyleCnt="4" custScaleX="284202" custScaleY="133561" custRadScaleRad="200873" custRadScaleInc="3085">
        <dgm:presLayoutVars>
          <dgm:bulletEnabled val="1"/>
        </dgm:presLayoutVars>
      </dgm:prSet>
      <dgm:spPr/>
      <dgm:t>
        <a:bodyPr/>
        <a:lstStyle/>
        <a:p>
          <a:endParaRPr lang="en-US"/>
        </a:p>
      </dgm:t>
    </dgm:pt>
  </dgm:ptLst>
  <dgm:cxnLst>
    <dgm:cxn modelId="{78101526-9332-4611-958C-62769AEB98A5}" type="presOf" srcId="{BF42C23C-15B2-40F9-A3CD-4F2880FDD9D4}" destId="{D2C7D72A-19C5-4E5D-8FD3-BB820AD76CA1}" srcOrd="0" destOrd="0" presId="urn:microsoft.com/office/officeart/2005/8/layout/radial1"/>
    <dgm:cxn modelId="{5A240576-8C45-43B6-8210-75C1738BE121}" srcId="{6A8452C8-1260-4D2C-A1A9-0DF6B59D856C}" destId="{1096E9A5-A1CD-410A-A529-04E606063B44}" srcOrd="3" destOrd="0" parTransId="{D399A60F-5DEA-4781-A3AA-1A97C0B21387}" sibTransId="{E266B9FE-8B14-4330-A1D8-466BAC064AB2}"/>
    <dgm:cxn modelId="{D8A6FEA1-DFF8-425C-82C4-58711078D872}" type="presOf" srcId="{1096E9A5-A1CD-410A-A529-04E606063B44}" destId="{AEB3A306-2331-4A9E-8384-B2E7CEFFA354}" srcOrd="0" destOrd="0" presId="urn:microsoft.com/office/officeart/2005/8/layout/radial1"/>
    <dgm:cxn modelId="{4B9B41A3-8504-454A-A130-7438A5FC35CD}" srcId="{6A8452C8-1260-4D2C-A1A9-0DF6B59D856C}" destId="{BF42C23C-15B2-40F9-A3CD-4F2880FDD9D4}" srcOrd="2" destOrd="0" parTransId="{D7F76F7E-661C-4A76-A957-5555F89405FF}" sibTransId="{A4FA032F-6764-428D-A812-B6003546DFDD}"/>
    <dgm:cxn modelId="{B19EE90F-A9FC-4FAA-B769-D06D0E54D315}" type="presOf" srcId="{2C1139DF-D6CA-44C8-9A79-3018EAFAED4A}" destId="{7E8E2682-0044-4E8E-8ED2-5281E391A9CA}" srcOrd="0" destOrd="0" presId="urn:microsoft.com/office/officeart/2005/8/layout/radial1"/>
    <dgm:cxn modelId="{008B42C4-9FCB-48F1-BDF7-B7D903E7A009}" srcId="{6A8452C8-1260-4D2C-A1A9-0DF6B59D856C}" destId="{3C0D95F6-49E9-4492-9923-2B52D3859939}" srcOrd="0" destOrd="0" parTransId="{02292872-7392-4E72-AB53-24AB259A6300}" sibTransId="{B291CF27-BB11-4A04-AE65-95051002712F}"/>
    <dgm:cxn modelId="{312F1257-0758-4901-94DC-8540045C31CC}" type="presOf" srcId="{D7F76F7E-661C-4A76-A957-5555F89405FF}" destId="{868C2BBD-6120-4B8D-B849-94E1A1437CE7}" srcOrd="1" destOrd="0" presId="urn:microsoft.com/office/officeart/2005/8/layout/radial1"/>
    <dgm:cxn modelId="{D080E2CE-3A40-4CB3-AE52-CDEB62B47914}" type="presOf" srcId="{02292872-7392-4E72-AB53-24AB259A6300}" destId="{4E03787C-649C-409C-85EE-CB45260122B4}" srcOrd="1" destOrd="0" presId="urn:microsoft.com/office/officeart/2005/8/layout/radial1"/>
    <dgm:cxn modelId="{43A28B95-08AA-4FFE-A1B8-DD7D085D19FE}" type="presOf" srcId="{6A8452C8-1260-4D2C-A1A9-0DF6B59D856C}" destId="{434F752B-A84F-4EF6-8442-171F140462C8}" srcOrd="0" destOrd="0" presId="urn:microsoft.com/office/officeart/2005/8/layout/radial1"/>
    <dgm:cxn modelId="{EA9BCC34-31BB-4C92-A4B2-625E7A0B6BD9}" srcId="{2DFAC171-9C0A-43F2-B91D-64D63A496B68}" destId="{6A8452C8-1260-4D2C-A1A9-0DF6B59D856C}" srcOrd="0" destOrd="0" parTransId="{8B7848AF-F68E-4ACB-BF82-7CCFBFCF767A}" sibTransId="{8FC9700A-AB0E-44AF-98F0-1FA22BFF412B}"/>
    <dgm:cxn modelId="{708ECE79-27BB-4D15-9A10-F7EF541E9F15}" type="presOf" srcId="{2DFAC171-9C0A-43F2-B91D-64D63A496B68}" destId="{4828D32B-2356-4DC0-975E-ADCCAE8692EC}" srcOrd="0" destOrd="0" presId="urn:microsoft.com/office/officeart/2005/8/layout/radial1"/>
    <dgm:cxn modelId="{EDADB4AC-EE20-455E-9BB3-957FDBB39E62}" srcId="{6A8452C8-1260-4D2C-A1A9-0DF6B59D856C}" destId="{2C1139DF-D6CA-44C8-9A79-3018EAFAED4A}" srcOrd="1" destOrd="0" parTransId="{6B2FB193-63DD-4FC6-A317-B347A5634CB3}" sibTransId="{173FB692-4D1C-48BB-9FF9-0AB74EF05D23}"/>
    <dgm:cxn modelId="{830027D0-BA72-45CE-B890-4D28490701F2}" type="presOf" srcId="{02292872-7392-4E72-AB53-24AB259A6300}" destId="{525B1894-7FE5-400B-980C-BB51E766457F}" srcOrd="0" destOrd="0" presId="urn:microsoft.com/office/officeart/2005/8/layout/radial1"/>
    <dgm:cxn modelId="{CF0B1E1B-1B3B-4C5B-947E-E72031133BB9}" type="presOf" srcId="{D399A60F-5DEA-4781-A3AA-1A97C0B21387}" destId="{1EC23D0E-8FE9-4D5B-B25A-1F682C46A581}" srcOrd="0" destOrd="0" presId="urn:microsoft.com/office/officeart/2005/8/layout/radial1"/>
    <dgm:cxn modelId="{25872B86-9A35-4E0F-AD27-06421BB823D5}" type="presOf" srcId="{3C0D95F6-49E9-4492-9923-2B52D3859939}" destId="{3967AC17-4B86-4FE2-A950-04F3F013C554}" srcOrd="0" destOrd="0" presId="urn:microsoft.com/office/officeart/2005/8/layout/radial1"/>
    <dgm:cxn modelId="{63ED7319-F5B3-428E-AEBE-D8127A025207}" type="presOf" srcId="{6B2FB193-63DD-4FC6-A317-B347A5634CB3}" destId="{7C11AC40-3EC7-4CC0-AC0C-C9D19F455DDF}" srcOrd="1" destOrd="0" presId="urn:microsoft.com/office/officeart/2005/8/layout/radial1"/>
    <dgm:cxn modelId="{B4E52044-4AC9-414F-AF67-CC3B3AE4D603}" type="presOf" srcId="{D399A60F-5DEA-4781-A3AA-1A97C0B21387}" destId="{1803E3D0-1096-4A6E-9866-25D4FAC95229}" srcOrd="1" destOrd="0" presId="urn:microsoft.com/office/officeart/2005/8/layout/radial1"/>
    <dgm:cxn modelId="{8D626CDC-C172-485A-8DAD-E298CC4D01C7}" type="presOf" srcId="{D7F76F7E-661C-4A76-A957-5555F89405FF}" destId="{4EE869AB-3F94-4379-B1CB-E3B78EC465E1}" srcOrd="0" destOrd="0" presId="urn:microsoft.com/office/officeart/2005/8/layout/radial1"/>
    <dgm:cxn modelId="{D226C39A-670E-4B36-88F1-88A8DB9B266C}" type="presOf" srcId="{6B2FB193-63DD-4FC6-A317-B347A5634CB3}" destId="{5608FB47-DE9D-4883-B1F6-C1E58670F28E}" srcOrd="0" destOrd="0" presId="urn:microsoft.com/office/officeart/2005/8/layout/radial1"/>
    <dgm:cxn modelId="{1C3880AB-6B8F-4E88-B35F-AB066B1E1426}" type="presParOf" srcId="{4828D32B-2356-4DC0-975E-ADCCAE8692EC}" destId="{434F752B-A84F-4EF6-8442-171F140462C8}" srcOrd="0" destOrd="0" presId="urn:microsoft.com/office/officeart/2005/8/layout/radial1"/>
    <dgm:cxn modelId="{DB37FB68-9575-406F-8F59-7313A5355D43}" type="presParOf" srcId="{4828D32B-2356-4DC0-975E-ADCCAE8692EC}" destId="{525B1894-7FE5-400B-980C-BB51E766457F}" srcOrd="1" destOrd="0" presId="urn:microsoft.com/office/officeart/2005/8/layout/radial1"/>
    <dgm:cxn modelId="{559B1FCF-73FD-48EC-B1DC-C40346FDC53A}" type="presParOf" srcId="{525B1894-7FE5-400B-980C-BB51E766457F}" destId="{4E03787C-649C-409C-85EE-CB45260122B4}" srcOrd="0" destOrd="0" presId="urn:microsoft.com/office/officeart/2005/8/layout/radial1"/>
    <dgm:cxn modelId="{0F1E1700-1C87-4036-A108-9FC6EB936C3F}" type="presParOf" srcId="{4828D32B-2356-4DC0-975E-ADCCAE8692EC}" destId="{3967AC17-4B86-4FE2-A950-04F3F013C554}" srcOrd="2" destOrd="0" presId="urn:microsoft.com/office/officeart/2005/8/layout/radial1"/>
    <dgm:cxn modelId="{EC6F7001-D19A-4C29-8171-86037112254E}" type="presParOf" srcId="{4828D32B-2356-4DC0-975E-ADCCAE8692EC}" destId="{5608FB47-DE9D-4883-B1F6-C1E58670F28E}" srcOrd="3" destOrd="0" presId="urn:microsoft.com/office/officeart/2005/8/layout/radial1"/>
    <dgm:cxn modelId="{CDFF6169-2238-4242-8BE1-66C153118F82}" type="presParOf" srcId="{5608FB47-DE9D-4883-B1F6-C1E58670F28E}" destId="{7C11AC40-3EC7-4CC0-AC0C-C9D19F455DDF}" srcOrd="0" destOrd="0" presId="urn:microsoft.com/office/officeart/2005/8/layout/radial1"/>
    <dgm:cxn modelId="{B5DDF2ED-2F27-4BCA-AD5A-C29E81A5C559}" type="presParOf" srcId="{4828D32B-2356-4DC0-975E-ADCCAE8692EC}" destId="{7E8E2682-0044-4E8E-8ED2-5281E391A9CA}" srcOrd="4" destOrd="0" presId="urn:microsoft.com/office/officeart/2005/8/layout/radial1"/>
    <dgm:cxn modelId="{448C5C9B-4250-4700-8FA3-3082C68E8FEB}" type="presParOf" srcId="{4828D32B-2356-4DC0-975E-ADCCAE8692EC}" destId="{4EE869AB-3F94-4379-B1CB-E3B78EC465E1}" srcOrd="5" destOrd="0" presId="urn:microsoft.com/office/officeart/2005/8/layout/radial1"/>
    <dgm:cxn modelId="{F7A85E00-7043-4A7F-A22F-E1C6C0D20C16}" type="presParOf" srcId="{4EE869AB-3F94-4379-B1CB-E3B78EC465E1}" destId="{868C2BBD-6120-4B8D-B849-94E1A1437CE7}" srcOrd="0" destOrd="0" presId="urn:microsoft.com/office/officeart/2005/8/layout/radial1"/>
    <dgm:cxn modelId="{51DDB10C-7ED6-468B-8FEB-728677CD682D}" type="presParOf" srcId="{4828D32B-2356-4DC0-975E-ADCCAE8692EC}" destId="{D2C7D72A-19C5-4E5D-8FD3-BB820AD76CA1}" srcOrd="6" destOrd="0" presId="urn:microsoft.com/office/officeart/2005/8/layout/radial1"/>
    <dgm:cxn modelId="{66BD45FF-4206-4573-96C2-A2433E499E7E}" type="presParOf" srcId="{4828D32B-2356-4DC0-975E-ADCCAE8692EC}" destId="{1EC23D0E-8FE9-4D5B-B25A-1F682C46A581}" srcOrd="7" destOrd="0" presId="urn:microsoft.com/office/officeart/2005/8/layout/radial1"/>
    <dgm:cxn modelId="{FD715180-5AB2-453E-9721-42542F0BE52F}" type="presParOf" srcId="{1EC23D0E-8FE9-4D5B-B25A-1F682C46A581}" destId="{1803E3D0-1096-4A6E-9866-25D4FAC95229}" srcOrd="0" destOrd="0" presId="urn:microsoft.com/office/officeart/2005/8/layout/radial1"/>
    <dgm:cxn modelId="{095739B3-40C5-42F8-BCD5-3D3B4E35E0DB}" type="presParOf" srcId="{4828D32B-2356-4DC0-975E-ADCCAE8692EC}" destId="{AEB3A306-2331-4A9E-8384-B2E7CEFFA354}"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F752B-A84F-4EF6-8442-171F140462C8}">
      <dsp:nvSpPr>
        <dsp:cNvPr id="0" name=""/>
        <dsp:cNvSpPr/>
      </dsp:nvSpPr>
      <dsp:spPr>
        <a:xfrm>
          <a:off x="4242356" y="1414780"/>
          <a:ext cx="2608848" cy="1911987"/>
        </a:xfrm>
        <a:prstGeom prst="ellipse">
          <a:avLst/>
        </a:prstGeom>
        <a:solidFill>
          <a:schemeClr val="accent6">
            <a:lumMod val="60000"/>
            <a:lumOff val="4000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smtClean="0">
              <a:solidFill>
                <a:srgbClr val="FF0000"/>
              </a:solidFill>
            </a:rPr>
            <a:t>Giới</a:t>
          </a:r>
          <a:r>
            <a:rPr lang="en-US" sz="2400" b="1" kern="1200" dirty="0" smtClean="0">
              <a:solidFill>
                <a:srgbClr val="FF0000"/>
              </a:solidFill>
            </a:rPr>
            <a:t> </a:t>
          </a:r>
          <a:r>
            <a:rPr lang="en-US" sz="2400" b="1" kern="1200" dirty="0" err="1" smtClean="0">
              <a:solidFill>
                <a:srgbClr val="FF0000"/>
              </a:solidFill>
            </a:rPr>
            <a:t>thiệu</a:t>
          </a:r>
          <a:r>
            <a:rPr lang="en-US" sz="2400" b="1" kern="1200" dirty="0" smtClean="0">
              <a:solidFill>
                <a:srgbClr val="FF0000"/>
              </a:solidFill>
            </a:rPr>
            <a:t> </a:t>
          </a:r>
          <a:r>
            <a:rPr lang="en-US" sz="2400" b="1" kern="1200" dirty="0" err="1" smtClean="0">
              <a:solidFill>
                <a:srgbClr val="FF0000"/>
              </a:solidFill>
            </a:rPr>
            <a:t>một</a:t>
          </a:r>
          <a:r>
            <a:rPr lang="en-US" sz="2400" b="1" kern="1200" dirty="0" smtClean="0">
              <a:solidFill>
                <a:srgbClr val="FF0000"/>
              </a:solidFill>
            </a:rPr>
            <a:t> </a:t>
          </a:r>
          <a:r>
            <a:rPr lang="en-US" sz="2400" b="1" kern="1200" dirty="0" err="1" smtClean="0">
              <a:solidFill>
                <a:srgbClr val="FF0000"/>
              </a:solidFill>
            </a:rPr>
            <a:t>đồ</a:t>
          </a:r>
          <a:r>
            <a:rPr lang="en-US" sz="2400" b="1" kern="1200" dirty="0" smtClean="0">
              <a:solidFill>
                <a:srgbClr val="FF0000"/>
              </a:solidFill>
            </a:rPr>
            <a:t> </a:t>
          </a:r>
          <a:r>
            <a:rPr lang="en-US" sz="2400" b="1" kern="1200" dirty="0" err="1" smtClean="0">
              <a:solidFill>
                <a:srgbClr val="FF0000"/>
              </a:solidFill>
            </a:rPr>
            <a:t>chơi</a:t>
          </a:r>
          <a:endParaRPr lang="en-US" sz="2400" b="1" kern="1200" dirty="0">
            <a:solidFill>
              <a:srgbClr val="FF0000"/>
            </a:solidFill>
          </a:endParaRPr>
        </a:p>
      </dsp:txBody>
      <dsp:txXfrm>
        <a:off x="4624413" y="1694784"/>
        <a:ext cx="1844734" cy="1351979"/>
      </dsp:txXfrm>
    </dsp:sp>
    <dsp:sp modelId="{525B1894-7FE5-400B-980C-BB51E766457F}">
      <dsp:nvSpPr>
        <dsp:cNvPr id="0" name=""/>
        <dsp:cNvSpPr/>
      </dsp:nvSpPr>
      <dsp:spPr>
        <a:xfrm rot="16200000">
          <a:off x="5461481" y="1318841"/>
          <a:ext cx="170598" cy="21277"/>
        </a:xfrm>
        <a:custGeom>
          <a:avLst/>
          <a:gdLst/>
          <a:ahLst/>
          <a:cxnLst/>
          <a:rect l="0" t="0" r="0" b="0"/>
          <a:pathLst>
            <a:path>
              <a:moveTo>
                <a:pt x="0" y="10638"/>
              </a:moveTo>
              <a:lnTo>
                <a:pt x="170598" y="1063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42516" y="1325215"/>
        <a:ext cx="8529" cy="8529"/>
      </dsp:txXfrm>
    </dsp:sp>
    <dsp:sp modelId="{3967AC17-4B86-4FE2-A950-04F3F013C554}">
      <dsp:nvSpPr>
        <dsp:cNvPr id="0" name=""/>
        <dsp:cNvSpPr/>
      </dsp:nvSpPr>
      <dsp:spPr>
        <a:xfrm>
          <a:off x="2723457" y="82361"/>
          <a:ext cx="5646646" cy="116181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err="1" smtClean="0"/>
            <a:t>Em</a:t>
          </a:r>
          <a:r>
            <a:rPr lang="en-US" sz="2500" kern="1200" dirty="0" smtClean="0"/>
            <a:t> </a:t>
          </a:r>
          <a:r>
            <a:rPr lang="en-US" sz="2500" kern="1200" dirty="0" err="1" smtClean="0"/>
            <a:t>muốn</a:t>
          </a:r>
          <a:r>
            <a:rPr lang="en-US" sz="2500" kern="1200" dirty="0" smtClean="0"/>
            <a:t> </a:t>
          </a:r>
          <a:r>
            <a:rPr lang="en-US" sz="2500" kern="1200" dirty="0" err="1" smtClean="0"/>
            <a:t>giới</a:t>
          </a:r>
          <a:r>
            <a:rPr lang="en-US" sz="2500" kern="1200" dirty="0" smtClean="0"/>
            <a:t> </a:t>
          </a:r>
          <a:r>
            <a:rPr lang="en-US" sz="2500" kern="1200" dirty="0" err="1" smtClean="0"/>
            <a:t>thiệu</a:t>
          </a:r>
          <a:r>
            <a:rPr lang="en-US" sz="2500" kern="1200" dirty="0" smtClean="0"/>
            <a:t> </a:t>
          </a:r>
          <a:r>
            <a:rPr lang="en-US" sz="2500" kern="1200" dirty="0" err="1" smtClean="0"/>
            <a:t>đồ</a:t>
          </a:r>
          <a:r>
            <a:rPr lang="en-US" sz="2500" kern="1200" dirty="0" smtClean="0"/>
            <a:t> </a:t>
          </a:r>
          <a:r>
            <a:rPr lang="en-US" sz="2500" kern="1200" dirty="0" err="1" smtClean="0"/>
            <a:t>chơi</a:t>
          </a:r>
          <a:r>
            <a:rPr lang="en-US" sz="2500" kern="1200" dirty="0" smtClean="0"/>
            <a:t> </a:t>
          </a:r>
          <a:r>
            <a:rPr lang="en-US" sz="2500" kern="1200" dirty="0" err="1" smtClean="0"/>
            <a:t>nào</a:t>
          </a:r>
          <a:r>
            <a:rPr lang="en-US" sz="2500" kern="1200" dirty="0" smtClean="0"/>
            <a:t>?</a:t>
          </a:r>
          <a:endParaRPr lang="en-US" sz="2500" kern="1200" dirty="0"/>
        </a:p>
      </dsp:txBody>
      <dsp:txXfrm>
        <a:off x="3550389" y="252505"/>
        <a:ext cx="3992782" cy="821531"/>
      </dsp:txXfrm>
    </dsp:sp>
    <dsp:sp modelId="{5608FB47-DE9D-4883-B1F6-C1E58670F28E}">
      <dsp:nvSpPr>
        <dsp:cNvPr id="0" name=""/>
        <dsp:cNvSpPr/>
      </dsp:nvSpPr>
      <dsp:spPr>
        <a:xfrm rot="57861">
          <a:off x="6850828" y="2385985"/>
          <a:ext cx="463405" cy="21277"/>
        </a:xfrm>
        <a:custGeom>
          <a:avLst/>
          <a:gdLst/>
          <a:ahLst/>
          <a:cxnLst/>
          <a:rect l="0" t="0" r="0" b="0"/>
          <a:pathLst>
            <a:path>
              <a:moveTo>
                <a:pt x="0" y="10638"/>
              </a:moveTo>
              <a:lnTo>
                <a:pt x="463405" y="1063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070946" y="2385039"/>
        <a:ext cx="23170" cy="23170"/>
      </dsp:txXfrm>
    </dsp:sp>
    <dsp:sp modelId="{7E8E2682-0044-4E8E-8ED2-5281E391A9CA}">
      <dsp:nvSpPr>
        <dsp:cNvPr id="0" name=""/>
        <dsp:cNvSpPr/>
      </dsp:nvSpPr>
      <dsp:spPr>
        <a:xfrm>
          <a:off x="7313658" y="1465728"/>
          <a:ext cx="3047121" cy="192086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err="1" smtClean="0">
              <a:solidFill>
                <a:srgbClr val="0033CC"/>
              </a:solidFill>
            </a:rPr>
            <a:t>Đồ</a:t>
          </a:r>
          <a:r>
            <a:rPr lang="en-US" sz="2500" b="1" kern="1200" dirty="0" smtClean="0">
              <a:solidFill>
                <a:srgbClr val="0033CC"/>
              </a:solidFill>
            </a:rPr>
            <a:t> </a:t>
          </a:r>
          <a:r>
            <a:rPr lang="en-US" sz="2500" b="1" kern="1200" dirty="0" err="1" smtClean="0">
              <a:solidFill>
                <a:srgbClr val="0033CC"/>
              </a:solidFill>
            </a:rPr>
            <a:t>chơi</a:t>
          </a:r>
          <a:r>
            <a:rPr lang="en-US" sz="2500" b="1" kern="1200" dirty="0" smtClean="0">
              <a:solidFill>
                <a:srgbClr val="0033CC"/>
              </a:solidFill>
            </a:rPr>
            <a:t> </a:t>
          </a:r>
          <a:r>
            <a:rPr lang="en-US" sz="2500" b="1" kern="1200" dirty="0" err="1" smtClean="0">
              <a:solidFill>
                <a:srgbClr val="0033CC"/>
              </a:solidFill>
            </a:rPr>
            <a:t>đó</a:t>
          </a:r>
          <a:r>
            <a:rPr lang="en-US" sz="2500" b="1" kern="1200" dirty="0" smtClean="0">
              <a:solidFill>
                <a:srgbClr val="0033CC"/>
              </a:solidFill>
            </a:rPr>
            <a:t> </a:t>
          </a:r>
          <a:r>
            <a:rPr lang="en-US" sz="2500" b="1" kern="1200" dirty="0" err="1" smtClean="0">
              <a:solidFill>
                <a:srgbClr val="0033CC"/>
              </a:solidFill>
            </a:rPr>
            <a:t>từ</a:t>
          </a:r>
          <a:r>
            <a:rPr lang="en-US" sz="2500" b="1" kern="1200" dirty="0" smtClean="0">
              <a:solidFill>
                <a:srgbClr val="0033CC"/>
              </a:solidFill>
            </a:rPr>
            <a:t> </a:t>
          </a:r>
          <a:r>
            <a:rPr lang="en-US" sz="2500" b="1" kern="1200" dirty="0" err="1" smtClean="0">
              <a:solidFill>
                <a:srgbClr val="0033CC"/>
              </a:solidFill>
            </a:rPr>
            <a:t>đâu</a:t>
          </a:r>
          <a:r>
            <a:rPr lang="en-US" sz="2500" b="1" kern="1200" dirty="0" smtClean="0">
              <a:solidFill>
                <a:srgbClr val="0033CC"/>
              </a:solidFill>
            </a:rPr>
            <a:t>  </a:t>
          </a:r>
          <a:r>
            <a:rPr lang="en-US" sz="2500" b="1" kern="1200" dirty="0" err="1" smtClean="0">
              <a:solidFill>
                <a:srgbClr val="0033CC"/>
              </a:solidFill>
            </a:rPr>
            <a:t>mà</a:t>
          </a:r>
          <a:r>
            <a:rPr lang="en-US" sz="2500" b="1" kern="1200" dirty="0" smtClean="0">
              <a:solidFill>
                <a:srgbClr val="0033CC"/>
              </a:solidFill>
            </a:rPr>
            <a:t> </a:t>
          </a:r>
          <a:r>
            <a:rPr lang="en-US" sz="2500" b="1" kern="1200" dirty="0" err="1" smtClean="0">
              <a:solidFill>
                <a:srgbClr val="0033CC"/>
              </a:solidFill>
            </a:rPr>
            <a:t>có</a:t>
          </a:r>
          <a:r>
            <a:rPr lang="en-US" sz="2500" b="1" kern="1200" dirty="0" smtClean="0">
              <a:solidFill>
                <a:srgbClr val="0033CC"/>
              </a:solidFill>
            </a:rPr>
            <a:t>?</a:t>
          </a:r>
          <a:endParaRPr lang="en-US" sz="2500" b="1" kern="1200" dirty="0">
            <a:solidFill>
              <a:srgbClr val="0033CC"/>
            </a:solidFill>
          </a:endParaRPr>
        </a:p>
      </dsp:txBody>
      <dsp:txXfrm>
        <a:off x="7759899" y="1747032"/>
        <a:ext cx="2154639" cy="1358257"/>
      </dsp:txXfrm>
    </dsp:sp>
    <dsp:sp modelId="{4EE869AB-3F94-4379-B1CB-E3B78EC465E1}">
      <dsp:nvSpPr>
        <dsp:cNvPr id="0" name=""/>
        <dsp:cNvSpPr/>
      </dsp:nvSpPr>
      <dsp:spPr>
        <a:xfrm rot="5508270">
          <a:off x="5441497" y="3388716"/>
          <a:ext cx="145755" cy="21277"/>
        </a:xfrm>
        <a:custGeom>
          <a:avLst/>
          <a:gdLst/>
          <a:ahLst/>
          <a:cxnLst/>
          <a:rect l="0" t="0" r="0" b="0"/>
          <a:pathLst>
            <a:path>
              <a:moveTo>
                <a:pt x="0" y="10638"/>
              </a:moveTo>
              <a:lnTo>
                <a:pt x="145755" y="1063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510731" y="3395711"/>
        <a:ext cx="7287" cy="7287"/>
      </dsp:txXfrm>
    </dsp:sp>
    <dsp:sp modelId="{D2C7D72A-19C5-4E5D-8FD3-BB820AD76CA1}">
      <dsp:nvSpPr>
        <dsp:cNvPr id="0" name=""/>
        <dsp:cNvSpPr/>
      </dsp:nvSpPr>
      <dsp:spPr>
        <a:xfrm>
          <a:off x="1822040" y="3472188"/>
          <a:ext cx="7341891" cy="121218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solidFill>
                <a:srgbClr val="0033CC"/>
              </a:solidFill>
            </a:rPr>
            <a:t>Đồ</a:t>
          </a:r>
          <a:r>
            <a:rPr lang="en-US" sz="2800" kern="1200" dirty="0" smtClean="0">
              <a:solidFill>
                <a:srgbClr val="0033CC"/>
              </a:solidFill>
            </a:rPr>
            <a:t> </a:t>
          </a:r>
          <a:r>
            <a:rPr lang="en-US" sz="2800" kern="1200" dirty="0" err="1" smtClean="0">
              <a:solidFill>
                <a:srgbClr val="0033CC"/>
              </a:solidFill>
            </a:rPr>
            <a:t>chơi</a:t>
          </a:r>
          <a:r>
            <a:rPr lang="en-US" sz="2800" kern="1200" dirty="0" smtClean="0">
              <a:solidFill>
                <a:srgbClr val="0033CC"/>
              </a:solidFill>
            </a:rPr>
            <a:t> </a:t>
          </a:r>
          <a:r>
            <a:rPr lang="en-US" sz="2800" kern="1200" dirty="0" err="1" smtClean="0">
              <a:solidFill>
                <a:srgbClr val="0033CC"/>
              </a:solidFill>
            </a:rPr>
            <a:t>đó</a:t>
          </a:r>
          <a:r>
            <a:rPr lang="en-US" sz="2800" kern="1200" dirty="0" smtClean="0">
              <a:solidFill>
                <a:srgbClr val="0033CC"/>
              </a:solidFill>
            </a:rPr>
            <a:t> </a:t>
          </a:r>
          <a:r>
            <a:rPr lang="en-US" sz="2800" kern="1200" dirty="0" err="1" smtClean="0">
              <a:solidFill>
                <a:srgbClr val="0033CC"/>
              </a:solidFill>
            </a:rPr>
            <a:t>có</a:t>
          </a:r>
          <a:r>
            <a:rPr lang="en-US" sz="2800" kern="1200" dirty="0" smtClean="0">
              <a:solidFill>
                <a:srgbClr val="0033CC"/>
              </a:solidFill>
            </a:rPr>
            <a:t> </a:t>
          </a:r>
          <a:r>
            <a:rPr lang="en-US" sz="2800" kern="1200" dirty="0" err="1" smtClean="0">
              <a:solidFill>
                <a:srgbClr val="0033CC"/>
              </a:solidFill>
            </a:rPr>
            <a:t>đặc</a:t>
          </a:r>
          <a:r>
            <a:rPr lang="en-US" sz="2800" kern="1200" dirty="0" smtClean="0">
              <a:solidFill>
                <a:srgbClr val="0033CC"/>
              </a:solidFill>
            </a:rPr>
            <a:t> </a:t>
          </a:r>
          <a:r>
            <a:rPr lang="en-US" sz="2800" kern="1200" dirty="0" err="1" smtClean="0">
              <a:solidFill>
                <a:srgbClr val="0033CC"/>
              </a:solidFill>
            </a:rPr>
            <a:t>điểm</a:t>
          </a:r>
          <a:r>
            <a:rPr lang="en-US" sz="2800" kern="1200" dirty="0" smtClean="0">
              <a:solidFill>
                <a:srgbClr val="0033CC"/>
              </a:solidFill>
            </a:rPr>
            <a:t> </a:t>
          </a:r>
          <a:r>
            <a:rPr lang="en-US" sz="2800" kern="1200" dirty="0" err="1" smtClean="0">
              <a:solidFill>
                <a:srgbClr val="0033CC"/>
              </a:solidFill>
            </a:rPr>
            <a:t>gì</a:t>
          </a:r>
          <a:r>
            <a:rPr lang="en-US" sz="2800" kern="1200" dirty="0" smtClean="0">
              <a:solidFill>
                <a:srgbClr val="0033CC"/>
              </a:solidFill>
            </a:rPr>
            <a:t> </a:t>
          </a:r>
          <a:r>
            <a:rPr lang="en-US" sz="2800" kern="1200" dirty="0" err="1" smtClean="0">
              <a:solidFill>
                <a:srgbClr val="0033CC"/>
              </a:solidFill>
            </a:rPr>
            <a:t>nổi</a:t>
          </a:r>
          <a:r>
            <a:rPr lang="en-US" sz="2800" kern="1200" dirty="0" smtClean="0">
              <a:solidFill>
                <a:srgbClr val="0033CC"/>
              </a:solidFill>
            </a:rPr>
            <a:t> </a:t>
          </a:r>
          <a:r>
            <a:rPr lang="en-US" sz="2800" kern="1200" dirty="0" err="1" smtClean="0">
              <a:solidFill>
                <a:srgbClr val="0033CC"/>
              </a:solidFill>
            </a:rPr>
            <a:t>bật</a:t>
          </a:r>
          <a:r>
            <a:rPr lang="en-US" sz="2800" kern="1200" dirty="0" smtClean="0">
              <a:solidFill>
                <a:srgbClr val="0033CC"/>
              </a:solidFill>
            </a:rPr>
            <a:t>? (</a:t>
          </a:r>
          <a:r>
            <a:rPr lang="en-US" sz="2800" kern="1200" dirty="0" err="1" smtClean="0">
              <a:solidFill>
                <a:srgbClr val="0033CC"/>
              </a:solidFill>
            </a:rPr>
            <a:t>chất</a:t>
          </a:r>
          <a:r>
            <a:rPr lang="en-US" sz="2800" kern="1200" dirty="0" smtClean="0">
              <a:solidFill>
                <a:srgbClr val="0033CC"/>
              </a:solidFill>
            </a:rPr>
            <a:t> </a:t>
          </a:r>
          <a:r>
            <a:rPr lang="en-US" sz="2800" kern="1200" dirty="0" err="1" smtClean="0">
              <a:solidFill>
                <a:srgbClr val="0033CC"/>
              </a:solidFill>
            </a:rPr>
            <a:t>liệu</a:t>
          </a:r>
          <a:r>
            <a:rPr lang="en-US" sz="2800" kern="1200" dirty="0" smtClean="0">
              <a:solidFill>
                <a:srgbClr val="0033CC"/>
              </a:solidFill>
            </a:rPr>
            <a:t>, </a:t>
          </a:r>
          <a:r>
            <a:rPr lang="en-US" sz="2800" kern="1200" dirty="0" err="1" smtClean="0">
              <a:solidFill>
                <a:srgbClr val="0033CC"/>
              </a:solidFill>
            </a:rPr>
            <a:t>hình</a:t>
          </a:r>
          <a:r>
            <a:rPr lang="en-US" sz="2800" kern="1200" dirty="0" smtClean="0">
              <a:solidFill>
                <a:srgbClr val="0033CC"/>
              </a:solidFill>
            </a:rPr>
            <a:t> </a:t>
          </a:r>
          <a:r>
            <a:rPr lang="en-US" sz="2800" kern="1200" dirty="0" err="1" smtClean="0">
              <a:solidFill>
                <a:srgbClr val="0033CC"/>
              </a:solidFill>
            </a:rPr>
            <a:t>dạng</a:t>
          </a:r>
          <a:r>
            <a:rPr lang="en-US" sz="2800" kern="1200" dirty="0" smtClean="0">
              <a:solidFill>
                <a:srgbClr val="0033CC"/>
              </a:solidFill>
            </a:rPr>
            <a:t>, </a:t>
          </a:r>
          <a:r>
            <a:rPr lang="en-US" sz="2800" kern="1200" dirty="0" err="1" smtClean="0">
              <a:solidFill>
                <a:srgbClr val="0033CC"/>
              </a:solidFill>
            </a:rPr>
            <a:t>màu</a:t>
          </a:r>
          <a:r>
            <a:rPr lang="en-US" sz="2800" kern="1200" dirty="0" smtClean="0">
              <a:solidFill>
                <a:srgbClr val="0033CC"/>
              </a:solidFill>
            </a:rPr>
            <a:t> </a:t>
          </a:r>
          <a:r>
            <a:rPr lang="en-US" sz="2800" kern="1200" dirty="0" err="1" smtClean="0">
              <a:solidFill>
                <a:srgbClr val="0033CC"/>
              </a:solidFill>
            </a:rPr>
            <a:t>sắc</a:t>
          </a:r>
          <a:r>
            <a:rPr lang="en-US" sz="2800" kern="1200" dirty="0" smtClean="0">
              <a:solidFill>
                <a:srgbClr val="0033CC"/>
              </a:solidFill>
            </a:rPr>
            <a:t>….)</a:t>
          </a:r>
          <a:endParaRPr lang="en-US" sz="2800" kern="1200" dirty="0">
            <a:solidFill>
              <a:srgbClr val="0033CC"/>
            </a:solidFill>
          </a:endParaRPr>
        </a:p>
      </dsp:txBody>
      <dsp:txXfrm>
        <a:off x="2897235" y="3649709"/>
        <a:ext cx="5191501" cy="857147"/>
      </dsp:txXfrm>
    </dsp:sp>
    <dsp:sp modelId="{1EC23D0E-8FE9-4D5B-B25A-1F682C46A581}">
      <dsp:nvSpPr>
        <dsp:cNvPr id="0" name=""/>
        <dsp:cNvSpPr/>
      </dsp:nvSpPr>
      <dsp:spPr>
        <a:xfrm rot="10883295">
          <a:off x="3978831" y="2325339"/>
          <a:ext cx="264276" cy="21277"/>
        </a:xfrm>
        <a:custGeom>
          <a:avLst/>
          <a:gdLst/>
          <a:ahLst/>
          <a:cxnLst/>
          <a:rect l="0" t="0" r="0" b="0"/>
          <a:pathLst>
            <a:path>
              <a:moveTo>
                <a:pt x="0" y="10638"/>
              </a:moveTo>
              <a:lnTo>
                <a:pt x="264276" y="1063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104362" y="2329371"/>
        <a:ext cx="13213" cy="13213"/>
      </dsp:txXfrm>
    </dsp:sp>
    <dsp:sp modelId="{AEB3A306-2331-4A9E-8384-B2E7CEFFA354}">
      <dsp:nvSpPr>
        <dsp:cNvPr id="0" name=""/>
        <dsp:cNvSpPr/>
      </dsp:nvSpPr>
      <dsp:spPr>
        <a:xfrm>
          <a:off x="254408" y="1411938"/>
          <a:ext cx="3726934" cy="175147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t>Ích</a:t>
          </a:r>
          <a:r>
            <a:rPr lang="en-US" sz="2800" kern="1200" dirty="0" smtClean="0"/>
            <a:t> </a:t>
          </a:r>
          <a:r>
            <a:rPr lang="en-US" sz="2800" kern="1200" dirty="0" err="1" smtClean="0"/>
            <a:t>lợi</a:t>
          </a:r>
          <a:r>
            <a:rPr lang="en-US" sz="2800" kern="1200" dirty="0" smtClean="0"/>
            <a:t> </a:t>
          </a:r>
          <a:r>
            <a:rPr lang="en-US" sz="2800" kern="1200" dirty="0" err="1" smtClean="0"/>
            <a:t>của</a:t>
          </a:r>
          <a:r>
            <a:rPr lang="en-US" sz="2800" kern="1200" dirty="0" smtClean="0"/>
            <a:t> </a:t>
          </a:r>
          <a:r>
            <a:rPr lang="en-US" sz="2800" kern="1200" dirty="0" err="1" smtClean="0"/>
            <a:t>đồ</a:t>
          </a:r>
          <a:r>
            <a:rPr lang="en-US" sz="2800" kern="1200" dirty="0" smtClean="0"/>
            <a:t> </a:t>
          </a:r>
          <a:r>
            <a:rPr lang="en-US" sz="2800" kern="1200" dirty="0" err="1" smtClean="0"/>
            <a:t>chơi</a:t>
          </a:r>
          <a:r>
            <a:rPr lang="en-US" sz="2800" kern="1200" dirty="0" smtClean="0"/>
            <a:t> </a:t>
          </a:r>
          <a:r>
            <a:rPr lang="en-US" sz="2800" kern="1200" dirty="0" err="1" smtClean="0"/>
            <a:t>là</a:t>
          </a:r>
          <a:r>
            <a:rPr lang="en-US" sz="2800" kern="1200" dirty="0" smtClean="0"/>
            <a:t> </a:t>
          </a:r>
          <a:r>
            <a:rPr lang="en-US" sz="2800" kern="1200" dirty="0" err="1" smtClean="0"/>
            <a:t>gì</a:t>
          </a:r>
          <a:r>
            <a:rPr lang="en-US" sz="2800" kern="1200" dirty="0" smtClean="0"/>
            <a:t>? (hay </a:t>
          </a:r>
          <a:r>
            <a:rPr lang="en-US" sz="2800" kern="1200" dirty="0" err="1" smtClean="0"/>
            <a:t>em</a:t>
          </a:r>
          <a:r>
            <a:rPr lang="en-US" sz="2800" kern="1200" dirty="0" smtClean="0"/>
            <a:t> </a:t>
          </a:r>
          <a:r>
            <a:rPr lang="en-US" sz="2800" kern="1200" dirty="0" err="1" smtClean="0"/>
            <a:t>có</a:t>
          </a:r>
          <a:r>
            <a:rPr lang="en-US" sz="2800" kern="1200" dirty="0" smtClean="0"/>
            <a:t> </a:t>
          </a:r>
          <a:r>
            <a:rPr lang="en-US" sz="2800" kern="1200" dirty="0" err="1" smtClean="0"/>
            <a:t>nhận</a:t>
          </a:r>
          <a:r>
            <a:rPr lang="en-US" sz="2800" kern="1200" dirty="0" smtClean="0"/>
            <a:t> </a:t>
          </a:r>
          <a:r>
            <a:rPr lang="en-US" sz="2800" kern="1200" dirty="0" err="1" smtClean="0"/>
            <a:t>xét</a:t>
          </a:r>
          <a:r>
            <a:rPr lang="en-US" sz="2800" kern="1200" dirty="0" smtClean="0"/>
            <a:t> </a:t>
          </a:r>
          <a:r>
            <a:rPr lang="en-US" sz="2800" kern="1200" dirty="0" err="1" smtClean="0"/>
            <a:t>gì</a:t>
          </a:r>
          <a:r>
            <a:rPr lang="en-US" sz="2800" kern="1200" dirty="0" smtClean="0"/>
            <a:t> </a:t>
          </a:r>
          <a:r>
            <a:rPr lang="en-US" sz="2800" kern="1200" dirty="0" err="1" smtClean="0"/>
            <a:t>về</a:t>
          </a:r>
          <a:r>
            <a:rPr lang="en-US" sz="2800" kern="1200" dirty="0" smtClean="0"/>
            <a:t> </a:t>
          </a:r>
          <a:r>
            <a:rPr lang="en-US" sz="2800" kern="1200" dirty="0" err="1" smtClean="0"/>
            <a:t>đồ</a:t>
          </a:r>
          <a:r>
            <a:rPr lang="en-US" sz="2800" kern="1200" dirty="0" smtClean="0"/>
            <a:t> </a:t>
          </a:r>
          <a:r>
            <a:rPr lang="en-US" sz="2800" kern="1200" dirty="0" err="1" smtClean="0"/>
            <a:t>chơi</a:t>
          </a:r>
          <a:r>
            <a:rPr lang="en-US" sz="2800" kern="1200" dirty="0" smtClean="0"/>
            <a:t> </a:t>
          </a:r>
          <a:r>
            <a:rPr lang="en-US" sz="2800" kern="1200" dirty="0" err="1" smtClean="0"/>
            <a:t>đó</a:t>
          </a:r>
          <a:r>
            <a:rPr lang="en-US" sz="2800" kern="1200" dirty="0" smtClean="0"/>
            <a:t>?)</a:t>
          </a:r>
          <a:endParaRPr lang="en-US" sz="2800" kern="1200" dirty="0"/>
        </a:p>
      </dsp:txBody>
      <dsp:txXfrm>
        <a:off x="800205" y="1668436"/>
        <a:ext cx="2635340" cy="123848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9AEC3D-87E3-4F4A-90AF-C1365B2A2E70}" type="slidenum">
              <a:rPr lang="en-US" smtClean="0"/>
              <a:t>5</a:t>
            </a:fld>
            <a:endParaRPr lang="en-US"/>
          </a:p>
        </p:txBody>
      </p:sp>
    </p:spTree>
    <p:extLst>
      <p:ext uri="{BB962C8B-B14F-4D97-AF65-F5344CB8AC3E}">
        <p14:creationId xmlns:p14="http://schemas.microsoft.com/office/powerpoint/2010/main" val="1132100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C1C773-6C50-47CB-B854-40F0C6CE833B}" type="datetimeFigureOut">
              <a:rPr lang="en-US">
                <a:solidFill>
                  <a:prstClr val="black">
                    <a:tint val="75000"/>
                  </a:prstClr>
                </a:solidFill>
              </a:rPr>
              <a:t>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a:solidFill>
                  <a:prstClr val="black">
                    <a:tint val="75000"/>
                  </a:prstClr>
                </a:solidFill>
              </a:rPr>
              <a:t>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a:solidFill>
                  <a:prstClr val="black">
                    <a:tint val="75000"/>
                  </a:prstClr>
                </a:solidFill>
              </a:rPr>
              <a:t>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a:solidFill>
                  <a:prstClr val="black">
                    <a:tint val="75000"/>
                  </a:prstClr>
                </a:solidFill>
              </a:rPr>
              <a:t>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C1C773-6C50-47CB-B854-40F0C6CE833B}"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1C773-6C50-47CB-B854-40F0C6CE833B}"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C1C773-6C50-47CB-B854-40F0C6CE833B}"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1C773-6C50-47CB-B854-40F0C6CE833B}" type="datetimeFigureOut">
              <a:rPr lang="en-US" smtClean="0"/>
              <a:t>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1C773-6C50-47CB-B854-40F0C6CE833B}" type="datetimeFigureOut">
              <a:rPr lang="en-US" smtClean="0"/>
              <a:t>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1C773-6C50-47CB-B854-40F0C6CE833B}" type="datetimeFigureOut">
              <a:rPr lang="en-US">
                <a:solidFill>
                  <a:prstClr val="black">
                    <a:tint val="75000"/>
                  </a:prstClr>
                </a:solidFill>
              </a:rPr>
              <a:t>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C1C773-6C50-47CB-B854-40F0C6CE833B}" type="datetimeFigureOut">
              <a:rPr lang="en-US">
                <a:solidFill>
                  <a:prstClr val="black">
                    <a:tint val="75000"/>
                  </a:prstClr>
                </a:solidFill>
              </a:rPr>
              <a:t>12/8/2024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0E191392-46B3-4988-B725-C457EAD2BD85}" type="datetimeFigureOut">
              <a:rPr lang="en-US"/>
              <a:t>12/8/2024</a:t>
            </a:fld>
            <a:endParaRPr lang="en-US"/>
          </a:p>
        </p:txBody>
      </p:sp>
      <p:sp>
        <p:nvSpPr>
          <p:cNvPr id="5" name="Footer Placeholder 4"/>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15DE37A7-131E-4749-AAF7-688385F4FE99}" type="slidenum">
              <a:rPr lang="en-US"/>
              <a:t>‹#›</a:t>
            </a:fld>
            <a:endParaRPr lang="en-US"/>
          </a:p>
        </p:txBody>
      </p:sp>
    </p:spTree>
  </p:cSld>
  <p:clrMapOvr>
    <a:masterClrMapping/>
  </p:clrMapOvr>
  <p:transition spd="slow">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B4E1BB7-1AEA-4241-A1A4-B3E9CE44291D}" type="datetimeFigureOut">
              <a:rPr lang="en-US"/>
              <a:t>12/8/2024</a:t>
            </a:fld>
            <a:endParaRPr lang="en-US"/>
          </a:p>
        </p:txBody>
      </p:sp>
      <p:sp>
        <p:nvSpPr>
          <p:cNvPr id="3" name="Footer Placeholder 2"/>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4" name="Slide Number Placeholder 3"/>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F9FDBEA-6FCD-439E-9496-7EE16FD10296}" type="slidenum">
              <a:rPr lang="en-US"/>
              <a:t>‹#›</a:t>
            </a:fld>
            <a:endParaRPr lang="en-US"/>
          </a:p>
        </p:txBody>
      </p:sp>
    </p:spTree>
  </p:cSld>
  <p:clrMapOvr>
    <a:masterClrMapping/>
  </p:clrMapOvr>
  <p:transition spd="slow">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1C773-6C50-47CB-B854-40F0C6CE833B}" type="datetimeFigureOut">
              <a:rPr lang="en-US">
                <a:solidFill>
                  <a:prstClr val="black">
                    <a:tint val="75000"/>
                  </a:prstClr>
                </a:solidFill>
              </a:rPr>
              <a:t>12/8/2024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1C773-6C50-47CB-B854-40F0C6CE833B}" type="datetimeFigureOut">
              <a:rPr lang="en-US">
                <a:solidFill>
                  <a:prstClr val="black">
                    <a:tint val="75000"/>
                  </a:prstClr>
                </a:solidFill>
              </a:rPr>
              <a:t>12/8/2024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a:solidFill>
                  <a:prstClr val="black">
                    <a:tint val="75000"/>
                  </a:prstClr>
                </a:solidFill>
              </a:rPr>
              <a:t>12/8/2024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a:solidFill>
                  <a:prstClr val="black">
                    <a:tint val="75000"/>
                  </a:prstClr>
                </a:solidFill>
              </a:rPr>
              <a:t>12/8/2024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a:solidFill>
                  <a:prstClr val="black">
                    <a:tint val="75000"/>
                  </a:prstClr>
                </a:solidFill>
              </a:rPr>
              <a:t>12/8/2024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4.jpeg"/><Relationship Id="rId5" Type="http://schemas.openxmlformats.org/officeDocument/2006/relationships/theme" Target="../theme/theme5.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1C773-6C50-47CB-B854-40F0C6CE833B}" type="datetimeFigureOut">
              <a:rPr lang="en-US">
                <a:solidFill>
                  <a:prstClr val="black">
                    <a:tint val="75000"/>
                  </a:prstClr>
                </a:solidFill>
              </a:rPr>
              <a:t>12/8/2024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1C773-6C50-47CB-B854-40F0C6CE833B}" type="datetimeFigureOut">
              <a:rPr lang="en-US" smtClean="0"/>
              <a:t>12/8/2024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C3A12-48ED-4AB8-9E17-214843E3FA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Lst>
  <p:transition spd="slow">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19311" y="2293033"/>
            <a:ext cx="8900160" cy="2912013"/>
          </a:xfrm>
          <a:prstGeom prst="rect">
            <a:avLst/>
          </a:prstGeom>
          <a:noFill/>
        </p:spPr>
        <p:txBody>
          <a:bodyPr spcFirstLastPara="1">
            <a:prstTxWarp prst="textArchUp">
              <a:avLst>
                <a:gd name="adj" fmla="val 10691075"/>
              </a:avLst>
            </a:prstTxWarp>
            <a:spAutoFit/>
            <a:scene3d>
              <a:camera prst="orthographicFront"/>
              <a:lightRig rig="soft" dir="t">
                <a:rot lat="0" lon="0" rev="15600000"/>
              </a:lightRig>
            </a:scene3d>
            <a:sp3d extrusionH="57150" prstMaterial="softEdge">
              <a:bevelT w="25400" h="38100"/>
            </a:sp3d>
          </a:bodyPr>
          <a:lstStyle/>
          <a:p>
            <a:pPr algn="ctr">
              <a:defRPr/>
            </a:pPr>
            <a:r>
              <a:rPr lang="vi-VN" sz="6600" b="1" dirty="0">
                <a:ln/>
                <a:solidFill>
                  <a:srgbClr val="FF0000"/>
                </a:solidFill>
                <a:latin typeface="UTM Avo" panose="02040603050506020204" pitchFamily="18" charset="0"/>
              </a:rPr>
              <a:t>CHÀO MỪNG </a:t>
            </a:r>
            <a:r>
              <a:rPr lang="vi-VN" sz="6600" b="1">
                <a:ln/>
                <a:solidFill>
                  <a:srgbClr val="FF0000"/>
                </a:solidFill>
                <a:latin typeface="UTM Avo" panose="02040603050506020204" pitchFamily="18" charset="0"/>
              </a:rPr>
              <a:t>CÁC </a:t>
            </a:r>
            <a:r>
              <a:rPr lang="en-US" sz="6600" b="1" smtClean="0">
                <a:ln/>
                <a:solidFill>
                  <a:srgbClr val="FF0000"/>
                </a:solidFill>
                <a:latin typeface="UTM Avo" panose="02040603050506020204" pitchFamily="18" charset="0"/>
              </a:rPr>
              <a:t>THẦY CÔ CÙNG CÁC EM </a:t>
            </a:r>
          </a:p>
          <a:p>
            <a:pPr algn="ctr">
              <a:defRPr/>
            </a:pPr>
            <a:r>
              <a:rPr lang="vi-VN" sz="6600" b="1" smtClean="0">
                <a:ln/>
                <a:solidFill>
                  <a:srgbClr val="FF0000"/>
                </a:solidFill>
                <a:latin typeface="UTM Avo" panose="02040603050506020204" pitchFamily="18" charset="0"/>
              </a:rPr>
              <a:t>ĐẾN </a:t>
            </a:r>
            <a:r>
              <a:rPr lang="vi-VN" sz="6600" b="1" dirty="0">
                <a:ln/>
                <a:solidFill>
                  <a:srgbClr val="FF0000"/>
                </a:solidFill>
                <a:latin typeface="UTM Avo" panose="02040603050506020204" pitchFamily="18" charset="0"/>
              </a:rPr>
              <a:t>VỚI </a:t>
            </a:r>
            <a:r>
              <a:rPr lang="vi-VN" sz="6600" b="1">
                <a:ln/>
                <a:solidFill>
                  <a:srgbClr val="FF0000"/>
                </a:solidFill>
                <a:latin typeface="UTM Avo" panose="02040603050506020204" pitchFamily="18" charset="0"/>
              </a:rPr>
              <a:t>TIẾT </a:t>
            </a:r>
            <a:r>
              <a:rPr lang="vi-VN" sz="6600" b="1" smtClean="0">
                <a:ln/>
                <a:solidFill>
                  <a:srgbClr val="FF0000"/>
                </a:solidFill>
                <a:latin typeface="UTM Avo" panose="02040603050506020204" pitchFamily="18" charset="0"/>
              </a:rPr>
              <a:t>HỌC</a:t>
            </a:r>
            <a:r>
              <a:rPr lang="en-US" sz="6600" b="1">
                <a:ln/>
                <a:solidFill>
                  <a:srgbClr val="FF0000"/>
                </a:solidFill>
                <a:latin typeface="UTM Avo" panose="02040603050506020204" pitchFamily="18" charset="0"/>
              </a:rPr>
              <a:t> </a:t>
            </a:r>
            <a:r>
              <a:rPr lang="en-US" sz="6600" b="1" smtClean="0">
                <a:ln/>
                <a:solidFill>
                  <a:srgbClr val="FF0000"/>
                </a:solidFill>
                <a:latin typeface="UTM Avo" panose="02040603050506020204" pitchFamily="18" charset="0"/>
              </a:rPr>
              <a:t>NGÀY HÔM NAY</a:t>
            </a:r>
            <a:endParaRPr lang="en-US" sz="6600" b="1" dirty="0">
              <a:ln/>
              <a:solidFill>
                <a:srgbClr val="FF0000"/>
              </a:solidFill>
              <a:latin typeface="UTM Avo" panose="02040603050506020204" pitchFamily="18" charset="0"/>
            </a:endParaRPr>
          </a:p>
        </p:txBody>
      </p:sp>
    </p:spTree>
    <p:extLst>
      <p:ext uri="{BB962C8B-B14F-4D97-AF65-F5344CB8AC3E}">
        <p14:creationId xmlns:p14="http://schemas.microsoft.com/office/powerpoint/2010/main" val="3239358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9719"/>
            <a:ext cx="12192000" cy="7171292"/>
          </a:xfrm>
          <a:prstGeom prst="rect">
            <a:avLst/>
          </a:prstGeom>
        </p:spPr>
      </p:pic>
      <p:sp>
        <p:nvSpPr>
          <p:cNvPr id="6" name="TextBox 5"/>
          <p:cNvSpPr txBox="1"/>
          <p:nvPr/>
        </p:nvSpPr>
        <p:spPr>
          <a:xfrm>
            <a:off x="2384508" y="433024"/>
            <a:ext cx="7992888" cy="646331"/>
          </a:xfrm>
          <a:prstGeom prst="rect">
            <a:avLst/>
          </a:prstGeom>
          <a:noFill/>
        </p:spPr>
        <p:txBody>
          <a:bodyPr wrap="square" rtlCol="0">
            <a:spAutoFit/>
          </a:bodyPr>
          <a:lstStyle/>
          <a:p>
            <a:r>
              <a:rPr lang="en-US" sz="3600" b="1" err="1">
                <a:solidFill>
                  <a:schemeClr val="bg1"/>
                </a:solidFill>
                <a:latin typeface="Times New Roman" panose="02020603050405020304" pitchFamily="18" charset="0"/>
                <a:ea typeface="HP001 5H" panose="020B0603050302020204" pitchFamily="34" charset="-127"/>
                <a:cs typeface="Times New Roman" panose="02020603050405020304" pitchFamily="18" charset="0"/>
              </a:rPr>
              <a:t>Thứ</a:t>
            </a:r>
            <a:r>
              <a:rPr lang="en-US" sz="3600" b="1">
                <a:solidFill>
                  <a:schemeClr val="bg1"/>
                </a:solidFill>
                <a:latin typeface="Times New Roman" panose="02020603050405020304" pitchFamily="18" charset="0"/>
                <a:ea typeface="HP001 5H" panose="020B0603050302020204" pitchFamily="34" charset="-127"/>
                <a:cs typeface="Times New Roman" panose="02020603050405020304" pitchFamily="18" charset="0"/>
              </a:rPr>
              <a:t> </a:t>
            </a:r>
            <a:r>
              <a:rPr lang="en-US" sz="3600" b="1" smtClean="0">
                <a:solidFill>
                  <a:schemeClr val="bg1"/>
                </a:solidFill>
                <a:latin typeface="Times New Roman" panose="02020603050405020304" pitchFamily="18" charset="0"/>
                <a:ea typeface="HP001 5H" panose="020B0603050302020204" pitchFamily="34" charset="-127"/>
                <a:cs typeface="Times New Roman" panose="02020603050405020304" pitchFamily="18" charset="0"/>
              </a:rPr>
              <a:t>Năm </a:t>
            </a:r>
            <a:r>
              <a:rPr lang="en-US" sz="3600" b="1" err="1">
                <a:solidFill>
                  <a:schemeClr val="bg1"/>
                </a:solidFill>
                <a:latin typeface="Times New Roman" panose="02020603050405020304" pitchFamily="18" charset="0"/>
                <a:ea typeface="HP001 5H" panose="020B0603050302020204" pitchFamily="34" charset="-127"/>
                <a:cs typeface="Times New Roman" panose="02020603050405020304" pitchFamily="18" charset="0"/>
              </a:rPr>
              <a:t>ngày</a:t>
            </a:r>
            <a:r>
              <a:rPr lang="en-US" sz="3600" b="1">
                <a:solidFill>
                  <a:schemeClr val="bg1"/>
                </a:solidFill>
                <a:latin typeface="Times New Roman" panose="02020603050405020304" pitchFamily="18" charset="0"/>
                <a:ea typeface="HP001 5H" panose="020B0603050302020204" pitchFamily="34" charset="-127"/>
                <a:cs typeface="Times New Roman" panose="02020603050405020304" pitchFamily="18" charset="0"/>
              </a:rPr>
              <a:t> </a:t>
            </a:r>
            <a:r>
              <a:rPr lang="en-US" sz="3600" b="1" smtClean="0">
                <a:solidFill>
                  <a:schemeClr val="bg1"/>
                </a:solidFill>
                <a:latin typeface="Times New Roman" panose="02020603050405020304" pitchFamily="18" charset="0"/>
                <a:ea typeface="HP001 5H" panose="020B0603050302020204" pitchFamily="34" charset="-127"/>
                <a:cs typeface="Times New Roman" panose="02020603050405020304" pitchFamily="18" charset="0"/>
              </a:rPr>
              <a:t>5</a:t>
            </a:r>
            <a:r>
              <a:rPr lang="vi-VN" sz="3600" b="1" smtClean="0">
                <a:solidFill>
                  <a:schemeClr val="bg1"/>
                </a:solidFill>
                <a:latin typeface="Times New Roman" panose="02020603050405020304" pitchFamily="18" charset="0"/>
                <a:ea typeface="HP001 5H" panose="020B0603050302020204" pitchFamily="34" charset="-127"/>
                <a:cs typeface="Times New Roman" panose="02020603050405020304" pitchFamily="18" charset="0"/>
              </a:rPr>
              <a:t> </a:t>
            </a:r>
            <a:r>
              <a:rPr lang="en-US" sz="3600" b="1" err="1">
                <a:solidFill>
                  <a:schemeClr val="bg1"/>
                </a:solidFill>
                <a:latin typeface="Times New Roman" panose="02020603050405020304" pitchFamily="18" charset="0"/>
                <a:ea typeface="HP001 5H" panose="020B0603050302020204" pitchFamily="34" charset="-127"/>
                <a:cs typeface="Times New Roman" panose="02020603050405020304" pitchFamily="18" charset="0"/>
              </a:rPr>
              <a:t>tháng</a:t>
            </a:r>
            <a:r>
              <a:rPr lang="en-US" sz="3600" b="1">
                <a:solidFill>
                  <a:schemeClr val="bg1"/>
                </a:solidFill>
                <a:latin typeface="Times New Roman" panose="02020603050405020304" pitchFamily="18" charset="0"/>
                <a:ea typeface="HP001 5H" panose="020B0603050302020204" pitchFamily="34" charset="-127"/>
                <a:cs typeface="Times New Roman" panose="02020603050405020304" pitchFamily="18" charset="0"/>
              </a:rPr>
              <a:t> </a:t>
            </a:r>
            <a:r>
              <a:rPr lang="en-US" sz="3600" b="1" smtClean="0">
                <a:solidFill>
                  <a:schemeClr val="bg1"/>
                </a:solidFill>
                <a:latin typeface="Times New Roman" panose="02020603050405020304" pitchFamily="18" charset="0"/>
                <a:ea typeface="HP001 5H" panose="020B0603050302020204" pitchFamily="34" charset="-127"/>
                <a:cs typeface="Times New Roman" panose="02020603050405020304" pitchFamily="18" charset="0"/>
              </a:rPr>
              <a:t>12 </a:t>
            </a:r>
            <a:r>
              <a:rPr lang="en-US" sz="3600" b="1" err="1">
                <a:solidFill>
                  <a:schemeClr val="bg1"/>
                </a:solidFill>
                <a:latin typeface="Times New Roman" panose="02020603050405020304" pitchFamily="18" charset="0"/>
                <a:ea typeface="HP001 5H" panose="020B0603050302020204" pitchFamily="34" charset="-127"/>
                <a:cs typeface="Times New Roman" panose="02020603050405020304" pitchFamily="18" charset="0"/>
              </a:rPr>
              <a:t>năm</a:t>
            </a:r>
            <a:r>
              <a:rPr lang="en-US" sz="3600" b="1">
                <a:solidFill>
                  <a:schemeClr val="bg1"/>
                </a:solidFill>
                <a:latin typeface="Times New Roman" panose="02020603050405020304" pitchFamily="18" charset="0"/>
                <a:ea typeface="HP001 5H" panose="020B0603050302020204" pitchFamily="34" charset="-127"/>
                <a:cs typeface="Times New Roman" panose="02020603050405020304" pitchFamily="18" charset="0"/>
              </a:rPr>
              <a:t> </a:t>
            </a:r>
            <a:r>
              <a:rPr lang="en-US" sz="3600" b="1" smtClean="0">
                <a:solidFill>
                  <a:schemeClr val="bg1"/>
                </a:solidFill>
                <a:latin typeface="Times New Roman" panose="02020603050405020304" pitchFamily="18" charset="0"/>
                <a:ea typeface="HP001 5H" panose="020B0603050302020204" pitchFamily="34" charset="-127"/>
                <a:cs typeface="Times New Roman" panose="02020603050405020304" pitchFamily="18" charset="0"/>
              </a:rPr>
              <a:t>2024</a:t>
            </a:r>
            <a:endParaRPr lang="vi-VN" sz="3600" b="1" dirty="0">
              <a:solidFill>
                <a:schemeClr val="bg1"/>
              </a:solidFill>
              <a:latin typeface="Times New Roman" panose="02020603050405020304" pitchFamily="18" charset="0"/>
              <a:ea typeface="HP001 5H" panose="020B0603050302020204" pitchFamily="34" charset="-127"/>
              <a:cs typeface="Times New Roman" panose="02020603050405020304" pitchFamily="18" charset="0"/>
            </a:endParaRPr>
          </a:p>
        </p:txBody>
      </p:sp>
      <p:sp>
        <p:nvSpPr>
          <p:cNvPr id="7" name="TextBox 6"/>
          <p:cNvSpPr txBox="1"/>
          <p:nvPr/>
        </p:nvSpPr>
        <p:spPr>
          <a:xfrm>
            <a:off x="2384508" y="1098542"/>
            <a:ext cx="6760368" cy="646331"/>
          </a:xfrm>
          <a:prstGeom prst="rect">
            <a:avLst/>
          </a:prstGeom>
          <a:noFill/>
        </p:spPr>
        <p:txBody>
          <a:bodyPr wrap="square" rtlCol="0">
            <a:spAutoFit/>
          </a:bodyPr>
          <a:lstStyle/>
          <a:p>
            <a:pPr algn="ctr"/>
            <a:r>
              <a:rPr lang="en-US" altLang="en-US" sz="3600" b="1" dirty="0" err="1" smtClean="0">
                <a:solidFill>
                  <a:schemeClr val="bg1"/>
                </a:solidFill>
                <a:latin typeface="Times New Roman" panose="02020603050405020304" pitchFamily="18" charset="0"/>
                <a:ea typeface="HP001 5H" panose="020B0603050302020204" pitchFamily="34" charset="-127"/>
                <a:cs typeface="Times New Roman" panose="02020603050405020304" pitchFamily="18" charset="0"/>
              </a:rPr>
              <a:t>Tiếng</a:t>
            </a:r>
            <a:r>
              <a:rPr lang="en-US" altLang="en-US" sz="3600" b="1" dirty="0" smtClean="0">
                <a:solidFill>
                  <a:schemeClr val="bg1"/>
                </a:solidFill>
                <a:latin typeface="Times New Roman" panose="02020603050405020304" pitchFamily="18" charset="0"/>
                <a:ea typeface="HP001 5H" panose="020B0603050302020204" pitchFamily="34" charset="-127"/>
                <a:cs typeface="Times New Roman" panose="02020603050405020304" pitchFamily="18" charset="0"/>
              </a:rPr>
              <a:t> </a:t>
            </a:r>
            <a:r>
              <a:rPr lang="en-US" altLang="en-US" sz="3600" b="1" dirty="0" err="1" smtClean="0">
                <a:solidFill>
                  <a:schemeClr val="bg1"/>
                </a:solidFill>
                <a:latin typeface="Times New Roman" panose="02020603050405020304" pitchFamily="18" charset="0"/>
                <a:ea typeface="HP001 5H" panose="020B0603050302020204" pitchFamily="34" charset="-127"/>
                <a:cs typeface="Times New Roman" panose="02020603050405020304" pitchFamily="18" charset="0"/>
              </a:rPr>
              <a:t>Việt</a:t>
            </a:r>
            <a:endParaRPr lang="vi-VN" altLang="en-US" sz="3600" b="1" dirty="0">
              <a:solidFill>
                <a:schemeClr val="bg1"/>
              </a:solidFill>
              <a:latin typeface="Times New Roman" panose="02020603050405020304" pitchFamily="18" charset="0"/>
              <a:ea typeface="HP001 5H" panose="020B0603050302020204" pitchFamily="34" charset="-127"/>
              <a:cs typeface="Times New Roman" panose="02020603050405020304" pitchFamily="18" charset="0"/>
            </a:endParaRPr>
          </a:p>
        </p:txBody>
      </p:sp>
      <p:sp>
        <p:nvSpPr>
          <p:cNvPr id="9" name="TextBox 8"/>
          <p:cNvSpPr txBox="1"/>
          <p:nvPr/>
        </p:nvSpPr>
        <p:spPr>
          <a:xfrm>
            <a:off x="1088994" y="1736350"/>
            <a:ext cx="10629900" cy="1692771"/>
          </a:xfrm>
          <a:prstGeom prst="rect">
            <a:avLst/>
          </a:prstGeom>
          <a:noFill/>
        </p:spPr>
        <p:txBody>
          <a:bodyPr wrap="square" rtlCol="0">
            <a:spAutoFit/>
          </a:bodyPr>
          <a:lstStyle/>
          <a:p>
            <a:pPr lvl="0" algn="ctr">
              <a:defRPr/>
            </a:pPr>
            <a:r>
              <a:rPr lang="en-US" sz="4000" b="1" spc="100" dirty="0">
                <a:ln w="22225">
                  <a:solidFill>
                    <a:srgbClr val="FF0000"/>
                  </a:solidFill>
                  <a:prstDash val="solid"/>
                </a:ln>
                <a:solidFill>
                  <a:srgbClr val="FFFF00"/>
                </a:solidFill>
                <a:latin typeface="HP001 4H" panose="020B0603050302020204" pitchFamily="34" charset="-127"/>
                <a:ea typeface="HP001 4H" panose="020B0603050302020204" pitchFamily="34" charset="-127"/>
                <a:cs typeface="Times New Roman" panose="02020603050405020304" pitchFamily="18" charset="0"/>
              </a:rPr>
              <a:t> </a:t>
            </a:r>
          </a:p>
          <a:p>
            <a:pPr algn="ctr"/>
            <a:endParaRPr lang="en-US" altLang="en-US" sz="3200" b="1" dirty="0">
              <a:solidFill>
                <a:srgbClr val="FFFF00"/>
              </a:solidFill>
              <a:latin typeface="HP001 4H" panose="020B0603050302020204" pitchFamily="34" charset="-127"/>
              <a:ea typeface="HP001 4H" panose="020B0603050302020204" pitchFamily="34" charset="-127"/>
              <a:cs typeface="Times New Roman" pitchFamily="18" charset="0"/>
            </a:endParaRPr>
          </a:p>
          <a:p>
            <a:pPr algn="ctr"/>
            <a:r>
              <a:rPr lang="en-US" altLang="en-US" sz="3200" b="1" dirty="0">
                <a:solidFill>
                  <a:srgbClr val="FFFF00"/>
                </a:solidFill>
                <a:latin typeface="HP001 4H" panose="020B0603050302020204" pitchFamily="34" charset="-127"/>
                <a:ea typeface="HP001 4H" panose="020B0603050302020204" pitchFamily="34" charset="-127"/>
                <a:cs typeface="Times New Roman" pitchFamily="18" charset="0"/>
              </a:rPr>
              <a:t>     </a:t>
            </a:r>
            <a:endParaRPr lang="vi-VN" sz="3200" b="1" dirty="0">
              <a:solidFill>
                <a:srgbClr val="FFFF00"/>
              </a:solidFill>
              <a:latin typeface="HP001 4 hàng" pitchFamily="34" charset="-93"/>
            </a:endParaRPr>
          </a:p>
        </p:txBody>
      </p:sp>
      <p:sp>
        <p:nvSpPr>
          <p:cNvPr id="11" name="TextBox 10"/>
          <p:cNvSpPr txBox="1"/>
          <p:nvPr/>
        </p:nvSpPr>
        <p:spPr>
          <a:xfrm>
            <a:off x="615888" y="1654084"/>
            <a:ext cx="10817197" cy="707886"/>
          </a:xfrm>
          <a:prstGeom prst="rect">
            <a:avLst/>
          </a:prstGeom>
          <a:noFill/>
        </p:spPr>
        <p:txBody>
          <a:bodyPr wrap="square" rtlCol="0">
            <a:spAutoFit/>
          </a:bodyPr>
          <a:lstStyle/>
          <a:p>
            <a:pPr algn="ctr"/>
            <a:r>
              <a:rPr lang="en-US" altLang="en-US" sz="3200" b="1" dirty="0">
                <a:solidFill>
                  <a:schemeClr val="bg1"/>
                </a:solidFill>
                <a:latin typeface="HP001 5H" panose="020B0603050302020204" pitchFamily="34" charset="-127"/>
                <a:ea typeface="HP001 5H" panose="020B0603050302020204" pitchFamily="34" charset="-127"/>
                <a:cs typeface="Times New Roman" pitchFamily="18" charset="0"/>
              </a:rPr>
              <a:t> </a:t>
            </a:r>
            <a:r>
              <a:rPr lang="en-US" altLang="en-US" sz="4000" b="1" dirty="0" err="1"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Luyện</a:t>
            </a:r>
            <a:r>
              <a:rPr lang="en-US" altLang="en-US" sz="4000" b="1" dirty="0"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 </a:t>
            </a:r>
            <a:r>
              <a:rPr lang="en-US" altLang="en-US" sz="4000" b="1" dirty="0" err="1"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tập</a:t>
            </a:r>
            <a:r>
              <a:rPr lang="en-US" altLang="en-US" sz="4000" b="1" dirty="0"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 </a:t>
            </a:r>
            <a:r>
              <a:rPr lang="en-US" altLang="en-US" sz="4000" b="1" dirty="0" err="1"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Viết</a:t>
            </a:r>
            <a:r>
              <a:rPr lang="en-US" altLang="en-US" sz="4000" b="1" dirty="0"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 </a:t>
            </a:r>
            <a:r>
              <a:rPr lang="en-US" altLang="en-US" sz="4000" b="1" dirty="0" err="1"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đoạn</a:t>
            </a:r>
            <a:r>
              <a:rPr lang="en-US" altLang="en-US" sz="4000" b="1" dirty="0"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 </a:t>
            </a:r>
            <a:r>
              <a:rPr lang="en-US" altLang="en-US" sz="4000" b="1" dirty="0" err="1"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văn</a:t>
            </a:r>
            <a:r>
              <a:rPr lang="en-US" altLang="en-US" sz="4000" b="1" dirty="0"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 </a:t>
            </a:r>
            <a:r>
              <a:rPr lang="en-US" altLang="en-US" sz="4000" b="1" dirty="0" err="1"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giới</a:t>
            </a:r>
            <a:r>
              <a:rPr lang="en-US" altLang="en-US" sz="4000" b="1" dirty="0"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 </a:t>
            </a:r>
            <a:r>
              <a:rPr lang="en-US" altLang="en-US" sz="4000" b="1" dirty="0" err="1"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thiệu</a:t>
            </a:r>
            <a:r>
              <a:rPr lang="en-US" altLang="en-US" sz="4000" b="1" dirty="0"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 </a:t>
            </a:r>
            <a:r>
              <a:rPr lang="en-US" altLang="en-US" sz="4000" b="1" dirty="0" err="1"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một</a:t>
            </a:r>
            <a:r>
              <a:rPr lang="en-US" altLang="en-US" sz="4000" b="1" dirty="0"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 </a:t>
            </a:r>
            <a:r>
              <a:rPr lang="en-US" altLang="en-US" sz="4000" b="1" dirty="0" err="1"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đồ</a:t>
            </a:r>
            <a:r>
              <a:rPr lang="en-US" altLang="en-US" sz="4000" b="1" dirty="0"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 </a:t>
            </a:r>
            <a:r>
              <a:rPr lang="en-US" altLang="en-US" sz="4000" b="1" dirty="0" err="1"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chơi</a:t>
            </a:r>
            <a:r>
              <a:rPr lang="en-US" altLang="en-US" sz="4000" b="1"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 </a:t>
            </a:r>
            <a:endParaRPr lang="en-US" altLang="en-US" sz="4000" b="1" dirty="0"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endParaRPr>
          </a:p>
        </p:txBody>
      </p:sp>
    </p:spTree>
    <p:extLst>
      <p:ext uri="{BB962C8B-B14F-4D97-AF65-F5344CB8AC3E}">
        <p14:creationId xmlns:p14="http://schemas.microsoft.com/office/powerpoint/2010/main" val="2940289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extBox 3"/>
          <p:cNvSpPr txBox="1"/>
          <p:nvPr/>
        </p:nvSpPr>
        <p:spPr>
          <a:xfrm>
            <a:off x="797472" y="506108"/>
            <a:ext cx="10520855" cy="1077218"/>
          </a:xfrm>
          <a:prstGeom prst="rect">
            <a:avLst/>
          </a:prstGeom>
          <a:solidFill>
            <a:srgbClr val="FFFF00"/>
          </a:solidFill>
        </p:spPr>
        <p:txBody>
          <a:bodyPr wrap="square">
            <a:spAutoFit/>
          </a:bodyPr>
          <a:lstStyle/>
          <a:p>
            <a:r>
              <a:rPr lang="en-US" sz="3200" b="1" i="1"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1</a:t>
            </a:r>
            <a:r>
              <a:rPr lang="en-US" sz="3200" b="1" i="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1">
                <a:solidFill>
                  <a:srgbClr val="FF0000"/>
                </a:solidFill>
                <a:latin typeface="Times New Roman" panose="02020603050405020304" pitchFamily="18" charset="0"/>
                <a:cs typeface="Times New Roman" panose="02020603050405020304" pitchFamily="18" charset="0"/>
              </a:rPr>
              <a:t>Kể tên những đồ chơi của em. Em thích đồ chơi nào nhất? Vì sao?</a:t>
            </a:r>
          </a:p>
        </p:txBody>
      </p:sp>
      <p:pic>
        <p:nvPicPr>
          <p:cNvPr id="15" name="Picture 14"/>
          <p:cNvPicPr>
            <a:picLocks noChangeAspect="1"/>
          </p:cNvPicPr>
          <p:nvPr/>
        </p:nvPicPr>
        <p:blipFill>
          <a:blip r:embed="rId4"/>
          <a:stretch>
            <a:fillRect/>
          </a:stretch>
        </p:blipFill>
        <p:spPr>
          <a:xfrm>
            <a:off x="981635" y="1877627"/>
            <a:ext cx="10336692" cy="2655731"/>
          </a:xfrm>
          <a:prstGeom prst="rect">
            <a:avLst/>
          </a:prstGeom>
        </p:spPr>
      </p:pic>
      <p:sp>
        <p:nvSpPr>
          <p:cNvPr id="16" name="Rectangle: Rounded Corners 6"/>
          <p:cNvSpPr/>
          <p:nvPr/>
        </p:nvSpPr>
        <p:spPr>
          <a:xfrm>
            <a:off x="981635" y="4533358"/>
            <a:ext cx="10152530" cy="16436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vi-VN" sz="32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Một số món đồ chơi mà trẻ em thích như: Búp bê, gấu bông, đồ hàng, siêu nhân, lê-gô, máy bay</a:t>
            </a:r>
            <a:endPar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04827330"/>
              </p:ext>
            </p:extLst>
          </p:nvPr>
        </p:nvGraphicFramePr>
        <p:xfrm>
          <a:off x="642671" y="1781504"/>
          <a:ext cx="11093562" cy="4766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516547" y="113951"/>
            <a:ext cx="10851776" cy="1569660"/>
          </a:xfrm>
          <a:prstGeom prst="rect">
            <a:avLst/>
          </a:prstGeom>
          <a:solidFill>
            <a:srgbClr val="FFFF00"/>
          </a:solidFill>
        </p:spPr>
        <p:txBody>
          <a:bodyPr wrap="square">
            <a:spAutoFit/>
          </a:bodyPr>
          <a:lstStyle/>
          <a:p>
            <a:r>
              <a:rPr lang="en-US" sz="4800" b="1" i="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2.</a:t>
            </a:r>
            <a:r>
              <a:rPr lang="vi-VN" sz="4800" b="1" i="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4800" b="1" i="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Viết 3-4 câu giới thiệu một món đồ chơi mà em </a:t>
            </a:r>
            <a:r>
              <a:rPr lang="vi-VN" sz="4800" b="1" i="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thích</a:t>
            </a:r>
            <a:r>
              <a:rPr lang="en-US" sz="4800" b="1" i="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4800" b="1" i="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95536926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Đồ chơi xe ô tô điều khiển 2012-1 | MBMart.com.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56" y="3694318"/>
            <a:ext cx="2369126" cy="33805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2982" y="2378136"/>
            <a:ext cx="1358830" cy="1508065"/>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smtClean="0">
                <a:solidFill>
                  <a:sysClr val="windowText" lastClr="000000"/>
                </a:solidFill>
              </a:rPr>
              <a:t>Ô </a:t>
            </a:r>
            <a:r>
              <a:rPr lang="en-US" sz="2800" dirty="0" err="1" smtClean="0">
                <a:solidFill>
                  <a:sysClr val="windowText" lastClr="000000"/>
                </a:solidFill>
              </a:rPr>
              <a:t>tô</a:t>
            </a:r>
            <a:r>
              <a:rPr lang="en-US" sz="2800" dirty="0" smtClean="0">
                <a:solidFill>
                  <a:sysClr val="windowText" lastClr="000000"/>
                </a:solidFill>
              </a:rPr>
              <a:t> </a:t>
            </a:r>
            <a:r>
              <a:rPr lang="en-US" sz="2800" dirty="0" err="1" smtClean="0">
                <a:solidFill>
                  <a:sysClr val="windowText" lastClr="000000"/>
                </a:solidFill>
              </a:rPr>
              <a:t>điều</a:t>
            </a:r>
            <a:r>
              <a:rPr lang="en-US" sz="2800" dirty="0" smtClean="0">
                <a:solidFill>
                  <a:sysClr val="windowText" lastClr="000000"/>
                </a:solidFill>
              </a:rPr>
              <a:t> </a:t>
            </a:r>
            <a:r>
              <a:rPr lang="en-US" sz="2800" dirty="0" err="1" smtClean="0">
                <a:solidFill>
                  <a:sysClr val="windowText" lastClr="000000"/>
                </a:solidFill>
              </a:rPr>
              <a:t>khiển</a:t>
            </a:r>
            <a:endParaRPr lang="en-US" sz="2800" dirty="0">
              <a:solidFill>
                <a:sysClr val="windowText" lastClr="000000"/>
              </a:solidFill>
            </a:endParaRPr>
          </a:p>
        </p:txBody>
      </p:sp>
      <p:sp>
        <p:nvSpPr>
          <p:cNvPr id="4" name="Rectangle 3"/>
          <p:cNvSpPr/>
          <p:nvPr/>
        </p:nvSpPr>
        <p:spPr>
          <a:xfrm>
            <a:off x="2680852" y="824339"/>
            <a:ext cx="2687781" cy="92825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Ô </a:t>
            </a:r>
            <a:r>
              <a:rPr lang="en-US" sz="2800" dirty="0" err="1" smtClean="0"/>
              <a:t>tô</a:t>
            </a:r>
            <a:r>
              <a:rPr lang="en-US" sz="2800" dirty="0" smtClean="0"/>
              <a:t> </a:t>
            </a:r>
            <a:r>
              <a:rPr lang="en-US" sz="2800" dirty="0" err="1" smtClean="0"/>
              <a:t>từ</a:t>
            </a:r>
            <a:r>
              <a:rPr lang="en-US" sz="2800" dirty="0" smtClean="0"/>
              <a:t> </a:t>
            </a:r>
            <a:r>
              <a:rPr lang="en-US" sz="2800" dirty="0" err="1" smtClean="0"/>
              <a:t>đâu</a:t>
            </a:r>
            <a:r>
              <a:rPr lang="en-US" sz="2800" dirty="0" smtClean="0"/>
              <a:t> </a:t>
            </a:r>
            <a:r>
              <a:rPr lang="en-US" sz="2800" dirty="0" err="1" smtClean="0"/>
              <a:t>có</a:t>
            </a:r>
            <a:r>
              <a:rPr lang="en-US" sz="2800" dirty="0" smtClean="0"/>
              <a:t>?</a:t>
            </a:r>
            <a:endParaRPr lang="en-US" sz="2800" dirty="0"/>
          </a:p>
        </p:txBody>
      </p:sp>
      <p:cxnSp>
        <p:nvCxnSpPr>
          <p:cNvPr id="5" name="Straight Connector 4"/>
          <p:cNvCxnSpPr/>
          <p:nvPr/>
        </p:nvCxnSpPr>
        <p:spPr>
          <a:xfrm>
            <a:off x="5375565" y="1288466"/>
            <a:ext cx="900550" cy="0"/>
          </a:xfrm>
          <a:prstGeom prst="line">
            <a:avLst/>
          </a:prstGeom>
          <a:ln w="28575">
            <a:solidFill>
              <a:srgbClr val="80008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6302535" y="382286"/>
            <a:ext cx="5694221" cy="1812359"/>
          </a:xfrm>
          <a:prstGeom prst="rect">
            <a:avLst/>
          </a:prstGeom>
          <a:solidFill>
            <a:srgbClr val="0033CC"/>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t>Sinh</a:t>
            </a:r>
            <a:r>
              <a:rPr lang="en-US" sz="2800" dirty="0" smtClean="0"/>
              <a:t> </a:t>
            </a:r>
            <a:r>
              <a:rPr lang="en-US" sz="2800" dirty="0" err="1" smtClean="0"/>
              <a:t>nhật</a:t>
            </a:r>
            <a:r>
              <a:rPr lang="en-US" sz="2800" dirty="0" smtClean="0"/>
              <a:t> </a:t>
            </a:r>
            <a:r>
              <a:rPr lang="en-US" sz="2800" dirty="0" err="1" smtClean="0"/>
              <a:t>vừa</a:t>
            </a:r>
            <a:r>
              <a:rPr lang="en-US" sz="2800" dirty="0" smtClean="0"/>
              <a:t> </a:t>
            </a:r>
            <a:r>
              <a:rPr lang="en-US" sz="2800" dirty="0" err="1" smtClean="0"/>
              <a:t>rồi</a:t>
            </a:r>
            <a:r>
              <a:rPr lang="en-US" sz="2800" dirty="0" smtClean="0"/>
              <a:t>, </a:t>
            </a:r>
            <a:r>
              <a:rPr lang="en-US" sz="2800" dirty="0" err="1" smtClean="0"/>
              <a:t>em</a:t>
            </a:r>
            <a:r>
              <a:rPr lang="en-US" sz="2800" dirty="0" smtClean="0"/>
              <a:t> </a:t>
            </a:r>
            <a:r>
              <a:rPr lang="en-US" sz="2800" dirty="0" err="1" smtClean="0"/>
              <a:t>được</a:t>
            </a:r>
            <a:r>
              <a:rPr lang="en-US" sz="2800" dirty="0" smtClean="0"/>
              <a:t> </a:t>
            </a:r>
            <a:r>
              <a:rPr lang="en-US" sz="2800" dirty="0" err="1" smtClean="0"/>
              <a:t>tặng</a:t>
            </a:r>
            <a:r>
              <a:rPr lang="en-US" sz="2800" dirty="0" smtClean="0"/>
              <a:t> </a:t>
            </a:r>
            <a:r>
              <a:rPr lang="en-US" sz="2800" dirty="0" err="1" smtClean="0"/>
              <a:t>rất</a:t>
            </a:r>
            <a:r>
              <a:rPr lang="en-US" sz="2800" dirty="0" smtClean="0"/>
              <a:t> </a:t>
            </a:r>
            <a:r>
              <a:rPr lang="en-US" sz="2800" dirty="0" err="1" smtClean="0"/>
              <a:t>nhiều</a:t>
            </a:r>
            <a:r>
              <a:rPr lang="en-US" sz="2800" dirty="0" smtClean="0"/>
              <a:t> </a:t>
            </a:r>
            <a:r>
              <a:rPr lang="en-US" sz="2800" dirty="0" err="1" smtClean="0"/>
              <a:t>đồ</a:t>
            </a:r>
            <a:r>
              <a:rPr lang="en-US" sz="2800" dirty="0" smtClean="0"/>
              <a:t> </a:t>
            </a:r>
            <a:r>
              <a:rPr lang="en-US" sz="2800" dirty="0" err="1" smtClean="0"/>
              <a:t>chơi</a:t>
            </a:r>
            <a:r>
              <a:rPr lang="en-US" sz="2800" dirty="0"/>
              <a:t> </a:t>
            </a:r>
            <a:r>
              <a:rPr lang="en-US" sz="2800" dirty="0" err="1" smtClean="0"/>
              <a:t>nhưng</a:t>
            </a:r>
            <a:r>
              <a:rPr lang="en-US" sz="2800" dirty="0" smtClean="0"/>
              <a:t> </a:t>
            </a:r>
            <a:r>
              <a:rPr lang="en-US" sz="2800" dirty="0" err="1" smtClean="0"/>
              <a:t>em</a:t>
            </a:r>
            <a:r>
              <a:rPr lang="en-US" sz="2800" dirty="0" smtClean="0"/>
              <a:t> </a:t>
            </a:r>
            <a:r>
              <a:rPr lang="en-US" sz="2800" dirty="0" err="1" smtClean="0"/>
              <a:t>thích</a:t>
            </a:r>
            <a:r>
              <a:rPr lang="en-US" sz="2800" dirty="0" smtClean="0"/>
              <a:t> </a:t>
            </a:r>
            <a:r>
              <a:rPr lang="en-US" sz="2800" dirty="0" err="1" smtClean="0"/>
              <a:t>nhất</a:t>
            </a:r>
            <a:r>
              <a:rPr lang="en-US" sz="2800" dirty="0" smtClean="0"/>
              <a:t> </a:t>
            </a:r>
            <a:r>
              <a:rPr lang="en-US" sz="2800" dirty="0" err="1" smtClean="0"/>
              <a:t>là</a:t>
            </a:r>
            <a:r>
              <a:rPr lang="en-US" sz="2800" dirty="0" smtClean="0"/>
              <a:t> </a:t>
            </a:r>
            <a:r>
              <a:rPr lang="en-US" sz="2800" dirty="0" err="1" smtClean="0"/>
              <a:t>chiếc</a:t>
            </a:r>
            <a:r>
              <a:rPr lang="en-US" sz="2800" dirty="0" smtClean="0"/>
              <a:t> ô </a:t>
            </a:r>
            <a:r>
              <a:rPr lang="en-US" sz="2800" dirty="0" err="1" smtClean="0"/>
              <a:t>tô</a:t>
            </a:r>
            <a:r>
              <a:rPr lang="en-US" sz="2800" dirty="0" smtClean="0"/>
              <a:t> </a:t>
            </a:r>
            <a:r>
              <a:rPr lang="en-US" sz="2800" dirty="0" err="1" smtClean="0"/>
              <a:t>điều</a:t>
            </a:r>
            <a:r>
              <a:rPr lang="en-US" sz="2800" dirty="0" smtClean="0"/>
              <a:t> </a:t>
            </a:r>
            <a:r>
              <a:rPr lang="en-US" sz="2800" dirty="0" err="1" smtClean="0"/>
              <a:t>khiển</a:t>
            </a:r>
            <a:r>
              <a:rPr lang="en-US" sz="2800" dirty="0" smtClean="0"/>
              <a:t>. </a:t>
            </a:r>
            <a:r>
              <a:rPr lang="en-US" sz="2800" dirty="0" err="1" smtClean="0"/>
              <a:t>Đó</a:t>
            </a:r>
            <a:r>
              <a:rPr lang="en-US" sz="2800" dirty="0" smtClean="0"/>
              <a:t> </a:t>
            </a:r>
            <a:r>
              <a:rPr lang="en-US" sz="2800" dirty="0" err="1" smtClean="0"/>
              <a:t>là</a:t>
            </a:r>
            <a:r>
              <a:rPr lang="en-US" sz="2800" dirty="0" smtClean="0"/>
              <a:t> </a:t>
            </a:r>
            <a:r>
              <a:rPr lang="en-US" sz="2800" dirty="0" err="1" smtClean="0"/>
              <a:t>món</a:t>
            </a:r>
            <a:r>
              <a:rPr lang="en-US" sz="2800" dirty="0" smtClean="0"/>
              <a:t> </a:t>
            </a:r>
            <a:r>
              <a:rPr lang="en-US" sz="2800" dirty="0" err="1" smtClean="0"/>
              <a:t>quà</a:t>
            </a:r>
            <a:r>
              <a:rPr lang="en-US" sz="2800" dirty="0" smtClean="0"/>
              <a:t> </a:t>
            </a:r>
            <a:r>
              <a:rPr lang="en-US" sz="2800" dirty="0" err="1" smtClean="0"/>
              <a:t>bố</a:t>
            </a:r>
            <a:r>
              <a:rPr lang="en-US" sz="2800" dirty="0" smtClean="0"/>
              <a:t> </a:t>
            </a:r>
            <a:r>
              <a:rPr lang="en-US" sz="2800" dirty="0" err="1" smtClean="0"/>
              <a:t>tặng</a:t>
            </a:r>
            <a:r>
              <a:rPr lang="en-US" sz="2800" dirty="0" smtClean="0"/>
              <a:t> </a:t>
            </a:r>
            <a:r>
              <a:rPr lang="en-US" sz="2800" dirty="0" err="1" smtClean="0"/>
              <a:t>cho</a:t>
            </a:r>
            <a:r>
              <a:rPr lang="en-US" sz="2800" dirty="0" smtClean="0"/>
              <a:t> </a:t>
            </a:r>
            <a:r>
              <a:rPr lang="en-US" sz="2800" dirty="0" err="1" smtClean="0"/>
              <a:t>em</a:t>
            </a:r>
            <a:r>
              <a:rPr lang="en-US" sz="2800" dirty="0" smtClean="0"/>
              <a:t>.</a:t>
            </a:r>
            <a:endParaRPr lang="en-US" sz="2800" dirty="0"/>
          </a:p>
        </p:txBody>
      </p:sp>
      <p:sp>
        <p:nvSpPr>
          <p:cNvPr id="7" name="Rectangle 6"/>
          <p:cNvSpPr/>
          <p:nvPr/>
        </p:nvSpPr>
        <p:spPr>
          <a:xfrm>
            <a:off x="2632362" y="2746664"/>
            <a:ext cx="2687781" cy="92825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Đặc</a:t>
            </a:r>
            <a:r>
              <a:rPr lang="en-US" sz="2800" dirty="0" smtClean="0"/>
              <a:t> </a:t>
            </a:r>
            <a:r>
              <a:rPr lang="en-US" sz="2800" dirty="0" err="1" smtClean="0"/>
              <a:t>điểm</a:t>
            </a:r>
            <a:r>
              <a:rPr lang="en-US" sz="2800" dirty="0" smtClean="0"/>
              <a:t> </a:t>
            </a:r>
            <a:r>
              <a:rPr lang="en-US" sz="2800" dirty="0" err="1" smtClean="0"/>
              <a:t>của</a:t>
            </a:r>
            <a:r>
              <a:rPr lang="en-US" sz="2800" dirty="0" smtClean="0"/>
              <a:t> ô </a:t>
            </a:r>
            <a:r>
              <a:rPr lang="en-US" sz="2800" dirty="0" err="1" smtClean="0"/>
              <a:t>tô</a:t>
            </a:r>
            <a:r>
              <a:rPr lang="en-US" sz="2800" dirty="0" smtClean="0"/>
              <a:t> </a:t>
            </a:r>
            <a:r>
              <a:rPr lang="en-US" sz="2800" dirty="0" err="1" smtClean="0"/>
              <a:t>điều</a:t>
            </a:r>
            <a:r>
              <a:rPr lang="en-US" sz="2800" dirty="0" smtClean="0"/>
              <a:t> </a:t>
            </a:r>
            <a:r>
              <a:rPr lang="en-US" sz="2800" dirty="0" err="1" smtClean="0"/>
              <a:t>khiển</a:t>
            </a:r>
            <a:endParaRPr lang="en-US" sz="2800" dirty="0"/>
          </a:p>
        </p:txBody>
      </p:sp>
      <p:cxnSp>
        <p:nvCxnSpPr>
          <p:cNvPr id="8" name="Straight Connector 7"/>
          <p:cNvCxnSpPr>
            <a:endCxn id="4" idx="1"/>
          </p:cNvCxnSpPr>
          <p:nvPr/>
        </p:nvCxnSpPr>
        <p:spPr>
          <a:xfrm flipV="1">
            <a:off x="1746950" y="1288466"/>
            <a:ext cx="933902" cy="1989692"/>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9" name="Straight Connector 8"/>
          <p:cNvCxnSpPr>
            <a:endCxn id="7" idx="1"/>
          </p:cNvCxnSpPr>
          <p:nvPr/>
        </p:nvCxnSpPr>
        <p:spPr>
          <a:xfrm flipV="1">
            <a:off x="1785871" y="3210791"/>
            <a:ext cx="846491" cy="194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5320143" y="3210791"/>
            <a:ext cx="900550" cy="0"/>
          </a:xfrm>
          <a:prstGeom prst="line">
            <a:avLst/>
          </a:prstGeom>
          <a:ln w="28575">
            <a:solidFill>
              <a:srgbClr val="800080"/>
            </a:solidFill>
          </a:ln>
        </p:spPr>
        <p:style>
          <a:lnRef idx="1">
            <a:schemeClr val="accent2"/>
          </a:lnRef>
          <a:fillRef idx="0">
            <a:schemeClr val="accent2"/>
          </a:fillRef>
          <a:effectRef idx="0">
            <a:schemeClr val="accent2"/>
          </a:effectRef>
          <a:fontRef idx="minor">
            <a:schemeClr val="tx1"/>
          </a:fontRef>
        </p:style>
      </p:cxnSp>
      <p:sp>
        <p:nvSpPr>
          <p:cNvPr id="11" name="Rectangle 10"/>
          <p:cNvSpPr/>
          <p:nvPr/>
        </p:nvSpPr>
        <p:spPr>
          <a:xfrm>
            <a:off x="6220693" y="2535380"/>
            <a:ext cx="5694221" cy="1753539"/>
          </a:xfrm>
          <a:prstGeom prst="rect">
            <a:avLst/>
          </a:prstGeom>
          <a:solidFill>
            <a:srgbClr val="0033CC"/>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t>Nó</a:t>
            </a:r>
            <a:r>
              <a:rPr lang="en-US" sz="2800" dirty="0" smtClean="0"/>
              <a:t> </a:t>
            </a:r>
            <a:r>
              <a:rPr lang="en-US" sz="2800" dirty="0" err="1" smtClean="0"/>
              <a:t>giống</a:t>
            </a:r>
            <a:r>
              <a:rPr lang="en-US" sz="2800" dirty="0" smtClean="0"/>
              <a:t> </a:t>
            </a:r>
            <a:r>
              <a:rPr lang="en-US" sz="2800" dirty="0" err="1" smtClean="0"/>
              <a:t>như</a:t>
            </a:r>
            <a:r>
              <a:rPr lang="en-US" sz="2800" dirty="0" smtClean="0"/>
              <a:t> </a:t>
            </a:r>
            <a:r>
              <a:rPr lang="en-US" sz="2800" dirty="0" err="1" smtClean="0"/>
              <a:t>chiếc</a:t>
            </a:r>
            <a:r>
              <a:rPr lang="en-US" sz="2800" dirty="0" smtClean="0"/>
              <a:t> ô </a:t>
            </a:r>
            <a:r>
              <a:rPr lang="en-US" sz="2800" dirty="0" err="1" smtClean="0"/>
              <a:t>tô</a:t>
            </a:r>
            <a:r>
              <a:rPr lang="en-US" sz="2800" dirty="0" smtClean="0"/>
              <a:t> </a:t>
            </a:r>
            <a:r>
              <a:rPr lang="en-US" sz="2800" dirty="0" err="1" smtClean="0"/>
              <a:t>thu</a:t>
            </a:r>
            <a:r>
              <a:rPr lang="en-US" sz="2800" dirty="0" smtClean="0"/>
              <a:t> </a:t>
            </a:r>
            <a:r>
              <a:rPr lang="en-US" sz="2800" dirty="0" err="1" smtClean="0"/>
              <a:t>nhỏ</a:t>
            </a:r>
            <a:r>
              <a:rPr lang="en-US" sz="2800" dirty="0" smtClean="0"/>
              <a:t>. </a:t>
            </a:r>
            <a:r>
              <a:rPr lang="en-US" sz="2800" dirty="0" err="1" smtClean="0"/>
              <a:t>Nó</a:t>
            </a:r>
            <a:r>
              <a:rPr lang="en-US" sz="2800" dirty="0" smtClean="0"/>
              <a:t> </a:t>
            </a:r>
            <a:r>
              <a:rPr lang="en-US" sz="2800" dirty="0" err="1" smtClean="0"/>
              <a:t>được</a:t>
            </a:r>
            <a:r>
              <a:rPr lang="en-US" sz="2800" dirty="0" smtClean="0"/>
              <a:t> </a:t>
            </a:r>
            <a:r>
              <a:rPr lang="en-US" sz="2800" dirty="0" err="1" smtClean="0"/>
              <a:t>sơn</a:t>
            </a:r>
            <a:r>
              <a:rPr lang="en-US" sz="2800" dirty="0" smtClean="0"/>
              <a:t> </a:t>
            </a:r>
            <a:r>
              <a:rPr lang="en-US" sz="2800" dirty="0" err="1" smtClean="0"/>
              <a:t>màu</a:t>
            </a:r>
            <a:r>
              <a:rPr lang="en-US" sz="2800" dirty="0" smtClean="0"/>
              <a:t> </a:t>
            </a:r>
            <a:r>
              <a:rPr lang="en-US" sz="2800" dirty="0" err="1" smtClean="0"/>
              <a:t>vàng</a:t>
            </a:r>
            <a:r>
              <a:rPr lang="en-US" sz="2800" dirty="0" smtClean="0"/>
              <a:t> </a:t>
            </a:r>
            <a:r>
              <a:rPr lang="en-US" sz="2800" dirty="0" err="1" smtClean="0"/>
              <a:t>và</a:t>
            </a:r>
            <a:r>
              <a:rPr lang="en-US" sz="2800" dirty="0" smtClean="0"/>
              <a:t> </a:t>
            </a:r>
            <a:r>
              <a:rPr lang="en-US" sz="2800" dirty="0" err="1" smtClean="0"/>
              <a:t>chạy</a:t>
            </a:r>
            <a:r>
              <a:rPr lang="en-US" sz="2800" dirty="0" smtClean="0"/>
              <a:t> </a:t>
            </a:r>
            <a:r>
              <a:rPr lang="en-US" sz="2800" dirty="0" err="1" smtClean="0"/>
              <a:t>bằng</a:t>
            </a:r>
            <a:r>
              <a:rPr lang="en-US" sz="2800" dirty="0" smtClean="0"/>
              <a:t> pin. </a:t>
            </a:r>
            <a:r>
              <a:rPr lang="en-US" sz="2800" dirty="0" err="1" smtClean="0"/>
              <a:t>Chiếc</a:t>
            </a:r>
            <a:r>
              <a:rPr lang="en-US" sz="2800" dirty="0" smtClean="0"/>
              <a:t> ô </a:t>
            </a:r>
            <a:r>
              <a:rPr lang="en-US" sz="2800" dirty="0" err="1" smtClean="0"/>
              <a:t>tô</a:t>
            </a:r>
            <a:r>
              <a:rPr lang="en-US" sz="2800" dirty="0" smtClean="0"/>
              <a:t> </a:t>
            </a:r>
            <a:r>
              <a:rPr lang="en-US" sz="2800" dirty="0" err="1" smtClean="0"/>
              <a:t>có</a:t>
            </a:r>
            <a:r>
              <a:rPr lang="en-US" sz="2800" dirty="0" smtClean="0"/>
              <a:t> </a:t>
            </a:r>
            <a:r>
              <a:rPr lang="en-US" sz="2800" dirty="0" err="1" smtClean="0"/>
              <a:t>thể</a:t>
            </a:r>
            <a:r>
              <a:rPr lang="en-US" sz="2800" dirty="0" smtClean="0"/>
              <a:t> di </a:t>
            </a:r>
            <a:r>
              <a:rPr lang="en-US" sz="2800" dirty="0" err="1" smtClean="0"/>
              <a:t>chuyển</a:t>
            </a:r>
            <a:r>
              <a:rPr lang="en-US" sz="2800" dirty="0" smtClean="0"/>
              <a:t> </a:t>
            </a:r>
            <a:r>
              <a:rPr lang="en-US" sz="2800" dirty="0" err="1" smtClean="0"/>
              <a:t>nhờ</a:t>
            </a:r>
            <a:r>
              <a:rPr lang="en-US" sz="2800" dirty="0" smtClean="0"/>
              <a:t> </a:t>
            </a:r>
            <a:r>
              <a:rPr lang="en-US" sz="2800" dirty="0" err="1" smtClean="0"/>
              <a:t>chiếc</a:t>
            </a:r>
            <a:r>
              <a:rPr lang="en-US" sz="2800" dirty="0" smtClean="0"/>
              <a:t> </a:t>
            </a:r>
            <a:r>
              <a:rPr lang="en-US" sz="2800" dirty="0" err="1" smtClean="0"/>
              <a:t>điều</a:t>
            </a:r>
            <a:r>
              <a:rPr lang="en-US" sz="2800" dirty="0" smtClean="0"/>
              <a:t> </a:t>
            </a:r>
            <a:r>
              <a:rPr lang="en-US" sz="2800" dirty="0" err="1" smtClean="0"/>
              <a:t>khiển</a:t>
            </a:r>
            <a:r>
              <a:rPr lang="en-US" sz="2800" dirty="0" smtClean="0"/>
              <a:t> </a:t>
            </a:r>
            <a:r>
              <a:rPr lang="en-US" sz="2800" dirty="0" err="1" smtClean="0"/>
              <a:t>từ</a:t>
            </a:r>
            <a:r>
              <a:rPr lang="en-US" sz="2800" dirty="0" smtClean="0"/>
              <a:t> </a:t>
            </a:r>
            <a:r>
              <a:rPr lang="en-US" sz="2800" dirty="0" err="1" smtClean="0"/>
              <a:t>xa</a:t>
            </a:r>
            <a:r>
              <a:rPr lang="en-US" sz="2800" dirty="0" smtClean="0"/>
              <a:t>.</a:t>
            </a:r>
            <a:endParaRPr lang="en-US" sz="2800" dirty="0"/>
          </a:p>
        </p:txBody>
      </p:sp>
      <p:sp>
        <p:nvSpPr>
          <p:cNvPr id="12" name="Rectangle 11"/>
          <p:cNvSpPr/>
          <p:nvPr/>
        </p:nvSpPr>
        <p:spPr>
          <a:xfrm>
            <a:off x="2757599" y="4744832"/>
            <a:ext cx="2687781" cy="92825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Ích</a:t>
            </a:r>
            <a:r>
              <a:rPr lang="en-US" sz="2800" dirty="0" smtClean="0"/>
              <a:t> </a:t>
            </a:r>
            <a:r>
              <a:rPr lang="en-US" sz="2800" dirty="0" err="1" smtClean="0"/>
              <a:t>lợi</a:t>
            </a:r>
            <a:r>
              <a:rPr lang="en-US" sz="2800" dirty="0" smtClean="0"/>
              <a:t> </a:t>
            </a:r>
            <a:r>
              <a:rPr lang="en-US" sz="2800" dirty="0" err="1" smtClean="0"/>
              <a:t>của</a:t>
            </a:r>
            <a:r>
              <a:rPr lang="en-US" sz="2800" dirty="0" smtClean="0"/>
              <a:t> ô </a:t>
            </a:r>
            <a:r>
              <a:rPr lang="en-US" sz="2800" dirty="0" err="1" smtClean="0"/>
              <a:t>tô</a:t>
            </a:r>
            <a:r>
              <a:rPr lang="en-US" sz="2800" dirty="0" smtClean="0"/>
              <a:t> </a:t>
            </a:r>
            <a:r>
              <a:rPr lang="en-US" sz="2800" dirty="0" err="1" smtClean="0"/>
              <a:t>điều</a:t>
            </a:r>
            <a:r>
              <a:rPr lang="en-US" sz="2800" dirty="0" smtClean="0"/>
              <a:t> </a:t>
            </a:r>
            <a:r>
              <a:rPr lang="en-US" sz="2800" dirty="0" err="1" smtClean="0"/>
              <a:t>khiển</a:t>
            </a:r>
            <a:endParaRPr lang="en-US" sz="2800" dirty="0"/>
          </a:p>
        </p:txBody>
      </p:sp>
      <p:cxnSp>
        <p:nvCxnSpPr>
          <p:cNvPr id="13" name="Straight Connector 12"/>
          <p:cNvCxnSpPr/>
          <p:nvPr/>
        </p:nvCxnSpPr>
        <p:spPr>
          <a:xfrm>
            <a:off x="1746950" y="3278158"/>
            <a:ext cx="1010648" cy="1978259"/>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5451765" y="5195098"/>
            <a:ext cx="900550" cy="0"/>
          </a:xfrm>
          <a:prstGeom prst="line">
            <a:avLst/>
          </a:prstGeom>
          <a:ln w="28575">
            <a:solidFill>
              <a:srgbClr val="800080"/>
            </a:solidFill>
          </a:ln>
        </p:spPr>
        <p:style>
          <a:lnRef idx="1">
            <a:schemeClr val="accent2"/>
          </a:lnRef>
          <a:fillRef idx="0">
            <a:schemeClr val="accent2"/>
          </a:fillRef>
          <a:effectRef idx="0">
            <a:schemeClr val="accent2"/>
          </a:effectRef>
          <a:fontRef idx="minor">
            <a:schemeClr val="tx1"/>
          </a:fontRef>
        </p:style>
      </p:cxnSp>
      <p:sp>
        <p:nvSpPr>
          <p:cNvPr id="15" name="Rectangle 14"/>
          <p:cNvSpPr/>
          <p:nvPr/>
        </p:nvSpPr>
        <p:spPr>
          <a:xfrm>
            <a:off x="6276114" y="4501344"/>
            <a:ext cx="5638799" cy="1510145"/>
          </a:xfrm>
          <a:prstGeom prst="rect">
            <a:avLst/>
          </a:prstGeom>
          <a:solidFill>
            <a:srgbClr val="0033CC"/>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t>Em</a:t>
            </a:r>
            <a:r>
              <a:rPr lang="en-US" sz="2800" dirty="0" smtClean="0"/>
              <a:t> </a:t>
            </a:r>
            <a:r>
              <a:rPr lang="en-US" sz="2800" dirty="0" err="1" smtClean="0"/>
              <a:t>thường</a:t>
            </a:r>
            <a:r>
              <a:rPr lang="en-US" sz="2800" dirty="0" smtClean="0"/>
              <a:t> </a:t>
            </a:r>
            <a:r>
              <a:rPr lang="en-US" sz="2800" dirty="0" err="1" smtClean="0"/>
              <a:t>cùng</a:t>
            </a:r>
            <a:r>
              <a:rPr lang="en-US" sz="2800" dirty="0" smtClean="0"/>
              <a:t> </a:t>
            </a:r>
            <a:r>
              <a:rPr lang="en-US" sz="2800" dirty="0" err="1" smtClean="0"/>
              <a:t>các</a:t>
            </a:r>
            <a:r>
              <a:rPr lang="en-US" sz="2800" dirty="0" smtClean="0"/>
              <a:t> </a:t>
            </a:r>
            <a:r>
              <a:rPr lang="en-US" sz="2800" dirty="0" err="1" smtClean="0"/>
              <a:t>bạn</a:t>
            </a:r>
            <a:r>
              <a:rPr lang="en-US" sz="2800" dirty="0" smtClean="0"/>
              <a:t> </a:t>
            </a:r>
            <a:r>
              <a:rPr lang="en-US" sz="2800" dirty="0" err="1" smtClean="0"/>
              <a:t>chơi</a:t>
            </a:r>
            <a:r>
              <a:rPr lang="en-US" sz="2800" dirty="0" smtClean="0"/>
              <a:t> </a:t>
            </a:r>
            <a:r>
              <a:rPr lang="en-US" sz="2800" dirty="0" err="1" smtClean="0"/>
              <a:t>đua</a:t>
            </a:r>
            <a:r>
              <a:rPr lang="en-US" sz="2800" dirty="0" smtClean="0"/>
              <a:t> </a:t>
            </a:r>
            <a:r>
              <a:rPr lang="en-US" sz="2800" dirty="0" err="1" smtClean="0"/>
              <a:t>xe</a:t>
            </a:r>
            <a:r>
              <a:rPr lang="en-US" sz="2800" dirty="0" smtClean="0"/>
              <a:t>. </a:t>
            </a:r>
            <a:r>
              <a:rPr lang="en-US" sz="2800" dirty="0" err="1" smtClean="0"/>
              <a:t>Chiếc</a:t>
            </a:r>
            <a:r>
              <a:rPr lang="en-US" sz="2800" dirty="0" smtClean="0"/>
              <a:t> </a:t>
            </a:r>
            <a:r>
              <a:rPr lang="en-US" sz="2800" dirty="0" err="1" smtClean="0"/>
              <a:t>xe</a:t>
            </a:r>
            <a:r>
              <a:rPr lang="en-US" sz="2800" dirty="0" smtClean="0"/>
              <a:t> </a:t>
            </a:r>
            <a:r>
              <a:rPr lang="en-US" sz="2800" dirty="0" err="1" smtClean="0"/>
              <a:t>đã</a:t>
            </a:r>
            <a:r>
              <a:rPr lang="en-US" sz="2800" dirty="0" smtClean="0"/>
              <a:t> </a:t>
            </a:r>
            <a:r>
              <a:rPr lang="en-US" sz="2800" dirty="0" err="1" smtClean="0"/>
              <a:t>cho</a:t>
            </a:r>
            <a:r>
              <a:rPr lang="en-US" sz="2800" dirty="0" smtClean="0"/>
              <a:t> </a:t>
            </a:r>
            <a:r>
              <a:rPr lang="en-US" sz="2800" dirty="0" err="1" smtClean="0"/>
              <a:t>em</a:t>
            </a:r>
            <a:r>
              <a:rPr lang="en-US" sz="2800" dirty="0" smtClean="0"/>
              <a:t> </a:t>
            </a:r>
            <a:r>
              <a:rPr lang="en-US" sz="2800" dirty="0" err="1" smtClean="0"/>
              <a:t>những</a:t>
            </a:r>
            <a:r>
              <a:rPr lang="en-US" sz="2800" dirty="0" smtClean="0"/>
              <a:t> </a:t>
            </a:r>
            <a:r>
              <a:rPr lang="en-US" sz="2800" dirty="0" err="1" smtClean="0"/>
              <a:t>giờ</a:t>
            </a:r>
            <a:r>
              <a:rPr lang="en-US" sz="2800" dirty="0" smtClean="0"/>
              <a:t> </a:t>
            </a:r>
            <a:r>
              <a:rPr lang="en-US" sz="2800" dirty="0" err="1" smtClean="0"/>
              <a:t>vui</a:t>
            </a:r>
            <a:r>
              <a:rPr lang="en-US" sz="2800" dirty="0" smtClean="0"/>
              <a:t> </a:t>
            </a:r>
            <a:r>
              <a:rPr lang="en-US" sz="2800" dirty="0" err="1" smtClean="0"/>
              <a:t>chơi</a:t>
            </a:r>
            <a:r>
              <a:rPr lang="en-US" sz="2800" dirty="0"/>
              <a:t> </a:t>
            </a:r>
            <a:r>
              <a:rPr lang="en-US" sz="2800" dirty="0" err="1" smtClean="0"/>
              <a:t>giải</a:t>
            </a:r>
            <a:r>
              <a:rPr lang="en-US" sz="2800" dirty="0" smtClean="0"/>
              <a:t> </a:t>
            </a:r>
            <a:r>
              <a:rPr lang="en-US" sz="2800" dirty="0" err="1" smtClean="0"/>
              <a:t>trí</a:t>
            </a:r>
            <a:r>
              <a:rPr lang="en-US" sz="2800" dirty="0" smtClean="0"/>
              <a:t> </a:t>
            </a:r>
            <a:r>
              <a:rPr lang="en-US" sz="2800" dirty="0" err="1" smtClean="0"/>
              <a:t>bổ</a:t>
            </a:r>
            <a:r>
              <a:rPr lang="en-US" sz="2800" dirty="0" smtClean="0"/>
              <a:t> </a:t>
            </a:r>
            <a:r>
              <a:rPr lang="en-US" sz="2800" dirty="0" err="1" smtClean="0"/>
              <a:t>ích</a:t>
            </a:r>
            <a:r>
              <a:rPr lang="en-US" sz="2800" dirty="0" smtClean="0"/>
              <a:t> </a:t>
            </a:r>
            <a:r>
              <a:rPr lang="en-US" sz="2800" dirty="0" err="1" smtClean="0"/>
              <a:t>sau</a:t>
            </a:r>
            <a:r>
              <a:rPr lang="en-US" sz="2800" dirty="0" smtClean="0"/>
              <a:t> </a:t>
            </a:r>
            <a:r>
              <a:rPr lang="en-US" sz="2800" dirty="0" err="1" smtClean="0"/>
              <a:t>buổi</a:t>
            </a:r>
            <a:r>
              <a:rPr lang="en-US" sz="2800" dirty="0" smtClean="0"/>
              <a:t> </a:t>
            </a:r>
            <a:r>
              <a:rPr lang="en-US" sz="2800" dirty="0" err="1" smtClean="0"/>
              <a:t>học</a:t>
            </a:r>
            <a:r>
              <a:rPr lang="en-US" sz="2800" dirty="0"/>
              <a:t>.</a:t>
            </a:r>
          </a:p>
        </p:txBody>
      </p:sp>
    </p:spTree>
    <p:extLst>
      <p:ext uri="{BB962C8B-B14F-4D97-AF65-F5344CB8AC3E}">
        <p14:creationId xmlns:p14="http://schemas.microsoft.com/office/powerpoint/2010/main" val="10605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in)">
                                      <p:cBhvr>
                                        <p:cTn id="34" dur="2000"/>
                                        <p:tgtEl>
                                          <p:spTgt spid="10"/>
                                        </p:tgtEl>
                                      </p:cBhvr>
                                    </p:animEffect>
                                  </p:childTnLst>
                                </p:cTn>
                              </p:par>
                            </p:childTnLst>
                          </p:cTn>
                        </p:par>
                        <p:par>
                          <p:cTn id="35" fill="hold">
                            <p:stCondLst>
                              <p:cond delay="2000"/>
                            </p:stCondLst>
                            <p:childTnLst>
                              <p:par>
                                <p:cTn id="36" presetID="2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42"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1" grpId="0" animBg="1"/>
      <p:bldP spid="12"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Rectangle 2"/>
          <p:cNvSpPr/>
          <p:nvPr/>
        </p:nvSpPr>
        <p:spPr>
          <a:xfrm>
            <a:off x="134472" y="1736203"/>
            <a:ext cx="11672046" cy="353027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3200" b="0" i="0" dirty="0" smtClean="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Bài</a:t>
            </a:r>
            <a:r>
              <a:rPr lang="en-US" sz="3200" b="0" i="0" dirty="0" smtClean="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tham</a:t>
            </a:r>
            <a:r>
              <a:rPr lang="en-US" sz="3200" b="0" i="0" dirty="0" smtClean="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khảo</a:t>
            </a:r>
            <a:endParaRPr lang="en-US" sz="3200" b="0" i="0" dirty="0" smtClean="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0" i="0" dirty="0" smtClean="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Em </a:t>
            </a:r>
            <a:r>
              <a:rPr lang="vi-VN"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rất thích đồ chơi gấu bông của em. Đó là món quà mẹ mua cho em nhân dịp sinh nhật. Chú gấu bông được làm từ lông mịn, có màu trắng tinh rất xinh xắn. Gấu bông to bằng người em, em có thể dùng ôm khi đi ngủ. Với em, gấu bông như một người bạn đồng hành và chơi đùa cùng với em. Em rất yêu quý món đồ chơi này và sẽ giữ gìn nó thật cẩn </a:t>
            </a:r>
            <a:r>
              <a:rPr lang="vi-VN" sz="3200" b="0" i="0" dirty="0" smtClean="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thận</a:t>
            </a:r>
            <a:r>
              <a:rPr lang="en-US" sz="3200" b="0" i="0" dirty="0" smtClean="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t="3561" b="1205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68028" y="166200"/>
            <a:ext cx="7455944" cy="101566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lang="en-US" sz="6000" b="1" dirty="0" smtClean="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latin typeface="Arial" panose="020B0604020202020204" pitchFamily="34" charset="0"/>
                <a:cs typeface="Arial" panose="020B0604020202020204" pitchFamily="34" charset="0"/>
              </a:rPr>
              <a:t>TRẢI NGHIỆM</a:t>
            </a:r>
            <a:r>
              <a:rPr kumimoji="0" lang="en-US" sz="6000" b="1" i="0" u="none" strike="noStrike" kern="1200" cap="none" spc="0" normalizeH="0" baseline="0" noProof="0" dirty="0" smtClean="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endPar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endParaRPr>
          </a:p>
        </p:txBody>
      </p:sp>
    </p:spTree>
  </p:cSld>
  <p:clrMapOvr>
    <a:masterClrMapping/>
  </p:clrMapOvr>
  <p:transition spd="slow">
    <p:random/>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379</Words>
  <Application>Microsoft Office PowerPoint</Application>
  <PresentationFormat>Widescreen</PresentationFormat>
  <Paragraphs>29</Paragraphs>
  <Slides>7</Slides>
  <Notes>3</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7</vt:i4>
      </vt:variant>
    </vt:vector>
  </HeadingPairs>
  <TitlesOfParts>
    <vt:vector size="23" baseType="lpstr">
      <vt:lpstr>Microsoft YaHei</vt:lpstr>
      <vt:lpstr>SimSun</vt:lpstr>
      <vt:lpstr>Arial</vt:lpstr>
      <vt:lpstr>Arial-Rounded</vt:lpstr>
      <vt:lpstr>Calibri</vt:lpstr>
      <vt:lpstr>Calibri Light</vt:lpstr>
      <vt:lpstr>HP001 4 hàng</vt:lpstr>
      <vt:lpstr>HP001 4H</vt:lpstr>
      <vt:lpstr>HP001 5H</vt:lpstr>
      <vt:lpstr>Times New Roman</vt:lpstr>
      <vt:lpstr>UTM Avo</vt:lpstr>
      <vt:lpstr>1_Office Theme</vt:lpstr>
      <vt:lpstr>2_Office Theme</vt:lpstr>
      <vt:lpstr>3_Office Theme</vt:lpstr>
      <vt:lpstr>7_Office Theme</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BENR-</dc:creator>
  <cp:lastModifiedBy>STD_NHUNG</cp:lastModifiedBy>
  <cp:revision>56</cp:revision>
  <dcterms:created xsi:type="dcterms:W3CDTF">2021-05-27T09:57:00Z</dcterms:created>
  <dcterms:modified xsi:type="dcterms:W3CDTF">2024-12-08T00:58:05Z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