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3" r:id="rId4"/>
  </p:sldMasterIdLst>
  <p:notesMasterIdLst>
    <p:notesMasterId r:id="rId21"/>
  </p:notesMasterIdLst>
  <p:handoutMasterIdLst>
    <p:handoutMasterId r:id="rId22"/>
  </p:handoutMasterIdLst>
  <p:sldIdLst>
    <p:sldId id="284" r:id="rId5"/>
    <p:sldId id="290" r:id="rId6"/>
    <p:sldId id="285" r:id="rId7"/>
    <p:sldId id="286" r:id="rId8"/>
    <p:sldId id="287" r:id="rId9"/>
    <p:sldId id="288" r:id="rId10"/>
    <p:sldId id="289" r:id="rId11"/>
    <p:sldId id="317" r:id="rId12"/>
    <p:sldId id="258" r:id="rId13"/>
    <p:sldId id="257" r:id="rId14"/>
    <p:sldId id="341" r:id="rId15"/>
    <p:sldId id="292" r:id="rId16"/>
    <p:sldId id="319" r:id="rId17"/>
    <p:sldId id="321" r:id="rId18"/>
    <p:sldId id="340" r:id="rId19"/>
    <p:sldId id="5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118" y="6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10/13/2024</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10/13/2024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10/13/2024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10/13/2024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10/13/2024</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10/13/2024</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10/13/2024</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10/13/2024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290305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60673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140972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98274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37849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136044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32561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121134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7650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260857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2024/10/13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143041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30908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6135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495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png"/><Relationship Id="rId2" Type="http://schemas.openxmlformats.org/officeDocument/2006/relationships/slideLayout" Target="../slideLayouts/slideLayout32.xml"/><Relationship Id="rId16" Type="http://schemas.openxmlformats.org/officeDocument/2006/relationships/image" Target="../media/image5.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10/13/2024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10/13/2024</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2024/10/13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152650" y="342899"/>
            <a:ext cx="1790402" cy="1790402"/>
          </a:xfrm>
          <a:prstGeom prst="rect">
            <a:avLst/>
          </a:prstGeom>
        </p:spPr>
      </p:pic>
    </p:spTree>
    <p:extLst>
      <p:ext uri="{BB962C8B-B14F-4D97-AF65-F5344CB8AC3E}">
        <p14:creationId xmlns:p14="http://schemas.microsoft.com/office/powerpoint/2010/main" val="20711285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microsoft.com/office/2007/relationships/hdphoto" Target="../media/hdphoto2.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5.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9.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xmlns=""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xmlns=""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2381552"/>
            <a:ext cx="8718036" cy="1700931"/>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465</Words>
  <Application>Microsoft Office PowerPoint</Application>
  <PresentationFormat>Widescreen</PresentationFormat>
  <Paragraphs>111</Paragraphs>
  <Slides>16</Slides>
  <Notes>12</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宋体</vt:lpstr>
      <vt:lpstr>Arial</vt:lpstr>
      <vt:lpstr>Calibri</vt:lpstr>
      <vt:lpstr>Calibri Light</vt:lpstr>
      <vt:lpstr>Coiny</vt:lpstr>
      <vt:lpstr>等线</vt:lpstr>
      <vt:lpstr>Itim</vt:lpstr>
      <vt:lpstr>Tahoma</vt:lpstr>
      <vt:lpstr>Times New Roman</vt:lpstr>
      <vt:lpstr>华康方圆体W7</vt:lpstr>
      <vt:lpstr>字魂59号-创粗黑</vt:lpstr>
      <vt:lpstr>1_Office Theme</vt:lpstr>
      <vt:lpstr>FLOWERS 16X9</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19</cp:revision>
  <dcterms:created xsi:type="dcterms:W3CDTF">2022-05-05T14:41:31Z</dcterms:created>
  <dcterms:modified xsi:type="dcterms:W3CDTF">2024-10-13T02:38:24Z</dcterms:modified>
</cp:coreProperties>
</file>