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414" r:id="rId3"/>
    <p:sldId id="415" r:id="rId4"/>
    <p:sldId id="416" r:id="rId5"/>
    <p:sldId id="417" r:id="rId6"/>
    <p:sldId id="418" r:id="rId7"/>
    <p:sldId id="403" r:id="rId8"/>
    <p:sldId id="406" r:id="rId9"/>
    <p:sldId id="404" r:id="rId10"/>
    <p:sldId id="407" r:id="rId11"/>
    <p:sldId id="408" r:id="rId12"/>
    <p:sldId id="409" r:id="rId13"/>
    <p:sldId id="410" r:id="rId14"/>
    <p:sldId id="413" r:id="rId15"/>
    <p:sldId id="41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3BAAC-FB5C-CF28-6499-00AFFCE4E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C4B54-C20B-34C7-5E34-3CDADF7A7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7B1F-3149-977D-EA55-73FC3D0E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7B95-4DBD-04F2-0AA9-52250B7C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A0616-D7DE-FC46-DDEE-A26B4963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B85-5F04-74AF-F018-2535E19E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B8804-40C9-8CC8-E445-519FA37B3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44881-47A7-B7D9-6FA6-0C7D0B29C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10FF5-8092-C2BD-E018-D77ABDBCD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7053C-D4AB-C637-9302-187986F5B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B5CE0-FBF1-043A-15CC-87F7CF29A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0E4BFC-F0E2-E803-8024-D371A673B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2092E-5C26-2C4D-E95D-D1E5D7BA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A346-1DA5-3B53-DA3A-3992AA35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C8FE-EE51-8037-6F0B-34625EFA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E38F-E814-901D-0384-D2049F92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F0E04-B151-951D-D113-06503A659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C829F-F3AC-EB8F-E57D-5D3D51B5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A04E-DB76-E47E-148D-C2B2CB0C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EB6B9-24B2-331F-B662-474016E7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BCDA-82D7-1452-61C2-A3DF5398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06B-C34E-7857-6627-F0897FAC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80346-BFF1-C26C-8C6F-AE98C4B34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16F68-C6D8-9542-F798-B6FFE412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4838-D6C9-E4CE-3C8C-DB8CF821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6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18EEF-B128-1B56-E617-8EF376E6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5EF11-0BE0-7561-AAE4-D4382955C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12635-6ED7-622F-B303-9F37D60C1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C25BE4-6AB1-20E1-FECC-3BED651D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08E24-FC92-A1D8-85E4-2CD49A60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7FB-BF6B-768B-95A9-29611FE6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3258A-AC13-2112-1299-49C8F5EA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6F197-1D2F-2B7A-FF74-2C3B18D9B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624F50-55A8-96A7-ED01-C1CC41951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E6DCC-544A-20CE-B7E9-269A6CA22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D8D34-9FC1-92B8-ED7F-A9369A846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956936-C2D8-AB6C-CE98-CFAAFD0E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90068-1ADA-E718-AB99-F7815B1EF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7BE3E-2D11-4E1E-F066-3589F83E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9A5A1-DD6F-1768-C8EA-A45E7E40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62C196-F50B-C99D-F5D3-3EDC896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B44C5-C8E1-B66C-F016-B9205A96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DD2B9-8BAA-64F3-B2B7-BDF2CE8E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AF75F-71C4-CDF5-FA68-46A32E76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2C10F-CCCC-6613-307A-CEDCE834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A1696-86F6-EE96-2395-0A280FD7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5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A367-F81C-0236-F668-5BDF61B6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776A0-EF7C-A8C1-8128-CB73F4E8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9B0A5-C22E-6E46-F478-09EDB0ED6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7F39B-9881-8FCE-374F-53174A19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27B41-BE7F-9F5A-ADFA-4D8316B1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67449-C96F-969B-80BE-8D1478BD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FDB2-D4C5-316F-8AD1-AB0C6FEF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FF21F-8D36-3257-1A73-A068F5F5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A426E-5878-8BE8-53D2-30F82040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56D0-CEAC-802E-A714-A95414BA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561B9-350D-E6D6-69BA-F67B1563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AF17-F4AC-A6B9-5E0C-35691470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2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46FD4-A986-09D4-E34D-717358086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AC8E-19FB-3A0D-D6DF-891066564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E494A-2D9B-CAE8-6762-94901F3CE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68374-307A-4197-85F6-0981F5C2781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BA1F-16EC-342D-BC52-F6FD13ED8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7E26D-84F8-6599-C5B8-6DC11F709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84928-4F89-4A8C-9389-DBC957069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slide" Target="slide4.xml"/><Relationship Id="rId4" Type="http://schemas.openxmlformats.org/officeDocument/2006/relationships/image" Target="../media/image2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10" Type="http://schemas.openxmlformats.org/officeDocument/2006/relationships/image" Target="../media/image11.gif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144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CB5B8C0-9397-7868-6BA1-2AC45C7DF88C}"/>
              </a:ext>
            </a:extLst>
          </p:cNvPr>
          <p:cNvSpPr/>
          <p:nvPr/>
        </p:nvSpPr>
        <p:spPr>
          <a:xfrm>
            <a:off x="3155566" y="509067"/>
            <a:ext cx="584967" cy="6619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75E24-4273-DAE6-BA6F-D4DFE3B07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36" y="331133"/>
            <a:ext cx="2824364" cy="964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E6C48-CEBE-8B76-0903-B985ABE4F937}"/>
              </a:ext>
            </a:extLst>
          </p:cNvPr>
          <p:cNvSpPr txBox="1"/>
          <p:nvPr/>
        </p:nvSpPr>
        <p:spPr>
          <a:xfrm>
            <a:off x="535642" y="1281269"/>
            <a:ext cx="102847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 cau nhà em lúc mới trồng cao 2m. Hiện nay, cây cau đã cao 6m. Hỏi hiện nay cây cau cao gấp mấy lần lúc mới trồng?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680AF-9CD1-70F4-772E-58EC07FBD4E1}"/>
              </a:ext>
            </a:extLst>
          </p:cNvPr>
          <p:cNvSpPr txBox="1"/>
          <p:nvPr/>
        </p:nvSpPr>
        <p:spPr>
          <a:xfrm>
            <a:off x="2261888" y="2407206"/>
            <a:ext cx="8065864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Bài giải: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Cây cau hiện nay cao gấp cây cau lúc mới    trồng số lần là:  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6 : 2 = 3 ( lần )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Đáp số: 3 lần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AEBA8-DD85-6EDF-A5B7-39F6BBFAE7B6}"/>
              </a:ext>
            </a:extLst>
          </p:cNvPr>
          <p:cNvSpPr txBox="1"/>
          <p:nvPr/>
        </p:nvSpPr>
        <p:spPr>
          <a:xfrm>
            <a:off x="223636" y="2841516"/>
            <a:ext cx="123612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Số lần cây cau hiện nay cao gấp cây cau lúc mới trồng = Chiều cao </a:t>
            </a:r>
          </a:p>
          <a:p>
            <a: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cây cau hiện nay : Chiều cao cây cau lúc mới trồng.</a:t>
            </a:r>
            <a:br>
              <a:rPr lang="en-US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2800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sz="2800" b="0" i="0">
                <a:solidFill>
                  <a:srgbClr val="000000"/>
                </a:solidFill>
                <a:effectLst/>
                <a:latin typeface="OpenSans"/>
              </a:rPr>
            </a:br>
            <a:endParaRPr 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95955B-2FA8-A061-3EF5-9538ED1AB094}"/>
              </a:ext>
            </a:extLst>
          </p:cNvPr>
          <p:cNvSpPr txBox="1"/>
          <p:nvPr/>
        </p:nvSpPr>
        <p:spPr>
          <a:xfrm>
            <a:off x="654432" y="2213054"/>
            <a:ext cx="10394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Muốn biết  hiện nay cây cau cao gấp mấy lần lúc mới trồng ta làm thế nào?</a:t>
            </a:r>
            <a:endParaRPr lang="en-US" sz="24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29429-3A97-110B-F725-D22031F2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47" y="185150"/>
            <a:ext cx="2886478" cy="126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02A3E-B702-DE01-9B04-51F930F43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47" y="1413434"/>
            <a:ext cx="8476518" cy="22568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B83DA3B-9F3C-B8BF-5223-6A8071EC99BF}"/>
              </a:ext>
            </a:extLst>
          </p:cNvPr>
          <p:cNvSpPr/>
          <p:nvPr/>
        </p:nvSpPr>
        <p:spPr>
          <a:xfrm>
            <a:off x="3082625" y="462278"/>
            <a:ext cx="664427" cy="7127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045DBE-77A7-93CC-77CD-77A3EF67A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335" y="2133244"/>
            <a:ext cx="3234414" cy="42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3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C34104-C703-7FD5-07F9-ACDB37FF0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77" y="294481"/>
            <a:ext cx="2886478" cy="1105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4ACF4-D757-1BAF-3777-AA8B45706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50" y="363696"/>
            <a:ext cx="2114550" cy="20335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03E608A-8409-14D7-3D2E-916C492272F3}"/>
              </a:ext>
            </a:extLst>
          </p:cNvPr>
          <p:cNvSpPr/>
          <p:nvPr/>
        </p:nvSpPr>
        <p:spPr>
          <a:xfrm>
            <a:off x="4624070" y="231616"/>
            <a:ext cx="2705100" cy="1190625"/>
          </a:xfrm>
          <a:prstGeom prst="wedgeRoundRectCallout">
            <a:avLst>
              <a:gd name="adj1" fmla="val 57880"/>
              <a:gd name="adj2" fmla="val 7607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Con lợn  cân nặng bao nhiêu ki - lô - gam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382ECF-B348-C339-3F08-ADF1F37F9D87}"/>
              </a:ext>
            </a:extLst>
          </p:cNvPr>
          <p:cNvSpPr/>
          <p:nvPr/>
        </p:nvSpPr>
        <p:spPr>
          <a:xfrm>
            <a:off x="2458720" y="1505726"/>
            <a:ext cx="2936240" cy="4978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x 5 x 2 = ?</a:t>
            </a:r>
            <a:r>
              <a:rPr lang="en-US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2D78A-CF11-E9FF-0B51-62E6FDA06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77" y="2734273"/>
            <a:ext cx="3353268" cy="397247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2608F-C59F-50D3-A867-91140DD19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873" y="2763124"/>
            <a:ext cx="3676650" cy="391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F0921E-0477-2A48-696D-7E80F2330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023" y="3860800"/>
            <a:ext cx="1902778" cy="28170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3BE5632-7726-BD08-51FE-65BD98EB7EAB}"/>
              </a:ext>
            </a:extLst>
          </p:cNvPr>
          <p:cNvSpPr/>
          <p:nvPr/>
        </p:nvSpPr>
        <p:spPr>
          <a:xfrm>
            <a:off x="3671253" y="2304327"/>
            <a:ext cx="4324667" cy="1190625"/>
          </a:xfrm>
          <a:prstGeom prst="wedgeRoundRectCallout">
            <a:avLst>
              <a:gd name="adj1" fmla="val 7118"/>
              <a:gd name="adj2" fmla="val 905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</a:rPr>
              <a:t>Cả hai bạn đều tính đúng. Cách tính của Việt thuận tiện hơn.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B2C75-4418-5ABB-7927-DEDC368AC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955" y="5821680"/>
            <a:ext cx="5586285" cy="8804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65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EE89D-565C-F63A-45DC-411C42E7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52" y="365125"/>
            <a:ext cx="2037673" cy="8501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20264D-32CD-6BDD-3988-B7D57F8469F0}"/>
              </a:ext>
            </a:extLst>
          </p:cNvPr>
          <p:cNvSpPr/>
          <p:nvPr/>
        </p:nvSpPr>
        <p:spPr>
          <a:xfrm>
            <a:off x="2427696" y="494321"/>
            <a:ext cx="584967" cy="6884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6EDFA-A651-B0F8-9DCB-CA39FAF6226A}"/>
              </a:ext>
            </a:extLst>
          </p:cNvPr>
          <p:cNvSpPr txBox="1"/>
          <p:nvPr/>
        </p:nvSpPr>
        <p:spPr>
          <a:xfrm>
            <a:off x="3144834" y="692012"/>
            <a:ext cx="10284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giá trị của biểu thức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4390A5C-BA5D-F91B-0ECB-0EFC7800AD58}"/>
              </a:ext>
            </a:extLst>
          </p:cNvPr>
          <p:cNvSpPr/>
          <p:nvPr/>
        </p:nvSpPr>
        <p:spPr>
          <a:xfrm>
            <a:off x="1581149" y="1950176"/>
            <a:ext cx="2059619" cy="688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x 5 x 2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80EAD7-4E3E-8F87-9F63-2057CCEFD002}"/>
              </a:ext>
            </a:extLst>
          </p:cNvPr>
          <p:cNvSpPr/>
          <p:nvPr/>
        </p:nvSpPr>
        <p:spPr>
          <a:xfrm>
            <a:off x="5861666" y="1932272"/>
            <a:ext cx="2059619" cy="6884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x 2 x 5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E84B10-C84C-77F4-27B7-F78D9ADD59FC}"/>
              </a:ext>
            </a:extLst>
          </p:cNvPr>
          <p:cNvSpPr/>
          <p:nvPr/>
        </p:nvSpPr>
        <p:spPr>
          <a:xfrm>
            <a:off x="1604915" y="2750108"/>
            <a:ext cx="2496568" cy="15910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x 5 x 2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=8 x 10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= 80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A9D750-9714-E5F1-F819-CFA48713FB62}"/>
              </a:ext>
            </a:extLst>
          </p:cNvPr>
          <p:cNvSpPr/>
          <p:nvPr/>
        </p:nvSpPr>
        <p:spPr>
          <a:xfrm>
            <a:off x="5790645" y="2812882"/>
            <a:ext cx="2496568" cy="15910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x 2 x 5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=9 x 10</a:t>
            </a:r>
          </a:p>
          <a:p>
            <a:r>
              <a:rPr lang="en-US" sz="3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= 90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45542-5AB5-8686-C773-DA2E35CBA4A3}"/>
              </a:ext>
            </a:extLst>
          </p:cNvPr>
          <p:cNvSpPr txBox="1"/>
          <p:nvPr/>
        </p:nvSpPr>
        <p:spPr>
          <a:xfrm>
            <a:off x="1672114" y="2830786"/>
            <a:ext cx="83791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0">
                <a:solidFill>
                  <a:schemeClr val="accent6">
                    <a:lumMod val="50000"/>
                  </a:schemeClr>
                </a:solidFill>
                <a:effectLst/>
                <a:latin typeface="Nunito Black" pitchFamily="2" charset="0"/>
              </a:rPr>
              <a:t>Bước 1: Nhóm 2 số có tổng là số tròn chục vào trong ngoặc.</a:t>
            </a:r>
          </a:p>
          <a:p>
            <a:pPr algn="l"/>
            <a:r>
              <a:rPr lang="vi-VN" sz="2800" b="0" i="0">
                <a:solidFill>
                  <a:schemeClr val="accent5">
                    <a:lumMod val="50000"/>
                  </a:schemeClr>
                </a:solidFill>
                <a:effectLst/>
                <a:latin typeface="Nunito Black" pitchFamily="2" charset="0"/>
              </a:rPr>
              <a:t>Bước 2: Thực hiện phép tính trong ngoặc trước.</a:t>
            </a:r>
          </a:p>
          <a:p>
            <a:r>
              <a:rPr lang="vi-VN" b="0" i="0">
                <a:solidFill>
                  <a:schemeClr val="accent5">
                    <a:lumMod val="50000"/>
                  </a:schemeClr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chemeClr val="accent5">
                    <a:lumMod val="50000"/>
                  </a:schemeClr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0ED472-533A-B659-9737-C65FF7CFDF3A}"/>
              </a:ext>
            </a:extLst>
          </p:cNvPr>
          <p:cNvSpPr txBox="1"/>
          <p:nvPr/>
        </p:nvSpPr>
        <p:spPr>
          <a:xfrm>
            <a:off x="5297557" y="2027583"/>
            <a:ext cx="6460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7030A0"/>
                </a:solidFill>
                <a:latin typeface="Nunito Black" pitchFamily="2" charset="0"/>
              </a:rPr>
              <a:t>CỦNG CỐ-</a:t>
            </a:r>
          </a:p>
          <a:p>
            <a:r>
              <a:rPr lang="en-US" sz="5400">
                <a:solidFill>
                  <a:srgbClr val="7030A0"/>
                </a:solidFill>
                <a:latin typeface="Nunito Black" pitchFamily="2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70947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E49-4616-B438-74F7-7387D9CF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8046F-CB8C-D75B-CF02-2126D1B9DE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36F15-39FC-4BB4-F005-260A392E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16DBBA-49B5-0C3D-28A5-3BAC5CBB44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4317FF-19B2-FD14-F847-3666BFB485F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CB726-CD6A-E55D-E2FA-12158FCF58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D5698-1DBD-C596-1313-B55421A8B4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82FE94F0-5AF2-4903-89F3-75B1298263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9895" y="237688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B9E811-0C56-6735-9DF7-4E8020F7F430}"/>
              </a:ext>
            </a:extLst>
          </p:cNvPr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1497F0-97D7-94DA-3EB1-F5946534F297}"/>
              </a:ext>
            </a:extLst>
          </p:cNvPr>
          <p:cNvSpPr txBox="1"/>
          <p:nvPr/>
        </p:nvSpPr>
        <p:spPr>
          <a:xfrm>
            <a:off x="1670603" y="1628463"/>
            <a:ext cx="92435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  <a:p>
            <a:r>
              <a:rPr lang="en-US" sz="6600" dirty="0">
                <a:solidFill>
                  <a:schemeClr val="bg1"/>
                </a:solidFill>
                <a:latin typeface="Bungee Inline" pitchFamily="2" charset="0"/>
              </a:rPr>
              <a:t>GIÚP CHIM XÂY TỔ</a:t>
            </a:r>
          </a:p>
        </p:txBody>
      </p:sp>
    </p:spTree>
    <p:extLst>
      <p:ext uri="{BB962C8B-B14F-4D97-AF65-F5344CB8AC3E}">
        <p14:creationId xmlns:p14="http://schemas.microsoft.com/office/powerpoint/2010/main" val="243571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ECCCB5-451A-C702-ADC4-230AAE581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730F4E-C824-2B72-6967-C1EC2131EE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6A672C-9701-DAD4-7C74-6098C988E6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356"/>
          <a:stretch>
            <a:fillRect/>
          </a:stretch>
        </p:blipFill>
        <p:spPr>
          <a:xfrm>
            <a:off x="1116637" y="3000527"/>
            <a:ext cx="3860425" cy="398525"/>
          </a:xfrm>
          <a:custGeom>
            <a:avLst/>
            <a:gdLst>
              <a:gd name="connsiteX0" fmla="*/ 0 w 3860425"/>
              <a:gd name="connsiteY0" fmla="*/ 0 h 398525"/>
              <a:gd name="connsiteX1" fmla="*/ 3860425 w 3860425"/>
              <a:gd name="connsiteY1" fmla="*/ 0 h 398525"/>
              <a:gd name="connsiteX2" fmla="*/ 3860425 w 3860425"/>
              <a:gd name="connsiteY2" fmla="*/ 398525 h 398525"/>
              <a:gd name="connsiteX3" fmla="*/ 0 w 3860425"/>
              <a:gd name="connsiteY3" fmla="*/ 398525 h 3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398525">
                <a:moveTo>
                  <a:pt x="0" y="0"/>
                </a:moveTo>
                <a:lnTo>
                  <a:pt x="3860425" y="0"/>
                </a:lnTo>
                <a:lnTo>
                  <a:pt x="3860425" y="398525"/>
                </a:lnTo>
                <a:lnTo>
                  <a:pt x="0" y="39852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7BB89-55C6-86F5-7145-2448EF80326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25D97-B1FA-7A9D-1F19-8B0B34BC65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06D79E-9ABA-62CD-B076-06F0C9E74A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62" b="44348"/>
          <a:stretch>
            <a:fillRect/>
          </a:stretch>
        </p:blipFill>
        <p:spPr>
          <a:xfrm>
            <a:off x="1134225" y="3742888"/>
            <a:ext cx="3860426" cy="367008"/>
          </a:xfrm>
          <a:custGeom>
            <a:avLst/>
            <a:gdLst>
              <a:gd name="connsiteX0" fmla="*/ 0 w 3860426"/>
              <a:gd name="connsiteY0" fmla="*/ 0 h 367008"/>
              <a:gd name="connsiteX1" fmla="*/ 3860426 w 3860426"/>
              <a:gd name="connsiteY1" fmla="*/ 0 h 367008"/>
              <a:gd name="connsiteX2" fmla="*/ 3860426 w 3860426"/>
              <a:gd name="connsiteY2" fmla="*/ 367008 h 367008"/>
              <a:gd name="connsiteX3" fmla="*/ 0 w 3860426"/>
              <a:gd name="connsiteY3" fmla="*/ 367008 h 36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7008">
                <a:moveTo>
                  <a:pt x="0" y="0"/>
                </a:moveTo>
                <a:lnTo>
                  <a:pt x="3860426" y="0"/>
                </a:lnTo>
                <a:lnTo>
                  <a:pt x="3860426" y="367008"/>
                </a:lnTo>
                <a:lnTo>
                  <a:pt x="0" y="367008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6639DB-9FEE-C4CA-ED2E-61977948F3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130" b="62102"/>
          <a:stretch>
            <a:fillRect/>
          </a:stretch>
        </p:blipFill>
        <p:spPr>
          <a:xfrm>
            <a:off x="1134223" y="3386209"/>
            <a:ext cx="3860426" cy="360486"/>
          </a:xfrm>
          <a:custGeom>
            <a:avLst/>
            <a:gdLst>
              <a:gd name="connsiteX0" fmla="*/ 0 w 3860426"/>
              <a:gd name="connsiteY0" fmla="*/ 0 h 360486"/>
              <a:gd name="connsiteX1" fmla="*/ 3860426 w 3860426"/>
              <a:gd name="connsiteY1" fmla="*/ 0 h 360486"/>
              <a:gd name="connsiteX2" fmla="*/ 3860426 w 3860426"/>
              <a:gd name="connsiteY2" fmla="*/ 360486 h 360486"/>
              <a:gd name="connsiteX3" fmla="*/ 0 w 3860426"/>
              <a:gd name="connsiteY3" fmla="*/ 360486 h 36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486">
                <a:moveTo>
                  <a:pt x="0" y="0"/>
                </a:moveTo>
                <a:lnTo>
                  <a:pt x="3860426" y="0"/>
                </a:lnTo>
                <a:lnTo>
                  <a:pt x="3860426" y="360486"/>
                </a:lnTo>
                <a:lnTo>
                  <a:pt x="0" y="360486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1E43D-CA96-EBFF-B49D-E8B2ACFF7E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655" y="226642"/>
            <a:ext cx="1107458" cy="538347"/>
          </a:xfrm>
          <a:prstGeom prst="rect">
            <a:avLst/>
          </a:prstGeom>
        </p:spPr>
      </p:pic>
      <p:sp>
        <p:nvSpPr>
          <p:cNvPr id="12" name="Oval 11">
            <a:hlinkClick r:id="rId8" action="ppaction://hlinksldjump"/>
            <a:extLst>
              <a:ext uri="{FF2B5EF4-FFF2-40B4-BE49-F238E27FC236}">
                <a16:creationId xmlns:a16="http://schemas.microsoft.com/office/drawing/2014/main" id="{645B504B-6B70-7B4C-E4E2-71DDB7C96974}"/>
              </a:ext>
            </a:extLst>
          </p:cNvPr>
          <p:cNvSpPr/>
          <p:nvPr/>
        </p:nvSpPr>
        <p:spPr>
          <a:xfrm>
            <a:off x="193155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3" name="Oval 12">
            <a:hlinkClick r:id="rId9" action="ppaction://hlinksldjump"/>
            <a:extLst>
              <a:ext uri="{FF2B5EF4-FFF2-40B4-BE49-F238E27FC236}">
                <a16:creationId xmlns:a16="http://schemas.microsoft.com/office/drawing/2014/main" id="{B3B94D6A-8884-19EE-F162-D12DAE3D74F1}"/>
              </a:ext>
            </a:extLst>
          </p:cNvPr>
          <p:cNvSpPr/>
          <p:nvPr/>
        </p:nvSpPr>
        <p:spPr>
          <a:xfrm>
            <a:off x="1345769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4" name="Oval 13">
            <a:hlinkClick r:id="rId10" action="ppaction://hlinksldjump"/>
            <a:extLst>
              <a:ext uri="{FF2B5EF4-FFF2-40B4-BE49-F238E27FC236}">
                <a16:creationId xmlns:a16="http://schemas.microsoft.com/office/drawing/2014/main" id="{D87D9662-0F82-E80B-A6CB-C31AEC3AD347}"/>
              </a:ext>
            </a:extLst>
          </p:cNvPr>
          <p:cNvSpPr/>
          <p:nvPr/>
        </p:nvSpPr>
        <p:spPr>
          <a:xfrm>
            <a:off x="2498383" y="888685"/>
            <a:ext cx="566057" cy="566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.VnBlack" panose="020B7200000000000000" pitchFamily="34" charset="0"/>
              </a:rPr>
              <a:t>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6BBC76-7102-551B-1EDB-F2EEB3435C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7996" y="286630"/>
            <a:ext cx="1107458" cy="5383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108B96-6225-A4DA-A1AC-A770087C00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4037" y="273753"/>
            <a:ext cx="1107458" cy="538347"/>
          </a:xfrm>
          <a:prstGeom prst="rect">
            <a:avLst/>
          </a:prstGeom>
        </p:spPr>
      </p:pic>
      <p:pic>
        <p:nvPicPr>
          <p:cNvPr id="21" name="Picture 2" descr="Flying Red Bird GIF by PlayKids | Bird gif, Cartoon people, Flash ...">
            <a:extLst>
              <a:ext uri="{FF2B5EF4-FFF2-40B4-BE49-F238E27FC236}">
                <a16:creationId xmlns:a16="http://schemas.microsoft.com/office/drawing/2014/main" id="{749C4589-36EE-C1DF-5916-495B0DF780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13004" y="286630"/>
            <a:ext cx="38671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Káº¿t quáº£ hÃ¬nh áº£nh cho win text gif">
            <a:extLst>
              <a:ext uri="{FF2B5EF4-FFF2-40B4-BE49-F238E27FC236}">
                <a16:creationId xmlns:a16="http://schemas.microsoft.com/office/drawing/2014/main" id="{7B88CC40-F60F-1871-653F-3D7B5D1912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04" y="1752064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3 0.01667 -0.00169 0.01621 -0.00456 0.01852 C -0.00586 0.01945 -0.0069 0.02292 -0.00807 0.02454 C -0.00911 0.0257 -0.01041 0.02686 -0.01159 0.02732 C -0.0168 0.03033 -0.02409 0.03195 -0.02903 0.03334 L -0.03607 0.03959 C -0.03724 0.04051 -0.03841 0.04121 -0.03958 0.04236 L -0.04492 0.04838 C -0.04609 0.05162 -0.04713 0.0551 -0.04831 0.05741 C -0.04948 0.05903 -0.05078 0.05903 -0.05182 0.06042 C -0.05312 0.06204 -0.05416 0.06505 -0.05547 0.06621 C -0.05677 0.06783 -0.05833 0.06783 -0.05976 0.06945 C -0.06159 0.0713 -0.06497 0.07547 -0.06497 0.0757 C -0.06588 0.07732 -0.06666 0.0801 -0.06771 0.08125 C -0.06927 0.08403 -0.07278 0.0875 -0.07278 0.08797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8 0.08797 L -0.07278 0.0882 C -0.07083 0.08797 -0.06875 0.08797 -0.06653 0.08797 C -0.06601 0.08797 -0.06523 0.08774 -0.06458 0.08774 C -0.06367 0.08774 -0.06263 0.0875 -0.06172 0.0875 C -0.06028 0.08727 -0.05898 0.08727 -0.05755 0.08704 C -0.05573 0.08681 -0.05443 0.08681 -0.0526 0.08658 C -0.05117 0.08658 -0.04492 0.08611 -0.04271 0.08588 C -0.04206 0.08565 -0.0414 0.08542 -0.04062 0.08542 C -0.03958 0.08542 -0.03828 0.08519 -0.03711 0.08519 C -0.03568 0.08496 -0.03437 0.08473 -0.03294 0.08449 C -0.03229 0.08426 -0.03164 0.08426 -0.03086 0.08403 L -0.02669 0.0838 C -0.02487 0.08334 -0.02265 0.08311 -0.02109 0.08264 C -0.02044 0.08241 -0.01966 0.08241 -0.01888 0.08218 C -0.0181 0.08195 -0.01706 0.08195 -0.01614 0.08172 C -0.01536 0.08149 -0.01393 0.08125 -0.01393 0.08149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-1.66667E-6 0.02338 -0.00364 0.03102 -0.00794 0.03658 C -0.00976 0.03889 -0.01263 0.04028 -0.01432 0.04375 C -0.01536 0.04584 -0.01614 0.04908 -0.01732 0.05093 C -0.01823 0.05278 -0.01953 0.05278 -0.02096 0.05463 C -0.02669 0.06065 -0.02591 0.05996 -0.02995 0.06551 C -0.03138 0.06875 -0.03229 0.07431 -0.03372 0.07616 C -0.03581 0.07894 -0.03802 0.07824 -0.0401 0.07986 C -0.04153 0.08056 -0.04258 0.08264 -0.04401 0.08357 C -0.04726 0.08496 -0.05065 0.08565 -0.05416 0.08681 C -0.07005 0.10787 -0.05013 0.08125 -0.06406 0.10116 C -0.06601 0.10371 -0.06784 0.10903 -0.06966 0.10903 L -0.07864 0.10903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46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56 0.13287 L -0.17956 0.13357 C -0.17187 0.13149 -0.16419 0.13149 -0.15625 0.13033 C -0.15156 0.12963 -0.14687 0.12593 -0.14258 0.12338 C -0.14127 0.12269 -0.13997 0.12153 -0.1388 0.12084 L -0.13268 0.11829 C -0.13008 0.11574 -0.12773 0.1132 -0.12513 0.11135 C -0.11953 0.10764 -0.11862 0.11065 -0.11393 0.10625 C -0.11172 0.1044 -0.11002 0.10139 -0.10781 0.09931 C -0.10547 0.09746 -0.10273 0.09699 -0.10039 0.09445 C -0.09896 0.09375 -0.09805 0.09051 -0.09661 0.09005 C -0.09284 0.0875 -0.08906 0.08681 -0.08555 0.08565 C -0.08385 0.08426 -0.08229 0.08357 -0.08047 0.08241 C -0.07851 0.08172 -0.0763 0.08125 -0.07435 0.08056 C -0.07305 0.07986 -0.072 0.07871 -0.07057 0.07801 C -0.06484 0.07477 -0.06185 0.07547 -0.05573 0.07361 C -0.05364 0.07223 -0.05143 0.07176 -0.04948 0.07107 C -0.0401 0.05903 -0.05195 0.07292 -0.04088 0.06343 C -0.03945 0.06297 -0.03828 0.06042 -0.03711 0.05903 C -0.03528 0.05718 -0.02982 0.05463 -0.02825 0.05394 C -0.02721 0.05278 -0.02604 0.05093 -0.02461 0.04954 C -0.01432 0.03959 -0.02786 0.05602 -0.01706 0.04213 C -0.0164 0.04028 -0.01549 0.03774 -0.01471 0.03519 C -0.0138 0.03195 -0.01237 0.0213 -0.01224 0.01806 C -0.01172 0.01297 -0.01224 0.00672 -0.01094 0.00162 C -0.01028 -0.00139 -0.00508 -0.00463 -0.00364 -0.00509 C -0.00325 -0.00509 -0.00286 -0.00509 -0.00208 -0.00509 " pathEditMode="relative" rAng="0" ptsTypes="AAAAAAAAAAAAAAAAAAAAAAAAA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6.2963E-6 L 7.5E-6 6.2963E-6 C 0.00313 0.00348 0.00613 0.00741 0.00951 0.01042 C 0.0129 0.01366 0.01915 0.01667 0.02253 0.01899 C 0.0254 0.02084 0.02813 0.02339 0.03087 0.02524 C 0.03321 0.02686 0.03568 0.02778 0.03803 0.02964 C 0.0405 0.03126 0.04271 0.0338 0.04519 0.03589 C 0.05717 0.04584 0.05014 0.03913 0.06303 0.04862 C 0.06667 0.05116 0.07006 0.05487 0.0737 0.05718 C 0.07683 0.05903 0.08008 0.05996 0.08334 0.06135 C 0.09975 0.06783 0.09024 0.06297 0.10469 0.06968 C 0.10756 0.07107 0.11029 0.07246 0.11303 0.07408 C 0.11628 0.07593 0.11928 0.07871 0.12253 0.08033 C 0.12488 0.08149 0.12735 0.08172 0.12969 0.08241 C 0.1461 0.09491 0.13008 0.08427 0.14636 0.09098 C 0.14883 0.0919 0.15118 0.09399 0.15352 0.09514 C 0.15626 0.09677 0.15912 0.09815 0.16185 0.09931 C 0.16498 0.10093 0.16823 0.10186 0.17136 0.10371 C 0.17462 0.10556 0.17761 0.10834 0.18087 0.10996 C 0.18477 0.11204 0.18894 0.11227 0.19284 0.11436 C 0.1961 0.11598 0.19909 0.11876 0.20235 0.12061 C 0.20626 0.12292 0.21042 0.12431 0.2142 0.12686 C 0.21758 0.12917 0.22045 0.13311 0.22383 0.13542 C 0.22644 0.13727 0.22943 0.13774 0.23217 0.13959 C 0.23464 0.14144 0.23685 0.14422 0.2392 0.14607 C 0.24154 0.14769 0.24402 0.14862 0.24636 0.15024 C 0.25157 0.15371 0.25678 0.15718 0.26185 0.16089 C 0.26589 0.16366 0.2698 0.16644 0.27383 0.16922 C 0.27579 0.17061 0.27774 0.17246 0.27969 0.17362 L 0.28685 0.17778 C 0.28881 0.18056 0.29076 0.1838 0.29284 0.18635 C 0.29532 0.18913 0.30222 0.19399 0.30469 0.19468 C 0.31068 0.1963 0.31667 0.19607 0.32266 0.19677 C 0.33152 0.20209 0.32045 0.19491 0.32969 0.20325 C 0.33087 0.20417 0.33217 0.20464 0.33334 0.20533 C 0.33451 0.20672 0.33542 0.20927 0.33685 0.2095 C 0.34323 0.21135 0.34962 0.21065 0.356 0.21158 C 0.35756 0.21204 0.35912 0.21297 0.36068 0.21389 C 0.36915 0.2213 0.36172 0.21598 0.37383 0.22014 C 0.37501 0.22061 0.37618 0.22153 0.37735 0.22223 C 0.38594 0.22663 0.37826 0.22223 0.38803 0.22639 C 0.39988 0.23172 0.37917 0.22501 0.39883 0.23079 C 0.4056 0.23889 0.39909 0.23172 0.406 0.23704 C 0.40756 0.23843 0.40912 0.23982 0.41068 0.24121 C 0.41198 0.2426 0.41303 0.24445 0.41433 0.24561 C 0.41576 0.24677 0.41745 0.247 0.41902 0.24769 C 0.4224 0.25371 0.42266 0.25556 0.42735 0.25834 C 0.42813 0.2588 0.42891 0.25834 0.42982 0.25834 " pathEditMode="relative" ptsTypes="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0.00024 C -0.00221 0.0051 -0.00403 0.01135 -0.00651 0.01598 C -0.01068 0.02385 -0.01263 0.02385 -0.01693 0.02593 C -0.01836 0.02732 -0.01966 0.02871 -0.02096 0.03033 C -0.02422 0.03403 -0.02721 0.03982 -0.0306 0.04213 C -0.03242 0.04375 -0.03437 0.04468 -0.0362 0.04653 C -0.03789 0.04792 -0.03932 0.0507 -0.04101 0.05232 C -0.04258 0.05417 -0.04427 0.05486 -0.04583 0.05649 C -0.05651 0.0676 -0.04427 0.05811 -0.05625 0.06667 C -0.05781 0.06922 -0.05937 0.07246 -0.06094 0.07477 C -0.06263 0.07662 -0.06432 0.07732 -0.06575 0.07871 C -0.06745 0.08056 -0.06901 0.08287 -0.07057 0.08473 C -0.07278 0.08727 -0.07487 0.08866 -0.07708 0.09098 C -0.07864 0.09283 -0.08021 0.09514 -0.0819 0.09699 C -0.08398 0.09931 -0.0862 0.10093 -0.08828 0.10324 C -0.1026 0.1176 -0.08594 0.10116 -0.0987 0.11528 C -0.1013 0.11829 -0.10416 0.12014 -0.10677 0.12338 C -0.12487 0.14468 -0.11406 0.13172 -0.12435 0.14769 C -0.12943 0.15556 -0.13021 0.1551 -0.13476 0.16389 C -0.14883 0.19051 -0.13854 0.17269 -0.14518 0.18403 C -0.1457 0.18611 -0.14609 0.18866 -0.14674 0.19028 C -0.14791 0.1926 -0.14948 0.19399 -0.15078 0.1963 C -0.15195 0.19815 -0.15299 0.20024 -0.15403 0.20232 C -0.15482 0.20417 -0.1556 0.20672 -0.15651 0.20834 C -0.16159 0.21968 -0.16523 0.22547 -0.17005 0.23681 C -0.17226 0.24213 -0.1737 0.24954 -0.17643 0.25301 C -0.17773 0.2544 -0.18086 0.25834 -0.18203 0.26111 C -0.18307 0.26343 -0.18359 0.26667 -0.1845 0.26922 C -0.18515 0.27084 -0.1862 0.27153 -0.18685 0.27338 C -0.1931 0.28658 -0.18776 0.2757 -0.19166 0.2875 C -0.19271 0.29028 -0.19401 0.29236 -0.19479 0.29537 C -0.20286 0.32223 -0.19609 0.30463 -0.20039 0.31598 " pathEditMode="relative" rAng="0" ptsTypes="AAAAAAAAAAAAAAAAAAAAAAAAAAAAAAA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157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982 0.25834 L 0.42982 0.25834 L 0.41315 0.27732 C 0.4112 0.2794 0.40938 0.28241 0.40716 0.28357 C 0.40352 0.28565 0.39961 0.28658 0.39649 0.29005 C 0.38477 0.30255 0.39622 0.29098 0.38451 0.30047 C 0.38125 0.30325 0.37787 0.30533 0.375 0.30903 C 0.37096 0.31436 0.36888 0.3176 0.36432 0.32177 C 0.36315 0.32269 0.36198 0.32315 0.36068 0.32385 C 0.35456 0.33473 0.35977 0.32686 0.35 0.33658 C 0.34323 0.34329 0.34987 0.33936 0.34167 0.34283 C 0.33854 0.34653 0.33529 0.34977 0.33216 0.35348 C 0.33047 0.35556 0.32904 0.35788 0.32734 0.35996 C 0.32409 0.36366 0.32253 0.36413 0.31901 0.36621 C 0.31745 0.36829 0.31602 0.37061 0.31432 0.37246 C 0.31276 0.37431 0.31094 0.37501 0.30951 0.37686 C 0.30169 0.38681 0.31003 0.38079 0.30234 0.38519 C 0.3 0.3882 0.29753 0.39075 0.29531 0.39376 C 0.28477 0.40788 0.28945 0.40417 0.28216 0.40857 C 0.27539 0.42663 0.28659 0.39862 0.27266 0.42339 C 0.26823 0.43126 0.2707 0.42871 0.2655 0.43195 C 0.26406 0.43704 0.26289 0.44214 0.26081 0.44677 C 0.25964 0.44908 0.25833 0.45093 0.25716 0.45302 C 0.25677 0.45579 0.25664 0.4588 0.25599 0.46158 C 0.25547 0.46389 0.25404 0.46528 0.25365 0.46783 C 0.25274 0.47385 0.25247 0.49052 0.25117 0.49746 C 0.25078 0.50001 0.24961 0.50163 0.24883 0.50394 C 0.24844 0.50741 0.24818 0.51089 0.24766 0.51436 C 0.24544 0.53056 0.24753 0.5095 0.24531 0.52917 C 0.24518 0.52987 0.24531 0.53056 0.24531 0.53149 " pathEditMode="relative" ptsTypes="AAAAAAAAAAA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505 0.26736 -0.20104 0.31181 -0.1957 0.28635 C -0.19518 0.28357 -0.19531 0.28033 -0.19453 0.27778 C -0.19362 0.27524 -0.19219 0.27361 -0.19088 0.27153 C -0.19049 0.26875 -0.18945 0.25973 -0.18854 0.25672 C -0.18789 0.2544 -0.18698 0.25232 -0.1862 0.25024 C -0.18581 0.24815 -0.18555 0.24584 -0.18502 0.24399 C -0.18398 0.24074 -0.18255 0.23843 -0.18138 0.23542 C -0.1806 0.23334 -0.17982 0.23125 -0.17903 0.22917 C -0.17487 0.20695 -0.17877 0.22408 -0.17422 0.20996 C -0.17344 0.20741 -0.17291 0.20417 -0.17187 0.20162 C -0.17096 0.19908 -0.1694 0.19746 -0.16836 0.19514 C -0.16745 0.19329 -0.1668 0.19098 -0.16588 0.18889 C -0.16484 0.18611 -0.16354 0.18334 -0.16237 0.18033 C -0.16159 0.17848 -0.16081 0.17616 -0.16002 0.17408 C -0.15729 0.1676 -0.15416 0.16181 -0.15169 0.1551 C -0.15091 0.15301 -0.15026 0.15047 -0.14922 0.14861 C -0.14648 0.14375 -0.14453 0.14399 -0.14101 0.14236 C -0.13685 0.13149 -0.14075 0.13936 -0.13385 0.13172 C -0.12916 0.12662 -0.12943 0.12431 -0.12435 0.1213 C -0.12239 0.12014 -0.12031 0.11968 -0.11836 0.11899 C -0.10807 0.10695 -0.12109 0.12153 -0.1112 0.11274 C -0.10195 0.10463 -0.11302 0.11181 -0.10403 0.10649 C -0.10286 0.10486 -0.10182 0.10324 -0.10052 0.10209 C -0.09935 0.10116 -0.09805 0.10093 -0.09687 0.1 C -0.09531 0.09885 -0.09375 0.09699 -0.09219 0.09584 C -0.09023 0.09422 -0.08815 0.09329 -0.0862 0.09167 C -0.07695 0.08334 -0.08802 0.09051 -0.07903 0.08519 C -0.07786 0.0838 -0.07656 0.08264 -0.07552 0.08102 C -0.07422 0.07917 -0.07331 0.07639 -0.07187 0.07454 C -0.06966 0.07176 -0.06627 0.06968 -0.06354 0.06829 C -0.05651 0.06459 -0.05651 0.06482 -0.05052 0.06204 C -0.04896 0.06065 -0.04739 0.0588 -0.0457 0.05764 C -0.04388 0.05649 -0.0418 0.05649 -0.03984 0.05556 C -0.03815 0.05486 -0.03659 0.05417 -0.03502 0.05348 C -0.03346 0.05209 -0.0319 0.05047 -0.03034 0.04931 C -0.02916 0.04838 -0.02773 0.04838 -0.02669 0.04723 C -0.01784 0.03658 -0.02799 0.04375 -0.01953 0.03866 C -0.0168 0.03542 -0.01289 0.03056 -0.01002 0.02801 C -0.00898 0.02709 -0.00768 0.02662 -0.00651 0.02593 C -0.00534 0.02385 -0.00443 0.02107 -0.00286 0.01968 C -0.00065 0.01736 0.0043 0.01551 0.0043 0.01574 " pathEditMode="relative" rAng="0" ptsTypes="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-150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0.00463 L 0.00287 -0.00463 C 0.00534 -0.00139 0.00768 0.00254 0.01042 0.00555 C 0.01315 0.00879 0.0181 0.01157 0.02084 0.01389 C 0.02305 0.01574 0.02526 0.01829 0.02748 0.02014 C 0.0293 0.02176 0.03138 0.02268 0.03321 0.0243 C 0.03516 0.02592 0.03698 0.02847 0.03893 0.03055 C 0.04844 0.04028 0.04284 0.03379 0.05313 0.04305 C 0.05612 0.0456 0.05886 0.0493 0.06172 0.05162 C 0.06419 0.05324 0.0668 0.05416 0.0694 0.05555 C 0.08255 0.06204 0.075 0.05717 0.08646 0.06389 C 0.0888 0.06528 0.09102 0.06643 0.0931 0.06805 C 0.09571 0.06991 0.09818 0.07268 0.10078 0.0743 C 0.10261 0.07546 0.10456 0.07569 0.10651 0.07639 C 0.11953 0.08866 0.10677 0.07824 0.11979 0.08472 C 0.12175 0.08565 0.1237 0.08773 0.12552 0.08889 C 0.12774 0.09051 0.12995 0.0919 0.13216 0.09305 C 0.13464 0.09444 0.13724 0.09537 0.13985 0.09722 C 0.14245 0.09907 0.14479 0.10185 0.1474 0.10347 C 0.15052 0.10555 0.15391 0.10579 0.1569 0.10787 C 0.15951 0.10926 0.16198 0.11204 0.16459 0.11389 C 0.16771 0.1162 0.17097 0.11759 0.17409 0.12014 C 0.17669 0.12245 0.17904 0.12616 0.18177 0.12847 C 0.18386 0.13032 0.1862 0.13079 0.18841 0.13264 C 0.19037 0.13449 0.19219 0.13704 0.19401 0.13889 C 0.19584 0.14051 0.19792 0.14143 0.19974 0.14305 C 0.20391 0.14653 0.20807 0.15 0.21211 0.15347 C 0.21537 0.15625 0.21849 0.15903 0.22175 0.1618 C 0.22331 0.16319 0.22487 0.16481 0.22643 0.16597 L 0.23216 0.17014 C 0.23373 0.17291 0.23529 0.17616 0.23685 0.1787 C 0.23893 0.18125 0.2444 0.18611 0.24636 0.1868 C 0.25117 0.18842 0.25599 0.18819 0.26081 0.18889 C 0.26784 0.19398 0.25899 0.18704 0.26641 0.19514 C 0.26732 0.19606 0.26836 0.19653 0.26927 0.19722 C 0.27018 0.19861 0.27097 0.20116 0.27214 0.20139 C 0.27722 0.20324 0.28229 0.20254 0.28737 0.20347 C 0.28867 0.20393 0.28985 0.20486 0.29115 0.20579 C 0.29792 0.21296 0.29193 0.20764 0.30169 0.2118 C 0.30261 0.21227 0.30352 0.21319 0.30443 0.21389 C 0.31133 0.21829 0.30521 0.21389 0.31302 0.21805 C 0.32253 0.22315 0.30599 0.21666 0.32162 0.22222 C 0.32709 0.23032 0.32188 0.22315 0.32735 0.22847 C 0.32865 0.22986 0.32982 0.23125 0.33112 0.23264 C 0.33216 0.23403 0.33294 0.23565 0.33399 0.2368 C 0.33516 0.23796 0.33659 0.23819 0.33776 0.23889 C 0.3405 0.24491 0.34076 0.24676 0.3444 0.24954 C 0.34505 0.24977 0.34571 0.24954 0.34649 0.24954 " pathEditMode="relative" rAng="0" ptsTypes="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4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182 0.0169 -0.00065 0.01783 -0.00312 0.01945 C -0.0043 0.02014 -0.00521 0.02223 -0.00638 0.02315 C -0.01002 0.02639 -0.00989 0.02361 -0.01367 0.02894 C -0.01458 0.03033 -0.01549 0.03125 -0.01627 0.03287 C -0.01693 0.0338 -0.01758 0.03565 -0.01823 0.03658 C -0.01914 0.0375 -0.02005 0.03774 -0.02096 0.03843 C -0.02591 0.04908 -0.02109 0.04051 -0.02695 0.04607 C -0.03515 0.05417 -0.02331 0.0463 -0.03281 0.05186 L -0.03815 0.05949 C -0.03984 0.06204 -0.04206 0.06574 -0.04414 0.06736 C -0.04544 0.06806 -0.04674 0.06852 -0.04805 0.06922 C -0.05416 0.07778 -0.04739 0.06922 -0.05937 0.07662 C -0.06041 0.07755 -0.06146 0.0794 -0.06263 0.08079 C -0.0668 0.08496 -0.06601 0.08403 -0.06992 0.08635 C -0.07578 0.09468 -0.06875 0.08519 -0.07721 0.09399 C -0.07877 0.09561 -0.08021 0.09792 -0.08177 0.09977 C -0.08476 0.10301 -0.08359 0.10024 -0.08711 0.10556 C -0.09219 0.11297 -0.08867 0.10903 -0.0931 0.1169 C -0.09388 0.11852 -0.09492 0.11945 -0.0957 0.12084 C -0.09752 0.12385 -0.10273 0.13542 -0.10299 0.13611 C -0.1039 0.13797 -0.10495 0.13936 -0.1056 0.14167 C -0.1082 0.15162 -0.1069 0.14723 -0.10963 0.1551 C -0.11055 0.16042 -0.1112 0.16574 -0.11224 0.17061 C -0.11276 0.17246 -0.11328 0.17408 -0.11354 0.17616 C -0.11393 0.17824 -0.11393 0.18033 -0.11419 0.18218 C -0.11471 0.18496 -0.11562 0.18704 -0.11614 0.18959 C -0.11653 0.19098 -0.11666 0.19213 -0.1168 0.19375 " pathEditMode="relative" rAng="0" ptsTypes="AAAAAAAAAAAAAAAAAAAAAAAAAAA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88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48 0.24954 L 0.34648 0.24954 L 0.33281 0.26551 C 0.33138 0.26713 0.32981 0.26967 0.32812 0.2706 C 0.32526 0.27245 0.322 0.27315 0.3194 0.27616 C 0.31002 0.2868 0.31927 0.27708 0.30989 0.28495 C 0.30729 0.2875 0.30442 0.28912 0.30221 0.29236 C 0.29895 0.29676 0.29739 0.29977 0.29349 0.30301 C 0.2927 0.30393 0.29166 0.30417 0.29062 0.30486 C 0.2858 0.31435 0.28997 0.30741 0.28216 0.31597 C 0.27656 0.32153 0.28203 0.31829 0.27552 0.32106 C 0.27304 0.3243 0.27018 0.32685 0.2677 0.33009 C 0.2664 0.33194 0.26523 0.33379 0.26393 0.33565 C 0.26119 0.33866 0.25989 0.33912 0.25729 0.34097 C 0.25599 0.34259 0.25468 0.34467 0.25338 0.34629 C 0.25208 0.34792 0.25078 0.34861 0.24961 0.35 C 0.24323 0.35856 0.25 0.35347 0.24388 0.35717 C 0.24192 0.35972 0.23984 0.36204 0.23815 0.36458 C 0.22981 0.37639 0.23333 0.37338 0.2276 0.37685 C 0.22213 0.39236 0.23112 0.36852 0.22005 0.38981 C 0.2164 0.39629 0.21836 0.39421 0.21419 0.39699 C 0.21289 0.40139 0.21198 0.40555 0.21041 0.40949 C 0.2095 0.41134 0.20833 0.41296 0.20755 0.41481 C 0.20716 0.41713 0.2069 0.41967 0.20664 0.42222 C 0.20612 0.42407 0.20494 0.42546 0.20455 0.42754 C 0.2039 0.43264 0.20377 0.44653 0.2026 0.45254 C 0.20234 0.45486 0.2013 0.45625 0.20078 0.4581 C 0.20052 0.46111 0.20026 0.46412 0.19987 0.46713 C 0.19804 0.48102 0.19974 0.46296 0.19804 0.47986 C 0.19804 0.48032 0.19804 0.48102 0.19804 0.48194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31598 L -0.20039 0.31621 C -0.19375 0.30394 -0.18958 0.29861 -0.18502 0.28635 C -0.18372 0.28287 -0.18281 0.27894 -0.18138 0.2757 C -0.17864 0.26875 -0.17448 0.26181 -0.17187 0.2544 C -0.17096 0.25186 -0.17044 0.24885 -0.16953 0.24607 C -0.16797 0.24098 -0.16536 0.23588 -0.16354 0.23125 C -0.16276 0.22917 -0.16211 0.22686 -0.1612 0.22477 C -0.15117 0.20394 -0.16107 0.22547 -0.15286 0.21227 C -0.14948 0.20672 -0.14583 0.20186 -0.14336 0.19537 C -0.14258 0.19306 -0.14206 0.19051 -0.14101 0.18889 C -0.13997 0.1875 -0.13854 0.1875 -0.13737 0.18681 C -0.13502 0.18125 -0.13229 0.17593 -0.13021 0.16991 C -0.12903 0.16644 -0.12812 0.1625 -0.12669 0.15926 C -0.12526 0.15625 -0.12344 0.15394 -0.12187 0.15093 C -0.12096 0.14885 -0.12044 0.1463 -0.11953 0.14445 C -0.11732 0.14005 -0.11484 0.13611 -0.11237 0.13172 L -0.10521 0.11922 C -0.09349 0.09815 -0.10716 0.12176 -0.0957 0.1044 C -0.09453 0.10232 -0.09362 0.09954 -0.09219 0.09792 C -0.09114 0.09676 -0.08971 0.09676 -0.08867 0.09584 C -0.08698 0.09468 -0.08541 0.09306 -0.08385 0.09167 C -0.08255 0.09028 -0.08138 0.08889 -0.08034 0.08727 C -0.07864 0.08542 -0.07734 0.08264 -0.07552 0.08102 C -0.07409 0.07963 -0.07239 0.07963 -0.0707 0.07894 C -0.06914 0.07686 -0.06771 0.07431 -0.06601 0.07246 C -0.06497 0.07153 -0.06341 0.07176 -0.06237 0.07037 C -0.06068 0.06852 -0.05781 0.06065 -0.05534 0.05996 C -0.04622 0.05741 -0.03711 0.05718 -0.02786 0.05556 C -0.00234 0.05139 -0.02682 0.05556 -0.00885 0.05139 C -0.00169 0.04977 0.00781 0.04838 0.01498 0.04723 C 0.01328 0.04653 0.01172 0.04561 0.01016 0.04514 C 0.00664 0.04399 -0.00052 0.04306 -0.00052 0.04329 " pathEditMode="relative" rAng="0" ptsTypes="AAAAAAAAAAAAAAAAAAAAAAAAAAAAAAA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1363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0.00182 0.00347 0.00365 0.00787 0.00573 0.01134 C 0.00794 0.01504 0.01172 0.01805 0.0138 0.02083 C 0.0155 0.02291 0.01719 0.02569 0.01901 0.02777 C 0.02031 0.02963 0.02201 0.03078 0.02344 0.0324 C 0.02487 0.03426 0.0263 0.03727 0.02787 0.03958 C 0.03516 0.05046 0.03086 0.04328 0.0388 0.0537 C 0.04115 0.05648 0.04323 0.06065 0.04544 0.06319 C 0.04727 0.06504 0.04935 0.0662 0.0513 0.06782 C 0.06146 0.075 0.05573 0.06967 0.06458 0.07708 C 0.06628 0.0787 0.0681 0.08009 0.06966 0.08194 C 0.07162 0.08402 0.07357 0.08703 0.07565 0.08889 C 0.07695 0.09027 0.07852 0.09051 0.08008 0.0912 C 0.09011 0.10509 0.08021 0.09328 0.09024 0.10069 C 0.0918 0.10162 0.09336 0.10393 0.09466 0.10532 C 0.09636 0.10717 0.09818 0.10879 0.09987 0.10995 C 0.10169 0.11157 0.10378 0.11273 0.10573 0.11481 C 0.10781 0.1169 0.10964 0.1199 0.11159 0.12176 C 0.11406 0.12407 0.11667 0.1243 0.11901 0.12662 C 0.12096 0.12824 0.12292 0.13148 0.12487 0.13356 C 0.12734 0.13611 0.12982 0.13773 0.13229 0.14051 C 0.13425 0.14328 0.13607 0.14745 0.13815 0.15 C 0.13971 0.15208 0.14154 0.15254 0.14336 0.15463 C 0.14479 0.15671 0.14622 0.15972 0.14766 0.1618 C 0.14909 0.16342 0.15065 0.16458 0.15208 0.16643 C 0.15521 0.17037 0.15846 0.1743 0.16159 0.17824 C 0.16406 0.18125 0.16654 0.18449 0.16901 0.1875 C 0.17031 0.18912 0.17149 0.19097 0.17266 0.19213 L 0.17708 0.19699 C 0.17826 0.2 0.17956 0.2037 0.18073 0.20648 C 0.18229 0.20949 0.18659 0.21504 0.18802 0.21574 C 0.1918 0.21759 0.19557 0.21736 0.19922 0.21805 C 0.20469 0.22384 0.19779 0.21597 0.20352 0.22523 C 0.2043 0.22615 0.20508 0.22662 0.20573 0.22754 C 0.20651 0.22893 0.20703 0.23194 0.20794 0.23217 C 0.21185 0.23426 0.21589 0.23356 0.21979 0.23449 C 0.2207 0.23495 0.22162 0.23611 0.22266 0.23703 C 0.22787 0.24514 0.22331 0.23912 0.23086 0.24398 C 0.23151 0.24444 0.23229 0.24537 0.23294 0.24629 C 0.23828 0.25115 0.23359 0.24629 0.23958 0.25092 C 0.24688 0.25671 0.23412 0.2493 0.24622 0.25555 C 0.25039 0.26481 0.24636 0.25671 0.25065 0.26273 C 0.25169 0.26435 0.25261 0.26574 0.25352 0.26736 C 0.25443 0.26898 0.25495 0.27083 0.25573 0.27199 C 0.25664 0.27338 0.25781 0.27361 0.25872 0.27453 C 0.26081 0.28125 0.26107 0.28333 0.2638 0.28657 C 0.26432 0.2868 0.26484 0.28657 0.2655 0.28657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1574 L 0.0043 0.01598 C 0.00235 0.01875 0.00052 0.02246 -0.00156 0.02477 C -0.0026 0.02639 -0.0039 0.02616 -0.00508 0.02662 C -0.00612 0.02732 -0.00703 0.02801 -0.00794 0.02871 C -0.00859 0.02917 -0.00937 0.03033 -0.01002 0.03056 C -0.01315 0.03218 -0.01627 0.03311 -0.0194 0.03426 C -0.02799 0.0419 -0.01927 0.03496 -0.02799 0.03982 C -0.02864 0.04028 -0.0293 0.04144 -0.03008 0.0419 C -0.03125 0.0426 -0.03242 0.04306 -0.03359 0.04375 C -0.03463 0.04422 -0.03555 0.04491 -0.03646 0.04561 C -0.03724 0.04676 -0.03776 0.04861 -0.03867 0.04931 C -0.0418 0.05255 -0.04166 0.04954 -0.0444 0.05301 C -0.04518 0.05417 -0.0457 0.05602 -0.04648 0.05695 C -0.04713 0.05787 -0.04791 0.05787 -0.0487 0.0588 C -0.04948 0.05973 -0.05 0.06158 -0.05078 0.0625 C -0.05169 0.06389 -0.05273 0.06482 -0.05364 0.06621 C -0.05469 0.06806 -0.05547 0.07037 -0.05651 0.07199 C -0.05742 0.07338 -0.05846 0.07431 -0.05937 0.0757 C -0.06041 0.07732 -0.0612 0.07963 -0.06211 0.08149 C -0.06354 0.0838 -0.0651 0.08635 -0.0664 0.08889 L -0.0707 0.0963 L -0.07291 0.09815 C -0.0737 0.1 -0.07448 0.10186 -0.075 0.10371 C -0.0776 0.11297 -0.07565 0.10903 -0.07721 0.1169 C -0.0776 0.11899 -0.07812 0.12084 -0.07864 0.12269 C -0.0789 0.12709 -0.0789 0.13149 -0.0793 0.13588 C -0.07969 0.13912 -0.08034 0.14213 -0.08073 0.14537 C -0.08125 0.14908 -0.08164 0.15278 -0.08216 0.15649 L -0.08281 0.16227 C -0.08359 0.16829 -0.08359 0.16598 -0.08359 0.16991 " pathEditMode="relative" rAng="0" ptsTypes="AA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77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11 0.25139 L 0.25911 0.25139 L 0.24792 0.26181 C 0.24661 0.26296 0.24544 0.26458 0.24401 0.26528 C 0.24167 0.26667 0.23893 0.26713 0.23685 0.26898 C 0.2293 0.27639 0.23685 0.26968 0.22917 0.275 C 0.22708 0.27662 0.22474 0.27755 0.22292 0.27986 C 0.22031 0.28287 0.21888 0.28495 0.21575 0.28704 C 0.2151 0.28773 0.21432 0.28796 0.21341 0.28843 C 0.2095 0.29491 0.21289 0.29005 0.20651 0.29607 C 0.20195 0.29977 0.20651 0.29769 0.20117 0.29931 C 0.19909 0.30162 0.19674 0.30324 0.19479 0.30532 C 0.19375 0.30648 0.19284 0.30787 0.1918 0.30926 C 0.18945 0.31111 0.18841 0.31134 0.18633 0.31273 C 0.18516 0.31389 0.18424 0.31528 0.1832 0.31644 C 0.18203 0.31759 0.18099 0.31806 0.17995 0.31898 C 0.17487 0.32477 0.18034 0.3213 0.17539 0.32361 C 0.17383 0.32546 0.17213 0.32732 0.1707 0.3287 C 0.16393 0.33657 0.1668 0.33472 0.16211 0.33681 C 0.15768 0.34769 0.16497 0.33148 0.15599 0.34583 C 0.15299 0.35023 0.15456 0.34884 0.15117 0.35069 C 0.15013 0.3537 0.14948 0.35648 0.14805 0.35903 C 0.14739 0.36019 0.14635 0.36134 0.1457 0.3625 C 0.14544 0.36412 0.14518 0.36574 0.14505 0.36759 C 0.14466 0.36898 0.14362 0.36991 0.14323 0.3713 C 0.14271 0.37477 0.14271 0.38403 0.14167 0.38796 C 0.14154 0.38958 0.14062 0.39074 0.14023 0.3919 C 0.13997 0.39398 0.13984 0.39583 0.13945 0.39815 C 0.13815 0.40764 0.13945 0.39537 0.13815 0.40671 C 0.13815 0.40694 0.13815 0.40764 0.13815 0.40833 " pathEditMode="relative" rAng="0" ptsTypes="AAAAAAAAAAAAAAAAAAAAAAAAAAAAAA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39 0.20162 L -0.20039 0.20186 C -0.1957 0.2007 -0.19088 0.20093 -0.1862 0.19931 C -0.18437 0.19885 -0.18307 0.19607 -0.18138 0.19514 C -0.17956 0.19399 -0.17747 0.19375 -0.17552 0.19306 C -0.17383 0.19236 -0.17226 0.19167 -0.1707 0.19098 C -0.16953 0.18959 -0.16836 0.18774 -0.16719 0.18681 C -0.16237 0.18241 -0.15508 0.1794 -0.15052 0.17616 C -0.14844 0.17477 -0.14648 0.17315 -0.14453 0.17199 C -0.14336 0.17107 -0.14206 0.17061 -0.14088 0.16968 C -0.13932 0.16852 -0.13776 0.16667 -0.1362 0.16551 C -0.13502 0.16459 -0.13372 0.16436 -0.13268 0.16343 C -0.13138 0.16227 -0.13034 0.16019 -0.12903 0.15926 C -0.12682 0.15741 -0.11875 0.15533 -0.11719 0.15486 C -0.11601 0.15348 -0.11497 0.15139 -0.11354 0.1507 C -0.09166 0.13912 -0.11341 0.1544 -0.10169 0.14653 C -0.09791 0.14399 -0.0944 0.14144 -0.09101 0.13797 C -0.08971 0.13681 -0.0888 0.13449 -0.08737 0.1338 C -0.08424 0.13241 -0.08099 0.13264 -0.07786 0.13172 C -0.0763 0.13125 -0.07474 0.13033 -0.07305 0.12963 C -0.06953 0.12755 -0.06601 0.12477 -0.06237 0.12315 C -0.06133 0.12269 -0.05547 0.12037 -0.05403 0.11899 C -0.04245 0.10764 -0.05143 0.1125 -0.04219 0.10834 C -0.04101 0.10625 -0.0401 0.10348 -0.03854 0.10209 C -0.03724 0.1007 -0.03515 0.10162 -0.03385 0.1 C -0.03216 0.09792 -0.03138 0.09445 -0.03021 0.09144 C -0.02864 0.08727 -0.02656 0.08357 -0.02552 0.07871 C -0.02474 0.07524 -0.02383 0.07176 -0.02318 0.06829 C -0.02265 0.06621 -0.02252 0.06389 -0.02187 0.06181 C -0.02031 0.05672 -0.0168 0.04676 -0.01354 0.04283 C -0.01211 0.04098 -0.01041 0.03982 -0.00885 0.03866 C -0.00768 0.03774 -0.00521 0.03658 -0.00521 0.03681 " pathEditMode="relative" rAng="0" ptsTypes="AAAAAAAAAAAAAAAAAAAAAAAAAAAAAAAA"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-8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178CE-B3C0-0668-E998-82FD6AE6E2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120E2-40CA-C1AE-6C57-314778FB54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81871"/>
            <a:ext cx="11682539" cy="6717460"/>
          </a:xfrm>
          <a:prstGeom prst="rect">
            <a:avLst/>
          </a:prstGeom>
        </p:spPr>
      </p:pic>
      <p:pic>
        <p:nvPicPr>
          <p:cNvPr id="6" name="Picture 2" descr="Káº¿t quáº£ hÃ¬nh áº£nh cho home icon">
            <a:hlinkClick r:id="rId6" action="ppaction://hlinksldjump"/>
            <a:extLst>
              <a:ext uri="{FF2B5EF4-FFF2-40B4-BE49-F238E27FC236}">
                <a16:creationId xmlns:a16="http://schemas.microsoft.com/office/drawing/2014/main" id="{7583D382-52EA-75DF-FA6B-84716688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8041-D108-66EA-5171-2AE2AD3C92BF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FCBF10-60AC-DC2D-E7AA-452F894961F7}"/>
              </a:ext>
            </a:extLst>
          </p:cNvPr>
          <p:cNvSpPr txBox="1"/>
          <p:nvPr/>
        </p:nvSpPr>
        <p:spPr>
          <a:xfrm>
            <a:off x="1342584" y="327764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123+ 80 + 20 =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2CD00-F6AA-0F4E-BD41-6FCCD34041D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232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6A8A6E-53E4-FA3B-B5CF-9CD77B9422E0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223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53EB7-62E7-9D48-A2FB-B3B7290D903A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332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36F5BD-6190-C944-0132-8D8523815959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132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BF8D59B8-9CE3-DFA4-27CC-B4FAEA85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DC224BC1-93C6-BD1C-41EC-609063D5B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43F2C3B-FB00-E8BD-B367-217E64495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BEF3821-FC3C-AD43-C7AE-45C6FB22E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442A53E-12AF-9944-423B-09EF38F37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7942" y="874165"/>
            <a:ext cx="3036366" cy="30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941D-9B11-39B2-EBEB-12EF4D40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F529-310B-A54E-9539-7FFF7835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556BB-1CD8-66DA-C3F0-5ED55413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2421-FC41-C85B-1DFB-A7B6C96C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53" y="1121321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7822E-97EE-5E83-CE2F-A726786D6C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78C226-2830-8774-CE3E-2F36CAFD3612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F7A87-A1A9-A34B-09E4-69DE67411AD5}"/>
              </a:ext>
            </a:extLst>
          </p:cNvPr>
          <p:cNvSpPr txBox="1"/>
          <p:nvPr/>
        </p:nvSpPr>
        <p:spPr>
          <a:xfrm>
            <a:off x="973394" y="412955"/>
            <a:ext cx="10176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nào có giá trị lớn nhất?</a:t>
            </a:r>
            <a:endParaRPr lang="en-US" sz="28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1597F6-FBC9-CFA9-908D-BF1196EA1879}"/>
              </a:ext>
            </a:extLst>
          </p:cNvPr>
          <p:cNvSpPr/>
          <p:nvPr/>
        </p:nvSpPr>
        <p:spPr>
          <a:xfrm>
            <a:off x="6186164" y="414407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C.  16 + 24 :4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05CB1-89F4-B337-A074-DD1D1DBC3829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B. (16 + 24) : 4 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ADF956-28A2-BE32-0AD9-08BC0DCE56EA}"/>
              </a:ext>
            </a:extLst>
          </p:cNvPr>
          <p:cNvSpPr/>
          <p:nvPr/>
        </p:nvSpPr>
        <p:spPr>
          <a:xfrm>
            <a:off x="6296696" y="526223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D.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 6 - 2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8CA03-9489-415F-9921-ACED497CEB4F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A. 5 </a:t>
            </a: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srgbClr val="00B050"/>
                </a:solidFill>
                <a:latin typeface="Sigmar One" panose="00000500000000000000" pitchFamily="2" charset="0"/>
              </a:rPr>
              <a:t>(6 – 2)</a:t>
            </a:r>
            <a:endParaRPr lang="en-US" sz="2800" dirty="0">
              <a:solidFill>
                <a:srgbClr val="00B050"/>
              </a:solidFill>
              <a:latin typeface="Sigmar One" panose="00000500000000000000" pitchFamily="2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6473631-033B-A321-16F2-69C759373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7D79ABE-6F0D-AD7F-DA9B-8575843AB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0067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1DF4633-F900-222B-5C5E-772F3DCBE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5097400C-405A-1251-7E19-E10BEC3C6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600" y="48594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4EAD1F7-E607-10B6-0DB9-070311884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2249" y="-726641"/>
            <a:ext cx="4544118" cy="4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AFA8445A-AA57-EA77-331D-CE68CF00B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E21152-594F-BC2F-33F9-06EAA5FB9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" t="4482" r="748" b="12800"/>
          <a:stretch/>
        </p:blipFill>
        <p:spPr>
          <a:xfrm>
            <a:off x="0" y="6956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F64EA2-0D8A-0968-A4A8-D7A4387E5E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75495"/>
            <a:ext cx="11682539" cy="67174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C52E-A566-CF8E-066A-CC5A26504C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857"/>
          <a:stretch>
            <a:fillRect/>
          </a:stretch>
        </p:blipFill>
        <p:spPr>
          <a:xfrm>
            <a:off x="1134227" y="4454449"/>
            <a:ext cx="3860425" cy="530384"/>
          </a:xfrm>
          <a:custGeom>
            <a:avLst/>
            <a:gdLst>
              <a:gd name="connsiteX0" fmla="*/ 0 w 3860425"/>
              <a:gd name="connsiteY0" fmla="*/ 0 h 530384"/>
              <a:gd name="connsiteX1" fmla="*/ 3860425 w 3860425"/>
              <a:gd name="connsiteY1" fmla="*/ 0 h 530384"/>
              <a:gd name="connsiteX2" fmla="*/ 3860425 w 3860425"/>
              <a:gd name="connsiteY2" fmla="*/ 530384 h 530384"/>
              <a:gd name="connsiteX3" fmla="*/ 0 w 3860425"/>
              <a:gd name="connsiteY3" fmla="*/ 530384 h 53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5" h="530384">
                <a:moveTo>
                  <a:pt x="0" y="0"/>
                </a:moveTo>
                <a:lnTo>
                  <a:pt x="3860425" y="0"/>
                </a:lnTo>
                <a:lnTo>
                  <a:pt x="3860425" y="530384"/>
                </a:lnTo>
                <a:lnTo>
                  <a:pt x="0" y="530384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C3F311-A544-D9CE-BDED-BBC1CA3930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52" b="26595"/>
          <a:stretch>
            <a:fillRect/>
          </a:stretch>
        </p:blipFill>
        <p:spPr>
          <a:xfrm>
            <a:off x="1134223" y="4100838"/>
            <a:ext cx="3860426" cy="360176"/>
          </a:xfrm>
          <a:custGeom>
            <a:avLst/>
            <a:gdLst>
              <a:gd name="connsiteX0" fmla="*/ 0 w 3860426"/>
              <a:gd name="connsiteY0" fmla="*/ 0 h 360176"/>
              <a:gd name="connsiteX1" fmla="*/ 3860426 w 3860426"/>
              <a:gd name="connsiteY1" fmla="*/ 0 h 360176"/>
              <a:gd name="connsiteX2" fmla="*/ 3860426 w 3860426"/>
              <a:gd name="connsiteY2" fmla="*/ 360176 h 360176"/>
              <a:gd name="connsiteX3" fmla="*/ 0 w 3860426"/>
              <a:gd name="connsiteY3" fmla="*/ 360176 h 3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426" h="360176">
                <a:moveTo>
                  <a:pt x="0" y="0"/>
                </a:moveTo>
                <a:lnTo>
                  <a:pt x="3860426" y="0"/>
                </a:lnTo>
                <a:lnTo>
                  <a:pt x="3860426" y="360176"/>
                </a:lnTo>
                <a:lnTo>
                  <a:pt x="0" y="360176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5BFC4A6-6EDE-F01D-385E-6522EE0FE415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55D2E-B46F-C04E-649B-0A590D7C4B65}"/>
              </a:ext>
            </a:extLst>
          </p:cNvPr>
          <p:cNvSpPr txBox="1"/>
          <p:nvPr/>
        </p:nvSpPr>
        <p:spPr>
          <a:xfrm>
            <a:off x="973394" y="412955"/>
            <a:ext cx="10176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Tính giá trị của biểu thức: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2 x 3 + 3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A85A4-2736-78FA-2A70-CAC4A709D4F4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9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B2B29-46FF-974B-18DC-FFBD55B862BF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7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193067-0636-9D97-83BD-F7857BA640DD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10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1ED7A-F065-56A4-180E-3EFECCCEE470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8</a:t>
            </a:r>
            <a:endParaRPr lang="en-US" sz="28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28593B-D7C5-DDBC-2FF6-9333914285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0573B97F-C6E7-37FB-015C-CEEEDE264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E7AFE8D-AEBE-C414-3853-5BA4C5F24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B0BE8F-F315-1A6D-0404-8FA6A30F7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B535BF8-D2AF-0298-6418-29CB8A83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076" y="672905"/>
            <a:ext cx="4725962" cy="47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ome icon">
            <a:hlinkClick r:id="rId10" action="ppaction://hlinksldjump"/>
            <a:extLst>
              <a:ext uri="{FF2B5EF4-FFF2-40B4-BE49-F238E27FC236}">
                <a16:creationId xmlns:a16="http://schemas.microsoft.com/office/drawing/2014/main" id="{8DD4D18A-1498-5759-7B79-361CDA2F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7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B2A707-C614-4206-F9D1-DEEB7BEEA096}"/>
              </a:ext>
            </a:extLst>
          </p:cNvPr>
          <p:cNvSpPr txBox="1"/>
          <p:nvPr/>
        </p:nvSpPr>
        <p:spPr>
          <a:xfrm>
            <a:off x="852487" y="676713"/>
            <a:ext cx="1048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ngày 26 tháng 12năm 2024</a:t>
            </a:r>
            <a:endParaRPr lang="en-US" sz="2800" b="1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400" b="1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FB9856-DA22-BE93-0C5C-46154BD06A55}"/>
              </a:ext>
            </a:extLst>
          </p:cNvPr>
          <p:cNvSpPr/>
          <p:nvPr/>
        </p:nvSpPr>
        <p:spPr>
          <a:xfrm>
            <a:off x="4223717" y="2262084"/>
            <a:ext cx="6335197" cy="9241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Nunito Black" pitchFamily="2" charset="0"/>
              </a:rPr>
              <a:t>LUYỆN TẬP CHUNG </a:t>
            </a:r>
            <a:r>
              <a:rPr lang="en-US" sz="3600" b="1" smtClean="0">
                <a:solidFill>
                  <a:srgbClr val="C00000"/>
                </a:solidFill>
                <a:latin typeface="Nunito Black" pitchFamily="2" charset="0"/>
              </a:rPr>
              <a:t>( Tiết 2)</a:t>
            </a:r>
            <a:endParaRPr lang="en-US" sz="3600" b="1">
              <a:solidFill>
                <a:srgbClr val="C00000"/>
              </a:solidFill>
              <a:latin typeface="Nunito Black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8DEF4-59E4-F9DA-E2DA-8324EACDA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94194" l="3409" r="94697">
                        <a14:foregroundMark x1="5682" y1="26452" x2="73485" y2="56129"/>
                        <a14:foregroundMark x1="72727" y1="13548" x2="87879" y2="60000"/>
                        <a14:foregroundMark x1="94697" y1="14194" x2="93561" y2="43871"/>
                        <a14:foregroundMark x1="63258" y1="47742" x2="84091" y2="47742"/>
                        <a14:foregroundMark x1="40530" y1="56129" x2="57955" y2="57419"/>
                        <a14:foregroundMark x1="56818" y1="40000" x2="56818" y2="40000"/>
                        <a14:foregroundMark x1="3409" y1="94194" x2="3409" y2="94194"/>
                        <a14:foregroundMark x1="33712" y1="42581" x2="46212" y2="68387"/>
                        <a14:foregroundMark x1="46212" y1="68387" x2="47348" y2="722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6824" y="1727965"/>
            <a:ext cx="1819451" cy="10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57649E-3661-81A8-CBA4-72A2F6CDC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4" y="1312513"/>
            <a:ext cx="6826520" cy="37414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FC3DFE-7B76-0A88-1369-79C440CCB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6674"/>
            <a:ext cx="2216426" cy="7185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B08CC77-67E3-7A04-AEFF-7ED2E210D3A2}"/>
              </a:ext>
            </a:extLst>
          </p:cNvPr>
          <p:cNvSpPr/>
          <p:nvPr/>
        </p:nvSpPr>
        <p:spPr>
          <a:xfrm>
            <a:off x="2216427" y="161636"/>
            <a:ext cx="584967" cy="6235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F84F8-C294-62C5-F7DE-C391EA3AB72F}"/>
              </a:ext>
            </a:extLst>
          </p:cNvPr>
          <p:cNvSpPr txBox="1"/>
          <p:nvPr/>
        </p:nvSpPr>
        <p:spPr>
          <a:xfrm>
            <a:off x="2801394" y="204002"/>
            <a:ext cx="8291521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số ghi ở cánh hoa là giá trị của biểu thức nào</a:t>
            </a:r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AFB38-7B7A-7CAA-241A-851456655ADD}"/>
              </a:ext>
            </a:extLst>
          </p:cNvPr>
          <p:cNvSpPr txBox="1"/>
          <p:nvPr/>
        </p:nvSpPr>
        <p:spPr>
          <a:xfrm>
            <a:off x="7006689" y="4359501"/>
            <a:ext cx="4914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Bước 2: Nối giá trị mỗi biểu thức với số trên cánh hoa cho thích hợp.</a:t>
            </a:r>
          </a:p>
          <a:p>
            <a:r>
              <a:rPr lang="vi-VN" b="0" i="0">
                <a:solidFill>
                  <a:srgbClr val="0070C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70C0"/>
                </a:solidFill>
                <a:effectLst/>
                <a:latin typeface="OpenSans"/>
              </a:rPr>
            </a:br>
            <a:r>
              <a:rPr lang="vi-VN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E5CBF-203B-B496-858D-01CEAE46E2C9}"/>
              </a:ext>
            </a:extLst>
          </p:cNvPr>
          <p:cNvSpPr txBox="1"/>
          <p:nvPr/>
        </p:nvSpPr>
        <p:spPr>
          <a:xfrm>
            <a:off x="7058025" y="1312513"/>
            <a:ext cx="49149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Bước 1: Thực hiện tính giá trị biểu thức theo quy tắc:</a:t>
            </a:r>
          </a:p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- Nếu biểu thức có dấu ngoặc ta thực hiện phép tính trong ngoặc trước.</a:t>
            </a:r>
          </a:p>
          <a:p>
            <a:pPr algn="l"/>
            <a:r>
              <a:rPr lang="vi-VN" sz="2400" b="0" i="0">
                <a:solidFill>
                  <a:srgbClr val="0070C0"/>
                </a:solidFill>
                <a:effectLst/>
                <a:latin typeface="Nunito Black" pitchFamily="2" charset="0"/>
              </a:rPr>
              <a:t>- Nếu biểu thức chỉ gồm các phép tính cộng trừ, ta thực hiện phép tính từ trái sang phải.</a:t>
            </a:r>
          </a:p>
        </p:txBody>
      </p:sp>
    </p:spTree>
    <p:extLst>
      <p:ext uri="{BB962C8B-B14F-4D97-AF65-F5344CB8AC3E}">
        <p14:creationId xmlns:p14="http://schemas.microsoft.com/office/powerpoint/2010/main" val="41625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EFADB-C827-4F87-2FAC-09F5176B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6" y="0"/>
            <a:ext cx="2886478" cy="9743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EB47B8E-B1DE-6447-5BC3-5477A0D49C6A}"/>
              </a:ext>
            </a:extLst>
          </p:cNvPr>
          <p:cNvSpPr/>
          <p:nvPr/>
        </p:nvSpPr>
        <p:spPr>
          <a:xfrm>
            <a:off x="2957714" y="175408"/>
            <a:ext cx="584967" cy="62355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400" b="1">
                <a:latin typeface=".VnArial" panose="020B72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37131-2D07-C708-6CC1-6ED53F86F597}"/>
              </a:ext>
            </a:extLst>
          </p:cNvPr>
          <p:cNvSpPr txBox="1"/>
          <p:nvPr/>
        </p:nvSpPr>
        <p:spPr>
          <a:xfrm>
            <a:off x="652454" y="814299"/>
            <a:ext cx="10164672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số ghi ở cánh hoa là giá trị của biểu thức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AF0571-3858-6579-05C0-EC5126A22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6" y="1339713"/>
            <a:ext cx="10164672" cy="45529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9A9F1-D521-F2CD-ADB5-D5EEBEE4A334}"/>
              </a:ext>
            </a:extLst>
          </p:cNvPr>
          <p:cNvCxnSpPr/>
          <p:nvPr/>
        </p:nvCxnSpPr>
        <p:spPr>
          <a:xfrm flipV="1">
            <a:off x="2978504" y="2559146"/>
            <a:ext cx="1518082" cy="5722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8A138E-8C7B-C314-98A1-F19C00F9B3A6}"/>
              </a:ext>
            </a:extLst>
          </p:cNvPr>
          <p:cNvCxnSpPr>
            <a:cxnSpLocks/>
          </p:cNvCxnSpPr>
          <p:nvPr/>
        </p:nvCxnSpPr>
        <p:spPr>
          <a:xfrm flipV="1">
            <a:off x="2957714" y="3382802"/>
            <a:ext cx="1757779" cy="15571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F5C2B1-B5B5-6220-D9D4-E147DB1C7BF1}"/>
              </a:ext>
            </a:extLst>
          </p:cNvPr>
          <p:cNvCxnSpPr>
            <a:cxnSpLocks/>
          </p:cNvCxnSpPr>
          <p:nvPr/>
        </p:nvCxnSpPr>
        <p:spPr>
          <a:xfrm>
            <a:off x="5454126" y="1842027"/>
            <a:ext cx="2232549" cy="586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44FD5D-D261-4E64-64A8-2E42CD43C7AF}"/>
              </a:ext>
            </a:extLst>
          </p:cNvPr>
          <p:cNvCxnSpPr>
            <a:cxnSpLocks/>
          </p:cNvCxnSpPr>
          <p:nvPr/>
        </p:nvCxnSpPr>
        <p:spPr>
          <a:xfrm>
            <a:off x="5204249" y="3507202"/>
            <a:ext cx="0" cy="1308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A3C36C-D2BA-6767-64C2-E2FE56AB9DA1}"/>
              </a:ext>
            </a:extLst>
          </p:cNvPr>
          <p:cNvCxnSpPr>
            <a:cxnSpLocks/>
          </p:cNvCxnSpPr>
          <p:nvPr/>
        </p:nvCxnSpPr>
        <p:spPr>
          <a:xfrm>
            <a:off x="6066778" y="3616188"/>
            <a:ext cx="2038997" cy="8129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12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435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.VnArial</vt:lpstr>
      <vt:lpstr>.VnBlack</vt:lpstr>
      <vt:lpstr>Arial</vt:lpstr>
      <vt:lpstr>Arial</vt:lpstr>
      <vt:lpstr>Bungee Inline</vt:lpstr>
      <vt:lpstr>Calibri</vt:lpstr>
      <vt:lpstr>Calibri Light</vt:lpstr>
      <vt:lpstr>Montserrat Alternates Black</vt:lpstr>
      <vt:lpstr>Nunito Black</vt:lpstr>
      <vt:lpstr>Open Sans Extrabold</vt:lpstr>
      <vt:lpstr>OpenSans</vt:lpstr>
      <vt:lpstr>Sigmar One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BICH LIEN</cp:lastModifiedBy>
  <cp:revision>19</cp:revision>
  <dcterms:created xsi:type="dcterms:W3CDTF">2022-06-20T14:49:59Z</dcterms:created>
  <dcterms:modified xsi:type="dcterms:W3CDTF">2024-12-26T03:11:54Z</dcterms:modified>
</cp:coreProperties>
</file>