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8" r:id="rId2"/>
    <p:sldId id="264" r:id="rId3"/>
    <p:sldId id="256" r:id="rId4"/>
    <p:sldId id="263" r:id="rId5"/>
    <p:sldId id="259" r:id="rId6"/>
    <p:sldId id="266" r:id="rId7"/>
    <p:sldId id="267" r:id="rId8"/>
    <p:sldId id="268" r:id="rId9"/>
    <p:sldId id="282" r:id="rId10"/>
    <p:sldId id="276" r:id="rId11"/>
    <p:sldId id="295" r:id="rId12"/>
    <p:sldId id="283" r:id="rId13"/>
    <p:sldId id="277" r:id="rId14"/>
    <p:sldId id="296" r:id="rId15"/>
    <p:sldId id="261" r:id="rId16"/>
    <p:sldId id="297" r:id="rId17"/>
    <p:sldId id="312" r:id="rId18"/>
    <p:sldId id="314" r:id="rId19"/>
    <p:sldId id="315" r:id="rId20"/>
    <p:sldId id="319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66" d="100"/>
          <a:sy n="66" d="100"/>
        </p:scale>
        <p:origin x="12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008E-9136-43EC-BD23-7CFC4021D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10B24-04A3-4382-A510-FCCC3D097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3EF7B-F675-4327-A64E-73BCEFEF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E8E5B-B7A0-4F3B-B0F4-3C23EEE7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F2552-76CC-498A-95A0-1CE4CCD2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1DC4-E2D8-4CD0-8C3B-FDB415B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5D32-1A4B-47F0-BD5F-CD6B89773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29E5-C01C-48F0-A98E-6D23A258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B6FA5-6C2E-4E2F-B373-51E4C210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9F47-D79C-4206-9663-F957D94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0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BFB17-3166-4FBC-8D5A-C42DF10DD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504D0-C398-485C-8C32-DF4522345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182A9-8E37-4AF8-9FC8-1B35C1D4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58055-A087-4D62-8772-562D108D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E664-54C4-444E-9E1D-0C8D92B4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C74D-A910-4508-AB86-579CEFF4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1249-7C3D-40B1-8D3E-22F96178C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0A4E-B72E-4F7A-8B1F-46F2DF72F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C7155-EFC9-4C5E-9D7E-E7CE5570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4AF1D-D300-4C70-AF4C-CAEDD584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08B3-0C00-4B35-A7C7-237C8F1A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741B2-26B0-4FDF-A3D5-BC56DE8B5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81A10-97D1-4ECC-919C-82A8C320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D0A43-1F02-4F70-A09E-CEB3D8F9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AFDC1-06D8-437F-9B3B-9FBE50E0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3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24FD-97E9-49B5-A098-8467B7F5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74C9-B195-4827-BABA-0DEDB94D1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7B573-D3A6-4513-859C-845F2851A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16A1-B3F6-42B5-BEC2-0F15661D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1EC22-5EF6-49C5-920E-B1612E35A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82C62-E148-4498-A7C0-5C0022B1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236F-79DA-4FB5-9C4B-7EDC085B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E210B-10C0-42B4-887F-FD6C1E14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D8942-AD25-42E3-85E9-52827A2BD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2948B-06C9-4513-92AA-F80412634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4DE35-2AEC-4205-B9D0-0FBB6D6A8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625BB-0E70-4953-8B96-43699B1F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BDC3D-E5B0-4AB4-A4C2-3772171F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8A1B4-E322-4696-986C-04B4FA34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F54C-E5E5-4926-AE50-697407FC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59AA-E97D-4DE0-9351-29B14F96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9AE6-7ACE-47E7-BE8C-25C97FB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23AE8-BD82-4B6F-B11A-F814F490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1B213-FE61-4FC1-83D6-47554DBB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06B1A-04C3-4392-A631-483E5597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DD70F-D318-4A43-9093-2EC41315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D168-D76A-434F-8874-B1E35335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A91A-B2C6-4098-8D32-9A8E85139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0AA46-0E88-48FF-9AD8-7EAFF416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272E8-0B20-4722-8B9B-59F51E61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5FB0A-7700-496C-9DDB-C7E2358E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F0FE4-1014-4A2F-8B39-117B52B0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1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F9DE-8363-44FB-9407-3521618A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D6C08-8E9C-4008-8941-0E94CFDA2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D6E3-0E52-4E30-85A6-7414C2D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73A39-7861-456B-91A3-53309537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B845F-0FA8-4159-B478-A6E1519F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75C3C-1678-4991-88EA-371C5DA0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92D9B-5F95-422E-927B-B5BF0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808E1-0120-4CE3-83CF-6BAA94E79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F77B8-B183-42BD-B30F-1BEFAA1C4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B2F5-32B6-49A4-9C6F-76CCF9B0F7A7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A900F-8A61-4794-9863-BD166035D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41E31-F5E4-4EBE-8F6A-288ED69F1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-1596571" y="493486"/>
            <a:ext cx="133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FÈD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5771" y="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10" Type="http://schemas.openxmlformats.org/officeDocument/2006/relationships/audio" Target="../media/audio1.wav"/><Relationship Id="rId4" Type="http://schemas.openxmlformats.org/officeDocument/2006/relationships/image" Target="../media/image30.png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9.wdp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0.png"/><Relationship Id="rId7" Type="http://schemas.microsoft.com/office/2007/relationships/hdphoto" Target="../media/hdphoto13.wdp"/><Relationship Id="rId12" Type="http://schemas.openxmlformats.org/officeDocument/2006/relationships/image" Target="../media/image52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51.png"/><Relationship Id="rId5" Type="http://schemas.openxmlformats.org/officeDocument/2006/relationships/image" Target="../media/image63.png"/><Relationship Id="rId15" Type="http://schemas.microsoft.com/office/2007/relationships/hdphoto" Target="../media/hdphoto11.wdp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microsoft.com/office/2007/relationships/hdphoto" Target="../media/hdphoto10.wdp"/><Relationship Id="rId14" Type="http://schemas.openxmlformats.org/officeDocument/2006/relationships/image" Target="../media/image55.png"/><Relationship Id="rId2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3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1.wdp"/><Relationship Id="rId7" Type="http://schemas.openxmlformats.org/officeDocument/2006/relationships/image" Target="../media/image66.png"/><Relationship Id="rId12" Type="http://schemas.openxmlformats.org/officeDocument/2006/relationships/image" Target="../media/image64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20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10" Type="http://schemas.openxmlformats.org/officeDocument/2006/relationships/image" Target="../media/image69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image" Target="../media/image53.png"/><Relationship Id="rId2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6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08" y="295345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432</Words>
  <Application>Microsoft Office PowerPoint</Application>
  <PresentationFormat>Widescreen</PresentationFormat>
  <Paragraphs>104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24</cp:revision>
  <dcterms:created xsi:type="dcterms:W3CDTF">2023-06-19T12:45:47Z</dcterms:created>
  <dcterms:modified xsi:type="dcterms:W3CDTF">2023-08-23T11:00:08Z</dcterms:modified>
  <cp:category>9Slide.vn</cp:category>
</cp:coreProperties>
</file>