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9" r:id="rId3"/>
    <p:sldId id="261" r:id="rId4"/>
    <p:sldId id="262" r:id="rId5"/>
    <p:sldId id="263" r:id="rId6"/>
    <p:sldId id="265" r:id="rId7"/>
    <p:sldId id="267" r:id="rId8"/>
    <p:sldId id="269" r:id="rId9"/>
    <p:sldId id="271" r:id="rId10"/>
    <p:sldId id="275" r:id="rId11"/>
    <p:sldId id="278" r:id="rId12"/>
    <p:sldId id="280" r:id="rId13"/>
    <p:sldId id="282" r:id="rId14"/>
    <p:sldId id="28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393"/>
        <p:cNvGrpSpPr/>
        <p:nvPr/>
      </p:nvGrpSpPr>
      <p:grpSpPr>
        <a:xfrm>
          <a:off x="0" y="0"/>
          <a:ext cx="0" cy="0"/>
          <a:chOff x="0" y="0"/>
          <a:chExt cx="0" cy="0"/>
        </a:xfrm>
      </p:grpSpPr>
      <p:grpSp>
        <p:nvGrpSpPr>
          <p:cNvPr id="394" name="Google Shape;394;p11"/>
          <p:cNvGrpSpPr/>
          <p:nvPr/>
        </p:nvGrpSpPr>
        <p:grpSpPr>
          <a:xfrm>
            <a:off x="0" y="-4933"/>
            <a:ext cx="12192008" cy="1212584"/>
            <a:chOff x="0" y="-3700"/>
            <a:chExt cx="9144006" cy="909438"/>
          </a:xfrm>
        </p:grpSpPr>
        <p:sp>
          <p:nvSpPr>
            <p:cNvPr id="395" name="Google Shape;395;p11"/>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396" name="Google Shape;396;p11"/>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endParaRPr sz="2400">
                <a:solidFill>
                  <a:srgbClr val="083A52"/>
                </a:solidFill>
              </a:endParaRPr>
            </a:p>
          </p:txBody>
        </p:sp>
      </p:grpSp>
      <p:sp>
        <p:nvSpPr>
          <p:cNvPr id="397" name="Google Shape;397;p11"/>
          <p:cNvSpPr/>
          <p:nvPr/>
        </p:nvSpPr>
        <p:spPr>
          <a:xfrm>
            <a:off x="-33" y="3931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endParaRPr sz="2400">
              <a:solidFill>
                <a:srgbClr val="083A52"/>
              </a:solidFill>
            </a:endParaRPr>
          </a:p>
        </p:txBody>
      </p:sp>
      <p:sp>
        <p:nvSpPr>
          <p:cNvPr id="398" name="Google Shape;398;p11"/>
          <p:cNvSpPr txBox="1">
            <a:spLocks noGrp="1"/>
          </p:cNvSpPr>
          <p:nvPr>
            <p:ph type="title" hasCustomPrompt="1"/>
          </p:nvPr>
        </p:nvSpPr>
        <p:spPr>
          <a:xfrm>
            <a:off x="1331400" y="1712035"/>
            <a:ext cx="9529200" cy="151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99" name="Google Shape;399;p11"/>
          <p:cNvSpPr txBox="1">
            <a:spLocks noGrp="1"/>
          </p:cNvSpPr>
          <p:nvPr>
            <p:ph type="subTitle" idx="1"/>
          </p:nvPr>
        </p:nvSpPr>
        <p:spPr>
          <a:xfrm>
            <a:off x="1331400" y="3261367"/>
            <a:ext cx="9529200" cy="487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5"/>
            </a:lvl2pPr>
            <a:lvl3pPr lvl="2" algn="ctr" rtl="0">
              <a:lnSpc>
                <a:spcPct val="100000"/>
              </a:lnSpc>
              <a:spcBef>
                <a:spcPts val="0"/>
              </a:spcBef>
              <a:spcAft>
                <a:spcPts val="0"/>
              </a:spcAft>
              <a:buSzPts val="1600"/>
              <a:buNone/>
              <a:defRPr sz="2135"/>
            </a:lvl3pPr>
            <a:lvl4pPr lvl="3" algn="ctr" rtl="0">
              <a:lnSpc>
                <a:spcPct val="100000"/>
              </a:lnSpc>
              <a:spcBef>
                <a:spcPts val="0"/>
              </a:spcBef>
              <a:spcAft>
                <a:spcPts val="0"/>
              </a:spcAft>
              <a:buSzPts val="1600"/>
              <a:buNone/>
              <a:defRPr sz="2135"/>
            </a:lvl4pPr>
            <a:lvl5pPr lvl="4" algn="ctr" rtl="0">
              <a:lnSpc>
                <a:spcPct val="100000"/>
              </a:lnSpc>
              <a:spcBef>
                <a:spcPts val="0"/>
              </a:spcBef>
              <a:spcAft>
                <a:spcPts val="0"/>
              </a:spcAft>
              <a:buSzPts val="1600"/>
              <a:buNone/>
              <a:defRPr sz="2135"/>
            </a:lvl5pPr>
            <a:lvl6pPr lvl="5" algn="ctr" rtl="0">
              <a:lnSpc>
                <a:spcPct val="100000"/>
              </a:lnSpc>
              <a:spcBef>
                <a:spcPts val="0"/>
              </a:spcBef>
              <a:spcAft>
                <a:spcPts val="0"/>
              </a:spcAft>
              <a:buSzPts val="1600"/>
              <a:buNone/>
              <a:defRPr sz="2135"/>
            </a:lvl6pPr>
            <a:lvl7pPr lvl="6" algn="ctr" rtl="0">
              <a:lnSpc>
                <a:spcPct val="100000"/>
              </a:lnSpc>
              <a:spcBef>
                <a:spcPts val="0"/>
              </a:spcBef>
              <a:spcAft>
                <a:spcPts val="0"/>
              </a:spcAft>
              <a:buSzPts val="1600"/>
              <a:buNone/>
              <a:defRPr sz="2135"/>
            </a:lvl7pPr>
            <a:lvl8pPr lvl="7" algn="ctr" rtl="0">
              <a:lnSpc>
                <a:spcPct val="100000"/>
              </a:lnSpc>
              <a:spcBef>
                <a:spcPts val="0"/>
              </a:spcBef>
              <a:spcAft>
                <a:spcPts val="0"/>
              </a:spcAft>
              <a:buSzPts val="1600"/>
              <a:buNone/>
              <a:defRPr sz="2135"/>
            </a:lvl8pPr>
            <a:lvl9pPr lvl="8" algn="ctr" rtl="0">
              <a:lnSpc>
                <a:spcPct val="100000"/>
              </a:lnSpc>
              <a:spcBef>
                <a:spcPts val="0"/>
              </a:spcBef>
              <a:spcAft>
                <a:spcPts val="0"/>
              </a:spcAft>
              <a:buSzPts val="1600"/>
              <a:buNone/>
              <a:defRPr sz="2135"/>
            </a:lvl9pPr>
          </a:lstStyle>
          <a:p>
            <a:endParaRPr/>
          </a:p>
        </p:txBody>
      </p:sp>
      <p:grpSp>
        <p:nvGrpSpPr>
          <p:cNvPr id="400" name="Google Shape;400;p11"/>
          <p:cNvGrpSpPr/>
          <p:nvPr/>
        </p:nvGrpSpPr>
        <p:grpSpPr>
          <a:xfrm flipH="1">
            <a:off x="1" y="4813711"/>
            <a:ext cx="12192099" cy="2045133"/>
            <a:chOff x="0" y="3379489"/>
            <a:chExt cx="9144074" cy="1764872"/>
          </a:xfrm>
        </p:grpSpPr>
        <p:sp>
          <p:nvSpPr>
            <p:cNvPr id="401" name="Google Shape;401;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02" name="Google Shape;402;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03" name="Google Shape;403;p11"/>
            <p:cNvSpPr/>
            <p:nvPr/>
          </p:nvSpPr>
          <p:spPr>
            <a:xfrm>
              <a:off x="0" y="3804826"/>
              <a:ext cx="9144074" cy="1339535"/>
            </a:xfrm>
            <a:custGeom>
              <a:avLst/>
              <a:gdLst/>
              <a:ahLst/>
              <a:cxnLst/>
              <a:rect l="l" t="t" r="r" b="b"/>
              <a:pathLst>
                <a:path w="148793" h="21797" extrusionOk="0">
                  <a:moveTo>
                    <a:pt x="0" y="1"/>
                  </a:moveTo>
                  <a:lnTo>
                    <a:pt x="0" y="21797"/>
                  </a:lnTo>
                  <a:lnTo>
                    <a:pt x="148793" y="21797"/>
                  </a:lnTo>
                  <a:lnTo>
                    <a:pt x="148793" y="776"/>
                  </a:lnTo>
                  <a:lnTo>
                    <a:pt x="147049" y="601"/>
                  </a:lnTo>
                  <a:lnTo>
                    <a:pt x="145325" y="446"/>
                  </a:lnTo>
                  <a:lnTo>
                    <a:pt x="144647" y="388"/>
                  </a:lnTo>
                  <a:lnTo>
                    <a:pt x="143969" y="350"/>
                  </a:lnTo>
                  <a:lnTo>
                    <a:pt x="143271" y="330"/>
                  </a:lnTo>
                  <a:lnTo>
                    <a:pt x="141159" y="330"/>
                  </a:lnTo>
                  <a:lnTo>
                    <a:pt x="140462" y="369"/>
                  </a:lnTo>
                  <a:lnTo>
                    <a:pt x="139745" y="408"/>
                  </a:lnTo>
                  <a:lnTo>
                    <a:pt x="139048" y="446"/>
                  </a:lnTo>
                  <a:lnTo>
                    <a:pt x="138350" y="524"/>
                  </a:lnTo>
                  <a:lnTo>
                    <a:pt x="137653" y="601"/>
                  </a:lnTo>
                  <a:lnTo>
                    <a:pt x="136975" y="679"/>
                  </a:lnTo>
                  <a:lnTo>
                    <a:pt x="136296" y="795"/>
                  </a:lnTo>
                  <a:lnTo>
                    <a:pt x="135638" y="911"/>
                  </a:lnTo>
                  <a:lnTo>
                    <a:pt x="134979" y="1047"/>
                  </a:lnTo>
                  <a:lnTo>
                    <a:pt x="134340" y="1202"/>
                  </a:lnTo>
                  <a:lnTo>
                    <a:pt x="132983" y="1551"/>
                  </a:lnTo>
                  <a:lnTo>
                    <a:pt x="131627" y="1899"/>
                  </a:lnTo>
                  <a:lnTo>
                    <a:pt x="130194" y="2229"/>
                  </a:lnTo>
                  <a:lnTo>
                    <a:pt x="128721" y="2519"/>
                  </a:lnTo>
                  <a:lnTo>
                    <a:pt x="127811" y="2694"/>
                  </a:lnTo>
                  <a:lnTo>
                    <a:pt x="126881" y="2829"/>
                  </a:lnTo>
                  <a:lnTo>
                    <a:pt x="125951" y="2965"/>
                  </a:lnTo>
                  <a:lnTo>
                    <a:pt x="125021" y="3081"/>
                  </a:lnTo>
                  <a:lnTo>
                    <a:pt x="123355" y="3139"/>
                  </a:lnTo>
                  <a:lnTo>
                    <a:pt x="121708" y="3178"/>
                  </a:lnTo>
                  <a:lnTo>
                    <a:pt x="120022" y="3178"/>
                  </a:lnTo>
                  <a:lnTo>
                    <a:pt x="118356" y="3159"/>
                  </a:lnTo>
                  <a:lnTo>
                    <a:pt x="116690" y="3101"/>
                  </a:lnTo>
                  <a:lnTo>
                    <a:pt x="115024" y="3023"/>
                  </a:lnTo>
                  <a:lnTo>
                    <a:pt x="113358" y="2926"/>
                  </a:lnTo>
                  <a:lnTo>
                    <a:pt x="111711" y="2829"/>
                  </a:lnTo>
                  <a:lnTo>
                    <a:pt x="109250" y="2578"/>
                  </a:lnTo>
                  <a:lnTo>
                    <a:pt x="106770" y="2306"/>
                  </a:lnTo>
                  <a:lnTo>
                    <a:pt x="104310" y="2016"/>
                  </a:lnTo>
                  <a:lnTo>
                    <a:pt x="101830" y="1745"/>
                  </a:lnTo>
                  <a:lnTo>
                    <a:pt x="99350" y="1512"/>
                  </a:lnTo>
                  <a:lnTo>
                    <a:pt x="98110" y="1415"/>
                  </a:lnTo>
                  <a:lnTo>
                    <a:pt x="96851" y="1318"/>
                  </a:lnTo>
                  <a:lnTo>
                    <a:pt x="95611" y="1241"/>
                  </a:lnTo>
                  <a:lnTo>
                    <a:pt x="94371" y="1183"/>
                  </a:lnTo>
                  <a:lnTo>
                    <a:pt x="93112" y="1163"/>
                  </a:lnTo>
                  <a:lnTo>
                    <a:pt x="91872" y="1144"/>
                  </a:lnTo>
                  <a:lnTo>
                    <a:pt x="91271" y="1144"/>
                  </a:lnTo>
                  <a:lnTo>
                    <a:pt x="90671" y="1163"/>
                  </a:lnTo>
                  <a:lnTo>
                    <a:pt x="90089" y="1202"/>
                  </a:lnTo>
                  <a:lnTo>
                    <a:pt x="89489" y="1241"/>
                  </a:lnTo>
                  <a:lnTo>
                    <a:pt x="88307" y="1376"/>
                  </a:lnTo>
                  <a:lnTo>
                    <a:pt x="87144" y="1551"/>
                  </a:lnTo>
                  <a:lnTo>
                    <a:pt x="85963" y="1745"/>
                  </a:lnTo>
                  <a:lnTo>
                    <a:pt x="84800" y="1977"/>
                  </a:lnTo>
                  <a:lnTo>
                    <a:pt x="83618" y="2229"/>
                  </a:lnTo>
                  <a:lnTo>
                    <a:pt x="82456" y="2481"/>
                  </a:lnTo>
                  <a:lnTo>
                    <a:pt x="80131" y="3023"/>
                  </a:lnTo>
                  <a:lnTo>
                    <a:pt x="78969" y="3294"/>
                  </a:lnTo>
                  <a:lnTo>
                    <a:pt x="77806" y="3546"/>
                  </a:lnTo>
                  <a:lnTo>
                    <a:pt x="76644" y="3779"/>
                  </a:lnTo>
                  <a:lnTo>
                    <a:pt x="75481" y="3973"/>
                  </a:lnTo>
                  <a:lnTo>
                    <a:pt x="74299" y="4166"/>
                  </a:lnTo>
                  <a:lnTo>
                    <a:pt x="73137" y="4302"/>
                  </a:lnTo>
                  <a:lnTo>
                    <a:pt x="72052" y="4360"/>
                  </a:lnTo>
                  <a:lnTo>
                    <a:pt x="70967" y="4399"/>
                  </a:lnTo>
                  <a:lnTo>
                    <a:pt x="69882" y="4399"/>
                  </a:lnTo>
                  <a:lnTo>
                    <a:pt x="68797" y="4379"/>
                  </a:lnTo>
                  <a:lnTo>
                    <a:pt x="68429" y="4302"/>
                  </a:lnTo>
                  <a:lnTo>
                    <a:pt x="67829" y="4147"/>
                  </a:lnTo>
                  <a:lnTo>
                    <a:pt x="65833" y="3643"/>
                  </a:lnTo>
                  <a:lnTo>
                    <a:pt x="64477" y="3333"/>
                  </a:lnTo>
                  <a:lnTo>
                    <a:pt x="62888" y="2984"/>
                  </a:lnTo>
                  <a:lnTo>
                    <a:pt x="61067" y="2616"/>
                  </a:lnTo>
                  <a:lnTo>
                    <a:pt x="59013" y="2268"/>
                  </a:lnTo>
                  <a:lnTo>
                    <a:pt x="57909" y="2074"/>
                  </a:lnTo>
                  <a:lnTo>
                    <a:pt x="56747" y="1919"/>
                  </a:lnTo>
                  <a:lnTo>
                    <a:pt x="55526" y="1745"/>
                  </a:lnTo>
                  <a:lnTo>
                    <a:pt x="54247" y="1590"/>
                  </a:lnTo>
                  <a:lnTo>
                    <a:pt x="52930" y="1435"/>
                  </a:lnTo>
                  <a:lnTo>
                    <a:pt x="51554" y="1299"/>
                  </a:lnTo>
                  <a:lnTo>
                    <a:pt x="50140" y="1163"/>
                  </a:lnTo>
                  <a:lnTo>
                    <a:pt x="48668" y="1066"/>
                  </a:lnTo>
                  <a:lnTo>
                    <a:pt x="47137" y="970"/>
                  </a:lnTo>
                  <a:lnTo>
                    <a:pt x="45568" y="892"/>
                  </a:lnTo>
                  <a:lnTo>
                    <a:pt x="43940" y="834"/>
                  </a:lnTo>
                  <a:lnTo>
                    <a:pt x="42274" y="795"/>
                  </a:lnTo>
                  <a:lnTo>
                    <a:pt x="40550" y="776"/>
                  </a:lnTo>
                  <a:lnTo>
                    <a:pt x="38787" y="795"/>
                  </a:lnTo>
                  <a:lnTo>
                    <a:pt x="36985" y="815"/>
                  </a:lnTo>
                  <a:lnTo>
                    <a:pt x="35125" y="892"/>
                  </a:lnTo>
                  <a:lnTo>
                    <a:pt x="31735" y="1028"/>
                  </a:lnTo>
                  <a:lnTo>
                    <a:pt x="27879" y="1202"/>
                  </a:lnTo>
                  <a:lnTo>
                    <a:pt x="25922" y="1318"/>
                  </a:lnTo>
                  <a:lnTo>
                    <a:pt x="24024" y="1435"/>
                  </a:lnTo>
                  <a:lnTo>
                    <a:pt x="22261" y="1570"/>
                  </a:lnTo>
                  <a:lnTo>
                    <a:pt x="20672" y="1725"/>
                  </a:lnTo>
                  <a:lnTo>
                    <a:pt x="19626" y="1764"/>
                  </a:lnTo>
                  <a:lnTo>
                    <a:pt x="18580" y="1783"/>
                  </a:lnTo>
                  <a:lnTo>
                    <a:pt x="17534" y="1764"/>
                  </a:lnTo>
                  <a:lnTo>
                    <a:pt x="16487" y="1706"/>
                  </a:lnTo>
                  <a:lnTo>
                    <a:pt x="14414" y="1473"/>
                  </a:lnTo>
                  <a:lnTo>
                    <a:pt x="12380" y="1221"/>
                  </a:lnTo>
                  <a:lnTo>
                    <a:pt x="8273" y="698"/>
                  </a:lnTo>
                  <a:lnTo>
                    <a:pt x="6219" y="466"/>
                  </a:lnTo>
                  <a:lnTo>
                    <a:pt x="4165" y="253"/>
                  </a:lnTo>
                  <a:lnTo>
                    <a:pt x="3119" y="175"/>
                  </a:lnTo>
                  <a:lnTo>
                    <a:pt x="2092" y="98"/>
                  </a:lnTo>
                  <a:lnTo>
                    <a:pt x="1046" y="40"/>
                  </a:lnTo>
                  <a:lnTo>
                    <a:pt x="0" y="1"/>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83A52"/>
                </a:solidFill>
              </a:endParaRPr>
            </a:p>
          </p:txBody>
        </p:sp>
      </p:grpSp>
      <p:grpSp>
        <p:nvGrpSpPr>
          <p:cNvPr id="404" name="Google Shape;404;p11"/>
          <p:cNvGrpSpPr/>
          <p:nvPr/>
        </p:nvGrpSpPr>
        <p:grpSpPr>
          <a:xfrm>
            <a:off x="9970177" y="5438873"/>
            <a:ext cx="1994276" cy="998500"/>
            <a:chOff x="3640625" y="4512400"/>
            <a:chExt cx="1702375" cy="852350"/>
          </a:xfrm>
        </p:grpSpPr>
        <p:sp>
          <p:nvSpPr>
            <p:cNvPr id="405" name="Google Shape;405;p11"/>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06" name="Google Shape;406;p11"/>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07" name="Google Shape;407;p11"/>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08" name="Google Shape;408;p11"/>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09" name="Google Shape;409;p11"/>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10" name="Google Shape;410;p11"/>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11" name="Google Shape;411;p11"/>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12" name="Google Shape;412;p11"/>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13" name="Google Shape;413;p11"/>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14" name="Google Shape;414;p11"/>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15" name="Google Shape;415;p11"/>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16" name="Google Shape;416;p11"/>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17" name="Google Shape;417;p11"/>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18" name="Google Shape;418;p11"/>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19" name="Google Shape;419;p11"/>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20" name="Google Shape;420;p11"/>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21" name="Google Shape;421;p11"/>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22" name="Google Shape;422;p11"/>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23" name="Google Shape;423;p11"/>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endParaRPr sz="2400">
                <a:solidFill>
                  <a:srgbClr val="083A52"/>
                </a:solidFill>
              </a:endParaRPr>
            </a:p>
          </p:txBody>
        </p:sp>
      </p:grpSp>
      <p:sp>
        <p:nvSpPr>
          <p:cNvPr id="424" name="Google Shape;424;p11"/>
          <p:cNvSpPr/>
          <p:nvPr/>
        </p:nvSpPr>
        <p:spPr>
          <a:xfrm>
            <a:off x="6119501" y="62549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endParaRPr sz="2400">
              <a:solidFill>
                <a:srgbClr val="083A52"/>
              </a:solidFill>
            </a:endParaRPr>
          </a:p>
        </p:txBody>
      </p:sp>
      <p:sp>
        <p:nvSpPr>
          <p:cNvPr id="425" name="Google Shape;425;p11"/>
          <p:cNvSpPr/>
          <p:nvPr/>
        </p:nvSpPr>
        <p:spPr>
          <a:xfrm>
            <a:off x="9116733" y="54388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endParaRPr sz="2400">
              <a:solidFill>
                <a:srgbClr val="083A52"/>
              </a:solidFill>
            </a:endParaRPr>
          </a:p>
        </p:txBody>
      </p:sp>
      <p:sp>
        <p:nvSpPr>
          <p:cNvPr id="426" name="Google Shape;426;p11"/>
          <p:cNvSpPr/>
          <p:nvPr/>
        </p:nvSpPr>
        <p:spPr>
          <a:xfrm>
            <a:off x="8049933"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endParaRPr sz="2400">
              <a:solidFill>
                <a:srgbClr val="083A52"/>
              </a:solidFill>
            </a:endParaRPr>
          </a:p>
        </p:txBody>
      </p:sp>
      <p:sp>
        <p:nvSpPr>
          <p:cNvPr id="427" name="Google Shape;427;p11"/>
          <p:cNvSpPr/>
          <p:nvPr/>
        </p:nvSpPr>
        <p:spPr>
          <a:xfrm>
            <a:off x="6280433" y="52521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endParaRPr sz="2400">
              <a:solidFill>
                <a:srgbClr val="083A52"/>
              </a:solidFill>
            </a:endParaRPr>
          </a:p>
        </p:txBody>
      </p:sp>
      <p:sp>
        <p:nvSpPr>
          <p:cNvPr id="428" name="Google Shape;428;p11"/>
          <p:cNvSpPr/>
          <p:nvPr/>
        </p:nvSpPr>
        <p:spPr>
          <a:xfrm>
            <a:off x="9281833" y="62549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endParaRPr sz="2400">
              <a:solidFill>
                <a:srgbClr val="083A52"/>
              </a:solidFill>
            </a:endParaRPr>
          </a:p>
        </p:txBody>
      </p:sp>
      <p:grpSp>
        <p:nvGrpSpPr>
          <p:cNvPr id="429" name="Google Shape;429;p11"/>
          <p:cNvGrpSpPr/>
          <p:nvPr/>
        </p:nvGrpSpPr>
        <p:grpSpPr>
          <a:xfrm>
            <a:off x="67918" y="4947300"/>
            <a:ext cx="1766100" cy="1490067"/>
            <a:chOff x="1223650" y="4359325"/>
            <a:chExt cx="1324575" cy="1117550"/>
          </a:xfrm>
        </p:grpSpPr>
        <p:sp>
          <p:nvSpPr>
            <p:cNvPr id="430" name="Google Shape;430;p11"/>
            <p:cNvSpPr/>
            <p:nvPr/>
          </p:nvSpPr>
          <p:spPr>
            <a:xfrm>
              <a:off x="1640975" y="4559850"/>
              <a:ext cx="74000" cy="437825"/>
            </a:xfrm>
            <a:custGeom>
              <a:avLst/>
              <a:gdLst/>
              <a:ahLst/>
              <a:cxnLst/>
              <a:rect l="l" t="t" r="r" b="b"/>
              <a:pathLst>
                <a:path w="2960" h="17513" extrusionOk="0">
                  <a:moveTo>
                    <a:pt x="2196" y="0"/>
                  </a:moveTo>
                  <a:lnTo>
                    <a:pt x="2140" y="94"/>
                  </a:lnTo>
                  <a:lnTo>
                    <a:pt x="1992" y="335"/>
                  </a:lnTo>
                  <a:lnTo>
                    <a:pt x="1768" y="745"/>
                  </a:lnTo>
                  <a:lnTo>
                    <a:pt x="1489" y="1285"/>
                  </a:lnTo>
                  <a:lnTo>
                    <a:pt x="1191" y="1973"/>
                  </a:lnTo>
                  <a:lnTo>
                    <a:pt x="1042" y="2364"/>
                  </a:lnTo>
                  <a:lnTo>
                    <a:pt x="894" y="2792"/>
                  </a:lnTo>
                  <a:lnTo>
                    <a:pt x="745" y="3239"/>
                  </a:lnTo>
                  <a:lnTo>
                    <a:pt x="596" y="3741"/>
                  </a:lnTo>
                  <a:lnTo>
                    <a:pt x="466" y="4262"/>
                  </a:lnTo>
                  <a:lnTo>
                    <a:pt x="335" y="4820"/>
                  </a:lnTo>
                  <a:lnTo>
                    <a:pt x="242" y="5397"/>
                  </a:lnTo>
                  <a:lnTo>
                    <a:pt x="149" y="6012"/>
                  </a:lnTo>
                  <a:lnTo>
                    <a:pt x="75" y="6663"/>
                  </a:lnTo>
                  <a:lnTo>
                    <a:pt x="37" y="7351"/>
                  </a:lnTo>
                  <a:lnTo>
                    <a:pt x="0" y="8040"/>
                  </a:lnTo>
                  <a:lnTo>
                    <a:pt x="19" y="8784"/>
                  </a:lnTo>
                  <a:lnTo>
                    <a:pt x="56" y="9547"/>
                  </a:lnTo>
                  <a:lnTo>
                    <a:pt x="112" y="10329"/>
                  </a:lnTo>
                  <a:lnTo>
                    <a:pt x="224" y="11148"/>
                  </a:lnTo>
                  <a:lnTo>
                    <a:pt x="354" y="11985"/>
                  </a:lnTo>
                  <a:lnTo>
                    <a:pt x="540" y="12841"/>
                  </a:lnTo>
                  <a:lnTo>
                    <a:pt x="763" y="13735"/>
                  </a:lnTo>
                  <a:lnTo>
                    <a:pt x="1042" y="14647"/>
                  </a:lnTo>
                  <a:lnTo>
                    <a:pt x="1359" y="15577"/>
                  </a:lnTo>
                  <a:lnTo>
                    <a:pt x="1731" y="16545"/>
                  </a:lnTo>
                  <a:lnTo>
                    <a:pt x="2159" y="17513"/>
                  </a:lnTo>
                  <a:lnTo>
                    <a:pt x="2438" y="17420"/>
                  </a:lnTo>
                  <a:lnTo>
                    <a:pt x="2029" y="16470"/>
                  </a:lnTo>
                  <a:lnTo>
                    <a:pt x="1675" y="15540"/>
                  </a:lnTo>
                  <a:lnTo>
                    <a:pt x="1359" y="14647"/>
                  </a:lnTo>
                  <a:lnTo>
                    <a:pt x="1098" y="13753"/>
                  </a:lnTo>
                  <a:lnTo>
                    <a:pt x="894" y="12897"/>
                  </a:lnTo>
                  <a:lnTo>
                    <a:pt x="707" y="12060"/>
                  </a:lnTo>
                  <a:lnTo>
                    <a:pt x="596" y="11260"/>
                  </a:lnTo>
                  <a:lnTo>
                    <a:pt x="503" y="10478"/>
                  </a:lnTo>
                  <a:lnTo>
                    <a:pt x="447" y="9715"/>
                  </a:lnTo>
                  <a:lnTo>
                    <a:pt x="410" y="8989"/>
                  </a:lnTo>
                  <a:lnTo>
                    <a:pt x="428" y="8282"/>
                  </a:lnTo>
                  <a:lnTo>
                    <a:pt x="466" y="7612"/>
                  </a:lnTo>
                  <a:lnTo>
                    <a:pt x="521" y="6961"/>
                  </a:lnTo>
                  <a:lnTo>
                    <a:pt x="614" y="6347"/>
                  </a:lnTo>
                  <a:lnTo>
                    <a:pt x="707" y="5770"/>
                  </a:lnTo>
                  <a:lnTo>
                    <a:pt x="819" y="5211"/>
                  </a:lnTo>
                  <a:lnTo>
                    <a:pt x="968" y="4672"/>
                  </a:lnTo>
                  <a:lnTo>
                    <a:pt x="1117" y="4188"/>
                  </a:lnTo>
                  <a:lnTo>
                    <a:pt x="1266" y="3722"/>
                  </a:lnTo>
                  <a:lnTo>
                    <a:pt x="1433" y="3276"/>
                  </a:lnTo>
                  <a:lnTo>
                    <a:pt x="1601" y="2885"/>
                  </a:lnTo>
                  <a:lnTo>
                    <a:pt x="1768" y="2513"/>
                  </a:lnTo>
                  <a:lnTo>
                    <a:pt x="1936" y="2178"/>
                  </a:lnTo>
                  <a:lnTo>
                    <a:pt x="2103" y="1880"/>
                  </a:lnTo>
                  <a:lnTo>
                    <a:pt x="2252" y="1620"/>
                  </a:lnTo>
                  <a:lnTo>
                    <a:pt x="2401" y="1378"/>
                  </a:lnTo>
                  <a:lnTo>
                    <a:pt x="2661" y="1024"/>
                  </a:lnTo>
                  <a:lnTo>
                    <a:pt x="2848" y="801"/>
                  </a:lnTo>
                  <a:lnTo>
                    <a:pt x="2922" y="763"/>
                  </a:lnTo>
                  <a:lnTo>
                    <a:pt x="2959" y="745"/>
                  </a:lnTo>
                  <a:lnTo>
                    <a:pt x="2196" y="0"/>
                  </a:lnTo>
                  <a:close/>
                </a:path>
              </a:pathLst>
            </a:custGeom>
            <a:solidFill>
              <a:schemeClr val="accen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31" name="Google Shape;431;p11"/>
            <p:cNvSpPr/>
            <p:nvPr/>
          </p:nvSpPr>
          <p:spPr>
            <a:xfrm>
              <a:off x="1651200" y="4359325"/>
              <a:ext cx="269400" cy="265675"/>
            </a:xfrm>
            <a:custGeom>
              <a:avLst/>
              <a:gdLst/>
              <a:ahLst/>
              <a:cxnLst/>
              <a:rect l="l" t="t" r="r" b="b"/>
              <a:pathLst>
                <a:path w="10776" h="10627" extrusionOk="0">
                  <a:moveTo>
                    <a:pt x="1973" y="0"/>
                  </a:moveTo>
                  <a:lnTo>
                    <a:pt x="1769" y="38"/>
                  </a:lnTo>
                  <a:lnTo>
                    <a:pt x="1583" y="75"/>
                  </a:lnTo>
                  <a:lnTo>
                    <a:pt x="1396" y="131"/>
                  </a:lnTo>
                  <a:lnTo>
                    <a:pt x="1248" y="205"/>
                  </a:lnTo>
                  <a:lnTo>
                    <a:pt x="1080" y="280"/>
                  </a:lnTo>
                  <a:lnTo>
                    <a:pt x="950" y="373"/>
                  </a:lnTo>
                  <a:lnTo>
                    <a:pt x="820" y="466"/>
                  </a:lnTo>
                  <a:lnTo>
                    <a:pt x="708" y="577"/>
                  </a:lnTo>
                  <a:lnTo>
                    <a:pt x="596" y="708"/>
                  </a:lnTo>
                  <a:lnTo>
                    <a:pt x="485" y="838"/>
                  </a:lnTo>
                  <a:lnTo>
                    <a:pt x="410" y="987"/>
                  </a:lnTo>
                  <a:lnTo>
                    <a:pt x="336" y="1136"/>
                  </a:lnTo>
                  <a:lnTo>
                    <a:pt x="261" y="1303"/>
                  </a:lnTo>
                  <a:lnTo>
                    <a:pt x="205" y="1471"/>
                  </a:lnTo>
                  <a:lnTo>
                    <a:pt x="112" y="1843"/>
                  </a:lnTo>
                  <a:lnTo>
                    <a:pt x="38" y="2234"/>
                  </a:lnTo>
                  <a:lnTo>
                    <a:pt x="19" y="2643"/>
                  </a:lnTo>
                  <a:lnTo>
                    <a:pt x="1" y="3071"/>
                  </a:lnTo>
                  <a:lnTo>
                    <a:pt x="19" y="3518"/>
                  </a:lnTo>
                  <a:lnTo>
                    <a:pt x="75" y="3983"/>
                  </a:lnTo>
                  <a:lnTo>
                    <a:pt x="131" y="4448"/>
                  </a:lnTo>
                  <a:lnTo>
                    <a:pt x="205" y="4932"/>
                  </a:lnTo>
                  <a:lnTo>
                    <a:pt x="298" y="5397"/>
                  </a:lnTo>
                  <a:lnTo>
                    <a:pt x="410" y="5863"/>
                  </a:lnTo>
                  <a:lnTo>
                    <a:pt x="652" y="6775"/>
                  </a:lnTo>
                  <a:lnTo>
                    <a:pt x="913" y="7631"/>
                  </a:lnTo>
                  <a:lnTo>
                    <a:pt x="1155" y="8412"/>
                  </a:lnTo>
                  <a:lnTo>
                    <a:pt x="1396" y="9064"/>
                  </a:lnTo>
                  <a:lnTo>
                    <a:pt x="1583" y="9566"/>
                  </a:lnTo>
                  <a:lnTo>
                    <a:pt x="1769" y="9994"/>
                  </a:lnTo>
                  <a:lnTo>
                    <a:pt x="3183" y="10069"/>
                  </a:lnTo>
                  <a:lnTo>
                    <a:pt x="4467" y="10162"/>
                  </a:lnTo>
                  <a:lnTo>
                    <a:pt x="5602" y="10273"/>
                  </a:lnTo>
                  <a:lnTo>
                    <a:pt x="6607" y="10385"/>
                  </a:lnTo>
                  <a:lnTo>
                    <a:pt x="8282" y="10571"/>
                  </a:lnTo>
                  <a:lnTo>
                    <a:pt x="8934" y="10608"/>
                  </a:lnTo>
                  <a:lnTo>
                    <a:pt x="9473" y="10627"/>
                  </a:lnTo>
                  <a:lnTo>
                    <a:pt x="9715" y="10627"/>
                  </a:lnTo>
                  <a:lnTo>
                    <a:pt x="9920" y="10608"/>
                  </a:lnTo>
                  <a:lnTo>
                    <a:pt x="10106" y="10571"/>
                  </a:lnTo>
                  <a:lnTo>
                    <a:pt x="10273" y="10515"/>
                  </a:lnTo>
                  <a:lnTo>
                    <a:pt x="10404" y="10441"/>
                  </a:lnTo>
                  <a:lnTo>
                    <a:pt x="10515" y="10366"/>
                  </a:lnTo>
                  <a:lnTo>
                    <a:pt x="10608" y="10255"/>
                  </a:lnTo>
                  <a:lnTo>
                    <a:pt x="10683" y="10143"/>
                  </a:lnTo>
                  <a:lnTo>
                    <a:pt x="10720" y="9994"/>
                  </a:lnTo>
                  <a:lnTo>
                    <a:pt x="10757" y="9827"/>
                  </a:lnTo>
                  <a:lnTo>
                    <a:pt x="10776" y="9641"/>
                  </a:lnTo>
                  <a:lnTo>
                    <a:pt x="10757" y="9417"/>
                  </a:lnTo>
                  <a:lnTo>
                    <a:pt x="10739" y="9175"/>
                  </a:lnTo>
                  <a:lnTo>
                    <a:pt x="10683" y="8915"/>
                  </a:lnTo>
                  <a:lnTo>
                    <a:pt x="10534" y="8282"/>
                  </a:lnTo>
                  <a:lnTo>
                    <a:pt x="10441" y="7947"/>
                  </a:lnTo>
                  <a:lnTo>
                    <a:pt x="10329" y="7631"/>
                  </a:lnTo>
                  <a:lnTo>
                    <a:pt x="10199" y="7333"/>
                  </a:lnTo>
                  <a:lnTo>
                    <a:pt x="10069" y="7054"/>
                  </a:lnTo>
                  <a:lnTo>
                    <a:pt x="9901" y="6775"/>
                  </a:lnTo>
                  <a:lnTo>
                    <a:pt x="9734" y="6514"/>
                  </a:lnTo>
                  <a:lnTo>
                    <a:pt x="9566" y="6272"/>
                  </a:lnTo>
                  <a:lnTo>
                    <a:pt x="9380" y="6030"/>
                  </a:lnTo>
                  <a:lnTo>
                    <a:pt x="9175" y="5807"/>
                  </a:lnTo>
                  <a:lnTo>
                    <a:pt x="8989" y="5602"/>
                  </a:lnTo>
                  <a:lnTo>
                    <a:pt x="8766" y="5416"/>
                  </a:lnTo>
                  <a:lnTo>
                    <a:pt x="8561" y="5230"/>
                  </a:lnTo>
                  <a:lnTo>
                    <a:pt x="8133" y="4914"/>
                  </a:lnTo>
                  <a:lnTo>
                    <a:pt x="7705" y="4616"/>
                  </a:lnTo>
                  <a:lnTo>
                    <a:pt x="7296" y="4392"/>
                  </a:lnTo>
                  <a:lnTo>
                    <a:pt x="6905" y="4188"/>
                  </a:lnTo>
                  <a:lnTo>
                    <a:pt x="6551" y="4020"/>
                  </a:lnTo>
                  <a:lnTo>
                    <a:pt x="6216" y="3890"/>
                  </a:lnTo>
                  <a:lnTo>
                    <a:pt x="5751" y="3741"/>
                  </a:lnTo>
                  <a:lnTo>
                    <a:pt x="5584" y="3685"/>
                  </a:lnTo>
                  <a:lnTo>
                    <a:pt x="5658" y="3536"/>
                  </a:lnTo>
                  <a:lnTo>
                    <a:pt x="5714" y="3369"/>
                  </a:lnTo>
                  <a:lnTo>
                    <a:pt x="5788" y="3146"/>
                  </a:lnTo>
                  <a:lnTo>
                    <a:pt x="5863" y="2866"/>
                  </a:lnTo>
                  <a:lnTo>
                    <a:pt x="5900" y="2569"/>
                  </a:lnTo>
                  <a:lnTo>
                    <a:pt x="5919" y="2252"/>
                  </a:lnTo>
                  <a:lnTo>
                    <a:pt x="5900" y="2085"/>
                  </a:lnTo>
                  <a:lnTo>
                    <a:pt x="5881" y="1917"/>
                  </a:lnTo>
                  <a:lnTo>
                    <a:pt x="5844" y="1750"/>
                  </a:lnTo>
                  <a:lnTo>
                    <a:pt x="5788" y="1582"/>
                  </a:lnTo>
                  <a:lnTo>
                    <a:pt x="5714" y="1415"/>
                  </a:lnTo>
                  <a:lnTo>
                    <a:pt x="5621" y="1247"/>
                  </a:lnTo>
                  <a:lnTo>
                    <a:pt x="5509" y="1098"/>
                  </a:lnTo>
                  <a:lnTo>
                    <a:pt x="5360" y="931"/>
                  </a:lnTo>
                  <a:lnTo>
                    <a:pt x="5212" y="801"/>
                  </a:lnTo>
                  <a:lnTo>
                    <a:pt x="5025" y="652"/>
                  </a:lnTo>
                  <a:lnTo>
                    <a:pt x="4802" y="522"/>
                  </a:lnTo>
                  <a:lnTo>
                    <a:pt x="4560" y="410"/>
                  </a:lnTo>
                  <a:lnTo>
                    <a:pt x="4300" y="298"/>
                  </a:lnTo>
                  <a:lnTo>
                    <a:pt x="3983" y="205"/>
                  </a:lnTo>
                  <a:lnTo>
                    <a:pt x="3648" y="131"/>
                  </a:lnTo>
                  <a:lnTo>
                    <a:pt x="3276" y="75"/>
                  </a:lnTo>
                  <a:lnTo>
                    <a:pt x="2867" y="19"/>
                  </a:lnTo>
                  <a:lnTo>
                    <a:pt x="2420" y="0"/>
                  </a:lnTo>
                  <a:close/>
                </a:path>
              </a:pathLst>
            </a:custGeom>
            <a:solidFill>
              <a:schemeClr val="l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32" name="Google Shape;432;p11"/>
            <p:cNvSpPr/>
            <p:nvPr/>
          </p:nvSpPr>
          <p:spPr>
            <a:xfrm>
              <a:off x="1649800" y="4452850"/>
              <a:ext cx="261975" cy="172625"/>
            </a:xfrm>
            <a:custGeom>
              <a:avLst/>
              <a:gdLst/>
              <a:ahLst/>
              <a:cxnLst/>
              <a:rect l="l" t="t" r="r" b="b"/>
              <a:pathLst>
                <a:path w="10479" h="6905" extrusionOk="0">
                  <a:moveTo>
                    <a:pt x="2178" y="0"/>
                  </a:moveTo>
                  <a:lnTo>
                    <a:pt x="1974" y="19"/>
                  </a:lnTo>
                  <a:lnTo>
                    <a:pt x="1750" y="37"/>
                  </a:lnTo>
                  <a:lnTo>
                    <a:pt x="1545" y="75"/>
                  </a:lnTo>
                  <a:lnTo>
                    <a:pt x="1322" y="130"/>
                  </a:lnTo>
                  <a:lnTo>
                    <a:pt x="1136" y="205"/>
                  </a:lnTo>
                  <a:lnTo>
                    <a:pt x="950" y="279"/>
                  </a:lnTo>
                  <a:lnTo>
                    <a:pt x="764" y="372"/>
                  </a:lnTo>
                  <a:lnTo>
                    <a:pt x="596" y="465"/>
                  </a:lnTo>
                  <a:lnTo>
                    <a:pt x="447" y="577"/>
                  </a:lnTo>
                  <a:lnTo>
                    <a:pt x="317" y="707"/>
                  </a:lnTo>
                  <a:lnTo>
                    <a:pt x="206" y="838"/>
                  </a:lnTo>
                  <a:lnTo>
                    <a:pt x="131" y="968"/>
                  </a:lnTo>
                  <a:lnTo>
                    <a:pt x="57" y="1117"/>
                  </a:lnTo>
                  <a:lnTo>
                    <a:pt x="19" y="1266"/>
                  </a:lnTo>
                  <a:lnTo>
                    <a:pt x="1" y="1433"/>
                  </a:lnTo>
                  <a:lnTo>
                    <a:pt x="19" y="1601"/>
                  </a:lnTo>
                  <a:lnTo>
                    <a:pt x="206" y="2159"/>
                  </a:lnTo>
                  <a:lnTo>
                    <a:pt x="652" y="3443"/>
                  </a:lnTo>
                  <a:lnTo>
                    <a:pt x="931" y="4169"/>
                  </a:lnTo>
                  <a:lnTo>
                    <a:pt x="1192" y="4857"/>
                  </a:lnTo>
                  <a:lnTo>
                    <a:pt x="1452" y="5453"/>
                  </a:lnTo>
                  <a:lnTo>
                    <a:pt x="1583" y="5676"/>
                  </a:lnTo>
                  <a:lnTo>
                    <a:pt x="1676" y="5844"/>
                  </a:lnTo>
                  <a:lnTo>
                    <a:pt x="1787" y="5993"/>
                  </a:lnTo>
                  <a:lnTo>
                    <a:pt x="1955" y="6104"/>
                  </a:lnTo>
                  <a:lnTo>
                    <a:pt x="2141" y="6216"/>
                  </a:lnTo>
                  <a:lnTo>
                    <a:pt x="2383" y="6309"/>
                  </a:lnTo>
                  <a:lnTo>
                    <a:pt x="2662" y="6402"/>
                  </a:lnTo>
                  <a:lnTo>
                    <a:pt x="2997" y="6476"/>
                  </a:lnTo>
                  <a:lnTo>
                    <a:pt x="3369" y="6532"/>
                  </a:lnTo>
                  <a:lnTo>
                    <a:pt x="3797" y="6588"/>
                  </a:lnTo>
                  <a:lnTo>
                    <a:pt x="4802" y="6681"/>
                  </a:lnTo>
                  <a:lnTo>
                    <a:pt x="6012" y="6756"/>
                  </a:lnTo>
                  <a:lnTo>
                    <a:pt x="9120" y="6904"/>
                  </a:lnTo>
                  <a:lnTo>
                    <a:pt x="9529" y="6904"/>
                  </a:lnTo>
                  <a:lnTo>
                    <a:pt x="9864" y="6886"/>
                  </a:lnTo>
                  <a:lnTo>
                    <a:pt x="10106" y="6849"/>
                  </a:lnTo>
                  <a:lnTo>
                    <a:pt x="10218" y="6811"/>
                  </a:lnTo>
                  <a:lnTo>
                    <a:pt x="10292" y="6756"/>
                  </a:lnTo>
                  <a:lnTo>
                    <a:pt x="10367" y="6718"/>
                  </a:lnTo>
                  <a:lnTo>
                    <a:pt x="10422" y="6663"/>
                  </a:lnTo>
                  <a:lnTo>
                    <a:pt x="10441" y="6607"/>
                  </a:lnTo>
                  <a:lnTo>
                    <a:pt x="10460" y="6551"/>
                  </a:lnTo>
                  <a:lnTo>
                    <a:pt x="10478" y="6476"/>
                  </a:lnTo>
                  <a:lnTo>
                    <a:pt x="10460" y="6402"/>
                  </a:lnTo>
                  <a:lnTo>
                    <a:pt x="10404" y="6253"/>
                  </a:lnTo>
                  <a:lnTo>
                    <a:pt x="10292" y="6086"/>
                  </a:lnTo>
                  <a:lnTo>
                    <a:pt x="10143" y="5900"/>
                  </a:lnTo>
                  <a:lnTo>
                    <a:pt x="9957" y="5695"/>
                  </a:lnTo>
                  <a:lnTo>
                    <a:pt x="9734" y="5490"/>
                  </a:lnTo>
                  <a:lnTo>
                    <a:pt x="9473" y="5267"/>
                  </a:lnTo>
                  <a:lnTo>
                    <a:pt x="9194" y="5043"/>
                  </a:lnTo>
                  <a:lnTo>
                    <a:pt x="8561" y="4597"/>
                  </a:lnTo>
                  <a:lnTo>
                    <a:pt x="7873" y="4132"/>
                  </a:lnTo>
                  <a:lnTo>
                    <a:pt x="7147" y="3685"/>
                  </a:lnTo>
                  <a:lnTo>
                    <a:pt x="6459" y="3276"/>
                  </a:lnTo>
                  <a:lnTo>
                    <a:pt x="5807" y="2903"/>
                  </a:lnTo>
                  <a:lnTo>
                    <a:pt x="4784" y="2326"/>
                  </a:lnTo>
                  <a:lnTo>
                    <a:pt x="4393" y="2122"/>
                  </a:lnTo>
                  <a:lnTo>
                    <a:pt x="4393" y="1843"/>
                  </a:lnTo>
                  <a:lnTo>
                    <a:pt x="4374" y="1582"/>
                  </a:lnTo>
                  <a:lnTo>
                    <a:pt x="4337" y="1340"/>
                  </a:lnTo>
                  <a:lnTo>
                    <a:pt x="4263" y="1117"/>
                  </a:lnTo>
                  <a:lnTo>
                    <a:pt x="4170" y="931"/>
                  </a:lnTo>
                  <a:lnTo>
                    <a:pt x="4058" y="745"/>
                  </a:lnTo>
                  <a:lnTo>
                    <a:pt x="3928" y="596"/>
                  </a:lnTo>
                  <a:lnTo>
                    <a:pt x="3779" y="465"/>
                  </a:lnTo>
                  <a:lnTo>
                    <a:pt x="3611" y="335"/>
                  </a:lnTo>
                  <a:lnTo>
                    <a:pt x="3425" y="242"/>
                  </a:lnTo>
                  <a:lnTo>
                    <a:pt x="3239" y="168"/>
                  </a:lnTo>
                  <a:lnTo>
                    <a:pt x="3034" y="93"/>
                  </a:lnTo>
                  <a:lnTo>
                    <a:pt x="2830" y="56"/>
                  </a:lnTo>
                  <a:lnTo>
                    <a:pt x="2625" y="19"/>
                  </a:lnTo>
                  <a:lnTo>
                    <a:pt x="2402" y="0"/>
                  </a:lnTo>
                  <a:close/>
                </a:path>
              </a:pathLst>
            </a:custGeom>
            <a:solidFill>
              <a:srgbClr val="000000">
                <a:alpha val="2056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33" name="Google Shape;433;p11"/>
            <p:cNvSpPr/>
            <p:nvPr/>
          </p:nvSpPr>
          <p:spPr>
            <a:xfrm>
              <a:off x="1714025" y="4451450"/>
              <a:ext cx="80500" cy="97725"/>
            </a:xfrm>
            <a:custGeom>
              <a:avLst/>
              <a:gdLst/>
              <a:ahLst/>
              <a:cxnLst/>
              <a:rect l="l" t="t" r="r" b="b"/>
              <a:pathLst>
                <a:path w="3220" h="3909" extrusionOk="0">
                  <a:moveTo>
                    <a:pt x="3052" y="0"/>
                  </a:moveTo>
                  <a:lnTo>
                    <a:pt x="2996" y="112"/>
                  </a:lnTo>
                  <a:lnTo>
                    <a:pt x="2847" y="428"/>
                  </a:lnTo>
                  <a:lnTo>
                    <a:pt x="2605" y="875"/>
                  </a:lnTo>
                  <a:lnTo>
                    <a:pt x="2252" y="1452"/>
                  </a:lnTo>
                  <a:lnTo>
                    <a:pt x="2047" y="1768"/>
                  </a:lnTo>
                  <a:lnTo>
                    <a:pt x="1824" y="2085"/>
                  </a:lnTo>
                  <a:lnTo>
                    <a:pt x="1582" y="2420"/>
                  </a:lnTo>
                  <a:lnTo>
                    <a:pt x="1303" y="2736"/>
                  </a:lnTo>
                  <a:lnTo>
                    <a:pt x="1024" y="3052"/>
                  </a:lnTo>
                  <a:lnTo>
                    <a:pt x="707" y="3369"/>
                  </a:lnTo>
                  <a:lnTo>
                    <a:pt x="372" y="3648"/>
                  </a:lnTo>
                  <a:lnTo>
                    <a:pt x="0" y="3908"/>
                  </a:lnTo>
                  <a:lnTo>
                    <a:pt x="93" y="3871"/>
                  </a:lnTo>
                  <a:lnTo>
                    <a:pt x="354" y="3722"/>
                  </a:lnTo>
                  <a:lnTo>
                    <a:pt x="726" y="3462"/>
                  </a:lnTo>
                  <a:lnTo>
                    <a:pt x="931" y="3276"/>
                  </a:lnTo>
                  <a:lnTo>
                    <a:pt x="1172" y="3071"/>
                  </a:lnTo>
                  <a:lnTo>
                    <a:pt x="1433" y="2829"/>
                  </a:lnTo>
                  <a:lnTo>
                    <a:pt x="1694" y="2550"/>
                  </a:lnTo>
                  <a:lnTo>
                    <a:pt x="1954" y="2234"/>
                  </a:lnTo>
                  <a:lnTo>
                    <a:pt x="2215" y="1880"/>
                  </a:lnTo>
                  <a:lnTo>
                    <a:pt x="2494" y="1470"/>
                  </a:lnTo>
                  <a:lnTo>
                    <a:pt x="2736" y="1042"/>
                  </a:lnTo>
                  <a:lnTo>
                    <a:pt x="2996" y="559"/>
                  </a:lnTo>
                  <a:lnTo>
                    <a:pt x="3220" y="38"/>
                  </a:lnTo>
                  <a:lnTo>
                    <a:pt x="3052" y="0"/>
                  </a:lnTo>
                  <a:close/>
                </a:path>
              </a:pathLst>
            </a:custGeom>
            <a:solidFill>
              <a:srgbClr val="000000">
                <a:alpha val="2056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34" name="Google Shape;434;p11"/>
            <p:cNvSpPr/>
            <p:nvPr/>
          </p:nvSpPr>
          <p:spPr>
            <a:xfrm>
              <a:off x="1690750" y="4531925"/>
              <a:ext cx="91675" cy="84250"/>
            </a:xfrm>
            <a:custGeom>
              <a:avLst/>
              <a:gdLst/>
              <a:ahLst/>
              <a:cxnLst/>
              <a:rect l="l" t="t" r="r" b="b"/>
              <a:pathLst>
                <a:path w="3667" h="3370" extrusionOk="0">
                  <a:moveTo>
                    <a:pt x="764" y="1"/>
                  </a:moveTo>
                  <a:lnTo>
                    <a:pt x="596" y="19"/>
                  </a:lnTo>
                  <a:lnTo>
                    <a:pt x="466" y="57"/>
                  </a:lnTo>
                  <a:lnTo>
                    <a:pt x="354" y="113"/>
                  </a:lnTo>
                  <a:lnTo>
                    <a:pt x="242" y="187"/>
                  </a:lnTo>
                  <a:lnTo>
                    <a:pt x="168" y="280"/>
                  </a:lnTo>
                  <a:lnTo>
                    <a:pt x="112" y="392"/>
                  </a:lnTo>
                  <a:lnTo>
                    <a:pt x="56" y="541"/>
                  </a:lnTo>
                  <a:lnTo>
                    <a:pt x="19" y="671"/>
                  </a:lnTo>
                  <a:lnTo>
                    <a:pt x="1" y="838"/>
                  </a:lnTo>
                  <a:lnTo>
                    <a:pt x="1" y="987"/>
                  </a:lnTo>
                  <a:lnTo>
                    <a:pt x="1" y="1341"/>
                  </a:lnTo>
                  <a:lnTo>
                    <a:pt x="56" y="1694"/>
                  </a:lnTo>
                  <a:lnTo>
                    <a:pt x="112" y="2029"/>
                  </a:lnTo>
                  <a:lnTo>
                    <a:pt x="187" y="2364"/>
                  </a:lnTo>
                  <a:lnTo>
                    <a:pt x="336" y="2867"/>
                  </a:lnTo>
                  <a:lnTo>
                    <a:pt x="410" y="3053"/>
                  </a:lnTo>
                  <a:lnTo>
                    <a:pt x="745" y="3146"/>
                  </a:lnTo>
                  <a:lnTo>
                    <a:pt x="1061" y="3220"/>
                  </a:lnTo>
                  <a:lnTo>
                    <a:pt x="1378" y="3295"/>
                  </a:lnTo>
                  <a:lnTo>
                    <a:pt x="1657" y="3332"/>
                  </a:lnTo>
                  <a:lnTo>
                    <a:pt x="1917" y="3351"/>
                  </a:lnTo>
                  <a:lnTo>
                    <a:pt x="2159" y="3369"/>
                  </a:lnTo>
                  <a:lnTo>
                    <a:pt x="2383" y="3369"/>
                  </a:lnTo>
                  <a:lnTo>
                    <a:pt x="2587" y="3351"/>
                  </a:lnTo>
                  <a:lnTo>
                    <a:pt x="2792" y="3313"/>
                  </a:lnTo>
                  <a:lnTo>
                    <a:pt x="2960" y="3276"/>
                  </a:lnTo>
                  <a:lnTo>
                    <a:pt x="3108" y="3220"/>
                  </a:lnTo>
                  <a:lnTo>
                    <a:pt x="3239" y="3165"/>
                  </a:lnTo>
                  <a:lnTo>
                    <a:pt x="3350" y="3072"/>
                  </a:lnTo>
                  <a:lnTo>
                    <a:pt x="3443" y="2997"/>
                  </a:lnTo>
                  <a:lnTo>
                    <a:pt x="3518" y="2904"/>
                  </a:lnTo>
                  <a:lnTo>
                    <a:pt x="3574" y="2792"/>
                  </a:lnTo>
                  <a:lnTo>
                    <a:pt x="3630" y="2681"/>
                  </a:lnTo>
                  <a:lnTo>
                    <a:pt x="3648" y="2569"/>
                  </a:lnTo>
                  <a:lnTo>
                    <a:pt x="3667" y="2439"/>
                  </a:lnTo>
                  <a:lnTo>
                    <a:pt x="3648" y="2309"/>
                  </a:lnTo>
                  <a:lnTo>
                    <a:pt x="3630" y="2178"/>
                  </a:lnTo>
                  <a:lnTo>
                    <a:pt x="3574" y="2048"/>
                  </a:lnTo>
                  <a:lnTo>
                    <a:pt x="3518" y="1899"/>
                  </a:lnTo>
                  <a:lnTo>
                    <a:pt x="3443" y="1769"/>
                  </a:lnTo>
                  <a:lnTo>
                    <a:pt x="3350" y="1620"/>
                  </a:lnTo>
                  <a:lnTo>
                    <a:pt x="3239" y="1471"/>
                  </a:lnTo>
                  <a:lnTo>
                    <a:pt x="3108" y="1322"/>
                  </a:lnTo>
                  <a:lnTo>
                    <a:pt x="2978" y="1173"/>
                  </a:lnTo>
                  <a:lnTo>
                    <a:pt x="2811" y="1043"/>
                  </a:lnTo>
                  <a:lnTo>
                    <a:pt x="2643" y="894"/>
                  </a:lnTo>
                  <a:lnTo>
                    <a:pt x="2457" y="764"/>
                  </a:lnTo>
                  <a:lnTo>
                    <a:pt x="2252" y="615"/>
                  </a:lnTo>
                  <a:lnTo>
                    <a:pt x="1936" y="429"/>
                  </a:lnTo>
                  <a:lnTo>
                    <a:pt x="1638" y="280"/>
                  </a:lnTo>
                  <a:lnTo>
                    <a:pt x="1378" y="168"/>
                  </a:lnTo>
                  <a:lnTo>
                    <a:pt x="1154" y="75"/>
                  </a:lnTo>
                  <a:lnTo>
                    <a:pt x="950" y="38"/>
                  </a:lnTo>
                  <a:lnTo>
                    <a:pt x="764" y="1"/>
                  </a:lnTo>
                  <a:close/>
                </a:path>
              </a:pathLst>
            </a:custGeom>
            <a:solidFill>
              <a:schemeClr val="accen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35" name="Google Shape;435;p11"/>
            <p:cNvSpPr/>
            <p:nvPr/>
          </p:nvSpPr>
          <p:spPr>
            <a:xfrm>
              <a:off x="1714025" y="4540300"/>
              <a:ext cx="47475" cy="36325"/>
            </a:xfrm>
            <a:custGeom>
              <a:avLst/>
              <a:gdLst/>
              <a:ahLst/>
              <a:cxnLst/>
              <a:rect l="l" t="t" r="r" b="b"/>
              <a:pathLst>
                <a:path w="1899" h="1453" extrusionOk="0">
                  <a:moveTo>
                    <a:pt x="316" y="1"/>
                  </a:moveTo>
                  <a:lnTo>
                    <a:pt x="242" y="19"/>
                  </a:lnTo>
                  <a:lnTo>
                    <a:pt x="186" y="19"/>
                  </a:lnTo>
                  <a:lnTo>
                    <a:pt x="130" y="57"/>
                  </a:lnTo>
                  <a:lnTo>
                    <a:pt x="93" y="94"/>
                  </a:lnTo>
                  <a:lnTo>
                    <a:pt x="56" y="131"/>
                  </a:lnTo>
                  <a:lnTo>
                    <a:pt x="19" y="224"/>
                  </a:lnTo>
                  <a:lnTo>
                    <a:pt x="0" y="354"/>
                  </a:lnTo>
                  <a:lnTo>
                    <a:pt x="19" y="466"/>
                  </a:lnTo>
                  <a:lnTo>
                    <a:pt x="37" y="559"/>
                  </a:lnTo>
                  <a:lnTo>
                    <a:pt x="74" y="652"/>
                  </a:lnTo>
                  <a:lnTo>
                    <a:pt x="130" y="764"/>
                  </a:lnTo>
                  <a:lnTo>
                    <a:pt x="186" y="857"/>
                  </a:lnTo>
                  <a:lnTo>
                    <a:pt x="261" y="931"/>
                  </a:lnTo>
                  <a:lnTo>
                    <a:pt x="428" y="1099"/>
                  </a:lnTo>
                  <a:lnTo>
                    <a:pt x="633" y="1248"/>
                  </a:lnTo>
                  <a:lnTo>
                    <a:pt x="856" y="1341"/>
                  </a:lnTo>
                  <a:lnTo>
                    <a:pt x="1098" y="1415"/>
                  </a:lnTo>
                  <a:lnTo>
                    <a:pt x="1228" y="1434"/>
                  </a:lnTo>
                  <a:lnTo>
                    <a:pt x="1359" y="1452"/>
                  </a:lnTo>
                  <a:lnTo>
                    <a:pt x="1507" y="1452"/>
                  </a:lnTo>
                  <a:lnTo>
                    <a:pt x="1619" y="1434"/>
                  </a:lnTo>
                  <a:lnTo>
                    <a:pt x="1712" y="1397"/>
                  </a:lnTo>
                  <a:lnTo>
                    <a:pt x="1805" y="1359"/>
                  </a:lnTo>
                  <a:lnTo>
                    <a:pt x="1861" y="1304"/>
                  </a:lnTo>
                  <a:lnTo>
                    <a:pt x="1880" y="1248"/>
                  </a:lnTo>
                  <a:lnTo>
                    <a:pt x="1898" y="1173"/>
                  </a:lnTo>
                  <a:lnTo>
                    <a:pt x="1898" y="1099"/>
                  </a:lnTo>
                  <a:lnTo>
                    <a:pt x="1861" y="1024"/>
                  </a:lnTo>
                  <a:lnTo>
                    <a:pt x="1824" y="931"/>
                  </a:lnTo>
                  <a:lnTo>
                    <a:pt x="1768" y="838"/>
                  </a:lnTo>
                  <a:lnTo>
                    <a:pt x="1675" y="745"/>
                  </a:lnTo>
                  <a:lnTo>
                    <a:pt x="1582" y="652"/>
                  </a:lnTo>
                  <a:lnTo>
                    <a:pt x="1452" y="541"/>
                  </a:lnTo>
                  <a:lnTo>
                    <a:pt x="1172" y="354"/>
                  </a:lnTo>
                  <a:lnTo>
                    <a:pt x="856" y="168"/>
                  </a:lnTo>
                  <a:lnTo>
                    <a:pt x="596" y="57"/>
                  </a:lnTo>
                  <a:lnTo>
                    <a:pt x="391" y="19"/>
                  </a:lnTo>
                  <a:lnTo>
                    <a:pt x="316" y="1"/>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36" name="Google Shape;436;p11"/>
            <p:cNvSpPr/>
            <p:nvPr/>
          </p:nvSpPr>
          <p:spPr>
            <a:xfrm>
              <a:off x="1686575" y="4588700"/>
              <a:ext cx="207050" cy="87950"/>
            </a:xfrm>
            <a:custGeom>
              <a:avLst/>
              <a:gdLst/>
              <a:ahLst/>
              <a:cxnLst/>
              <a:rect l="l" t="t" r="r" b="b"/>
              <a:pathLst>
                <a:path w="8282" h="3518" extrusionOk="0">
                  <a:moveTo>
                    <a:pt x="3852" y="0"/>
                  </a:moveTo>
                  <a:lnTo>
                    <a:pt x="3201" y="19"/>
                  </a:lnTo>
                  <a:lnTo>
                    <a:pt x="2568" y="93"/>
                  </a:lnTo>
                  <a:lnTo>
                    <a:pt x="1973" y="186"/>
                  </a:lnTo>
                  <a:lnTo>
                    <a:pt x="1433" y="298"/>
                  </a:lnTo>
                  <a:lnTo>
                    <a:pt x="968" y="410"/>
                  </a:lnTo>
                  <a:lnTo>
                    <a:pt x="558" y="503"/>
                  </a:lnTo>
                  <a:lnTo>
                    <a:pt x="261" y="596"/>
                  </a:lnTo>
                  <a:lnTo>
                    <a:pt x="0" y="689"/>
                  </a:lnTo>
                  <a:lnTo>
                    <a:pt x="986" y="1173"/>
                  </a:lnTo>
                  <a:lnTo>
                    <a:pt x="1917" y="1638"/>
                  </a:lnTo>
                  <a:lnTo>
                    <a:pt x="2829" y="2066"/>
                  </a:lnTo>
                  <a:lnTo>
                    <a:pt x="3703" y="2438"/>
                  </a:lnTo>
                  <a:lnTo>
                    <a:pt x="4522" y="2773"/>
                  </a:lnTo>
                  <a:lnTo>
                    <a:pt x="5285" y="3052"/>
                  </a:lnTo>
                  <a:lnTo>
                    <a:pt x="5974" y="3257"/>
                  </a:lnTo>
                  <a:lnTo>
                    <a:pt x="6309" y="3350"/>
                  </a:lnTo>
                  <a:lnTo>
                    <a:pt x="6607" y="3425"/>
                  </a:lnTo>
                  <a:lnTo>
                    <a:pt x="6886" y="3462"/>
                  </a:lnTo>
                  <a:lnTo>
                    <a:pt x="7128" y="3499"/>
                  </a:lnTo>
                  <a:lnTo>
                    <a:pt x="7370" y="3518"/>
                  </a:lnTo>
                  <a:lnTo>
                    <a:pt x="7574" y="3499"/>
                  </a:lnTo>
                  <a:lnTo>
                    <a:pt x="7760" y="3480"/>
                  </a:lnTo>
                  <a:lnTo>
                    <a:pt x="7928" y="3443"/>
                  </a:lnTo>
                  <a:lnTo>
                    <a:pt x="8058" y="3369"/>
                  </a:lnTo>
                  <a:lnTo>
                    <a:pt x="8151" y="3276"/>
                  </a:lnTo>
                  <a:lnTo>
                    <a:pt x="8226" y="3164"/>
                  </a:lnTo>
                  <a:lnTo>
                    <a:pt x="8263" y="3034"/>
                  </a:lnTo>
                  <a:lnTo>
                    <a:pt x="8282" y="2885"/>
                  </a:lnTo>
                  <a:lnTo>
                    <a:pt x="8263" y="2699"/>
                  </a:lnTo>
                  <a:lnTo>
                    <a:pt x="8207" y="2494"/>
                  </a:lnTo>
                  <a:lnTo>
                    <a:pt x="8114" y="2271"/>
                  </a:lnTo>
                  <a:lnTo>
                    <a:pt x="7984" y="2010"/>
                  </a:lnTo>
                  <a:lnTo>
                    <a:pt x="7835" y="1731"/>
                  </a:lnTo>
                  <a:lnTo>
                    <a:pt x="7630" y="1452"/>
                  </a:lnTo>
                  <a:lnTo>
                    <a:pt x="7425" y="1191"/>
                  </a:lnTo>
                  <a:lnTo>
                    <a:pt x="7184" y="968"/>
                  </a:lnTo>
                  <a:lnTo>
                    <a:pt x="6942" y="782"/>
                  </a:lnTo>
                  <a:lnTo>
                    <a:pt x="6681" y="614"/>
                  </a:lnTo>
                  <a:lnTo>
                    <a:pt x="6383" y="466"/>
                  </a:lnTo>
                  <a:lnTo>
                    <a:pt x="6104" y="335"/>
                  </a:lnTo>
                  <a:lnTo>
                    <a:pt x="5788" y="242"/>
                  </a:lnTo>
                  <a:lnTo>
                    <a:pt x="5490" y="149"/>
                  </a:lnTo>
                  <a:lnTo>
                    <a:pt x="5155" y="93"/>
                  </a:lnTo>
                  <a:lnTo>
                    <a:pt x="4839" y="38"/>
                  </a:lnTo>
                  <a:lnTo>
                    <a:pt x="4504" y="19"/>
                  </a:lnTo>
                  <a:lnTo>
                    <a:pt x="4169" y="0"/>
                  </a:lnTo>
                  <a:close/>
                </a:path>
              </a:pathLst>
            </a:custGeom>
            <a:solidFill>
              <a:schemeClr val="l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37" name="Google Shape;437;p11"/>
            <p:cNvSpPr/>
            <p:nvPr/>
          </p:nvSpPr>
          <p:spPr>
            <a:xfrm>
              <a:off x="1637700" y="4396075"/>
              <a:ext cx="96800" cy="211725"/>
            </a:xfrm>
            <a:custGeom>
              <a:avLst/>
              <a:gdLst/>
              <a:ahLst/>
              <a:cxnLst/>
              <a:rect l="l" t="t" r="r" b="b"/>
              <a:pathLst>
                <a:path w="3872" h="8469" extrusionOk="0">
                  <a:moveTo>
                    <a:pt x="1583" y="1"/>
                  </a:moveTo>
                  <a:lnTo>
                    <a:pt x="1453" y="38"/>
                  </a:lnTo>
                  <a:lnTo>
                    <a:pt x="1322" y="57"/>
                  </a:lnTo>
                  <a:lnTo>
                    <a:pt x="1192" y="112"/>
                  </a:lnTo>
                  <a:lnTo>
                    <a:pt x="1080" y="168"/>
                  </a:lnTo>
                  <a:lnTo>
                    <a:pt x="950" y="243"/>
                  </a:lnTo>
                  <a:lnTo>
                    <a:pt x="745" y="410"/>
                  </a:lnTo>
                  <a:lnTo>
                    <a:pt x="559" y="615"/>
                  </a:lnTo>
                  <a:lnTo>
                    <a:pt x="392" y="838"/>
                  </a:lnTo>
                  <a:lnTo>
                    <a:pt x="262" y="1099"/>
                  </a:lnTo>
                  <a:lnTo>
                    <a:pt x="168" y="1378"/>
                  </a:lnTo>
                  <a:lnTo>
                    <a:pt x="94" y="1694"/>
                  </a:lnTo>
                  <a:lnTo>
                    <a:pt x="57" y="2011"/>
                  </a:lnTo>
                  <a:lnTo>
                    <a:pt x="20" y="2346"/>
                  </a:lnTo>
                  <a:lnTo>
                    <a:pt x="1" y="2662"/>
                  </a:lnTo>
                  <a:lnTo>
                    <a:pt x="1" y="2997"/>
                  </a:lnTo>
                  <a:lnTo>
                    <a:pt x="20" y="3313"/>
                  </a:lnTo>
                  <a:lnTo>
                    <a:pt x="57" y="3630"/>
                  </a:lnTo>
                  <a:lnTo>
                    <a:pt x="113" y="3946"/>
                  </a:lnTo>
                  <a:lnTo>
                    <a:pt x="168" y="4244"/>
                  </a:lnTo>
                  <a:lnTo>
                    <a:pt x="243" y="4542"/>
                  </a:lnTo>
                  <a:lnTo>
                    <a:pt x="410" y="5137"/>
                  </a:lnTo>
                  <a:lnTo>
                    <a:pt x="597" y="5695"/>
                  </a:lnTo>
                  <a:lnTo>
                    <a:pt x="820" y="6216"/>
                  </a:lnTo>
                  <a:lnTo>
                    <a:pt x="1043" y="6700"/>
                  </a:lnTo>
                  <a:lnTo>
                    <a:pt x="1266" y="7128"/>
                  </a:lnTo>
                  <a:lnTo>
                    <a:pt x="1490" y="7519"/>
                  </a:lnTo>
                  <a:lnTo>
                    <a:pt x="1676" y="7836"/>
                  </a:lnTo>
                  <a:lnTo>
                    <a:pt x="1992" y="8301"/>
                  </a:lnTo>
                  <a:lnTo>
                    <a:pt x="2104" y="8468"/>
                  </a:lnTo>
                  <a:lnTo>
                    <a:pt x="2197" y="8003"/>
                  </a:lnTo>
                  <a:lnTo>
                    <a:pt x="2309" y="7538"/>
                  </a:lnTo>
                  <a:lnTo>
                    <a:pt x="2439" y="7091"/>
                  </a:lnTo>
                  <a:lnTo>
                    <a:pt x="2606" y="6645"/>
                  </a:lnTo>
                  <a:lnTo>
                    <a:pt x="2774" y="6198"/>
                  </a:lnTo>
                  <a:lnTo>
                    <a:pt x="2941" y="5788"/>
                  </a:lnTo>
                  <a:lnTo>
                    <a:pt x="3276" y="4970"/>
                  </a:lnTo>
                  <a:lnTo>
                    <a:pt x="3444" y="4579"/>
                  </a:lnTo>
                  <a:lnTo>
                    <a:pt x="3574" y="4188"/>
                  </a:lnTo>
                  <a:lnTo>
                    <a:pt x="3704" y="3816"/>
                  </a:lnTo>
                  <a:lnTo>
                    <a:pt x="3797" y="3462"/>
                  </a:lnTo>
                  <a:lnTo>
                    <a:pt x="3853" y="3127"/>
                  </a:lnTo>
                  <a:lnTo>
                    <a:pt x="3872" y="2792"/>
                  </a:lnTo>
                  <a:lnTo>
                    <a:pt x="3872" y="2643"/>
                  </a:lnTo>
                  <a:lnTo>
                    <a:pt x="3853" y="2476"/>
                  </a:lnTo>
                  <a:lnTo>
                    <a:pt x="3835" y="2327"/>
                  </a:lnTo>
                  <a:lnTo>
                    <a:pt x="3779" y="2178"/>
                  </a:lnTo>
                  <a:lnTo>
                    <a:pt x="3686" y="1899"/>
                  </a:lnTo>
                  <a:lnTo>
                    <a:pt x="3574" y="1620"/>
                  </a:lnTo>
                  <a:lnTo>
                    <a:pt x="3444" y="1378"/>
                  </a:lnTo>
                  <a:lnTo>
                    <a:pt x="3332" y="1155"/>
                  </a:lnTo>
                  <a:lnTo>
                    <a:pt x="3202" y="968"/>
                  </a:lnTo>
                  <a:lnTo>
                    <a:pt x="3072" y="782"/>
                  </a:lnTo>
                  <a:lnTo>
                    <a:pt x="2941" y="615"/>
                  </a:lnTo>
                  <a:lnTo>
                    <a:pt x="2811" y="485"/>
                  </a:lnTo>
                  <a:lnTo>
                    <a:pt x="2681" y="354"/>
                  </a:lnTo>
                  <a:lnTo>
                    <a:pt x="2532" y="261"/>
                  </a:lnTo>
                  <a:lnTo>
                    <a:pt x="2402" y="168"/>
                  </a:lnTo>
                  <a:lnTo>
                    <a:pt x="2253" y="112"/>
                  </a:lnTo>
                  <a:lnTo>
                    <a:pt x="2123" y="57"/>
                  </a:lnTo>
                  <a:lnTo>
                    <a:pt x="1974" y="19"/>
                  </a:lnTo>
                  <a:lnTo>
                    <a:pt x="1843" y="1"/>
                  </a:lnTo>
                  <a:close/>
                </a:path>
              </a:pathLst>
            </a:custGeom>
            <a:solidFill>
              <a:schemeClr val="l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38" name="Google Shape;438;p11"/>
            <p:cNvSpPr/>
            <p:nvPr/>
          </p:nvSpPr>
          <p:spPr>
            <a:xfrm>
              <a:off x="1680975" y="4581250"/>
              <a:ext cx="48425" cy="98200"/>
            </a:xfrm>
            <a:custGeom>
              <a:avLst/>
              <a:gdLst/>
              <a:ahLst/>
              <a:cxnLst/>
              <a:rect l="l" t="t" r="r" b="b"/>
              <a:pathLst>
                <a:path w="1937" h="3928" extrusionOk="0">
                  <a:moveTo>
                    <a:pt x="131" y="1"/>
                  </a:moveTo>
                  <a:lnTo>
                    <a:pt x="205" y="503"/>
                  </a:lnTo>
                  <a:lnTo>
                    <a:pt x="224" y="987"/>
                  </a:lnTo>
                  <a:lnTo>
                    <a:pt x="224" y="1415"/>
                  </a:lnTo>
                  <a:lnTo>
                    <a:pt x="205" y="1806"/>
                  </a:lnTo>
                  <a:lnTo>
                    <a:pt x="168" y="2159"/>
                  </a:lnTo>
                  <a:lnTo>
                    <a:pt x="131" y="2476"/>
                  </a:lnTo>
                  <a:lnTo>
                    <a:pt x="38" y="3015"/>
                  </a:lnTo>
                  <a:lnTo>
                    <a:pt x="19" y="3220"/>
                  </a:lnTo>
                  <a:lnTo>
                    <a:pt x="1" y="3406"/>
                  </a:lnTo>
                  <a:lnTo>
                    <a:pt x="19" y="3555"/>
                  </a:lnTo>
                  <a:lnTo>
                    <a:pt x="57" y="3685"/>
                  </a:lnTo>
                  <a:lnTo>
                    <a:pt x="94" y="3723"/>
                  </a:lnTo>
                  <a:lnTo>
                    <a:pt x="150" y="3778"/>
                  </a:lnTo>
                  <a:lnTo>
                    <a:pt x="205" y="3816"/>
                  </a:lnTo>
                  <a:lnTo>
                    <a:pt x="280" y="3853"/>
                  </a:lnTo>
                  <a:lnTo>
                    <a:pt x="447" y="3890"/>
                  </a:lnTo>
                  <a:lnTo>
                    <a:pt x="689" y="3927"/>
                  </a:lnTo>
                  <a:lnTo>
                    <a:pt x="968" y="3927"/>
                  </a:lnTo>
                  <a:lnTo>
                    <a:pt x="1192" y="3909"/>
                  </a:lnTo>
                  <a:lnTo>
                    <a:pt x="1396" y="3871"/>
                  </a:lnTo>
                  <a:lnTo>
                    <a:pt x="1545" y="3816"/>
                  </a:lnTo>
                  <a:lnTo>
                    <a:pt x="1694" y="3723"/>
                  </a:lnTo>
                  <a:lnTo>
                    <a:pt x="1787" y="3629"/>
                  </a:lnTo>
                  <a:lnTo>
                    <a:pt x="1862" y="3518"/>
                  </a:lnTo>
                  <a:lnTo>
                    <a:pt x="1899" y="3388"/>
                  </a:lnTo>
                  <a:lnTo>
                    <a:pt x="1936" y="3239"/>
                  </a:lnTo>
                  <a:lnTo>
                    <a:pt x="1936" y="3090"/>
                  </a:lnTo>
                  <a:lnTo>
                    <a:pt x="1918" y="2941"/>
                  </a:lnTo>
                  <a:lnTo>
                    <a:pt x="1880" y="2755"/>
                  </a:lnTo>
                  <a:lnTo>
                    <a:pt x="1825" y="2587"/>
                  </a:lnTo>
                  <a:lnTo>
                    <a:pt x="1750" y="2401"/>
                  </a:lnTo>
                  <a:lnTo>
                    <a:pt x="1564" y="2029"/>
                  </a:lnTo>
                  <a:lnTo>
                    <a:pt x="1359" y="1657"/>
                  </a:lnTo>
                  <a:lnTo>
                    <a:pt x="1117" y="1285"/>
                  </a:lnTo>
                  <a:lnTo>
                    <a:pt x="894" y="950"/>
                  </a:lnTo>
                  <a:lnTo>
                    <a:pt x="652" y="633"/>
                  </a:lnTo>
                  <a:lnTo>
                    <a:pt x="280" y="168"/>
                  </a:lnTo>
                  <a:lnTo>
                    <a:pt x="131" y="1"/>
                  </a:lnTo>
                  <a:close/>
                </a:path>
              </a:pathLst>
            </a:custGeom>
            <a:solidFill>
              <a:schemeClr val="l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39" name="Google Shape;439;p11"/>
            <p:cNvSpPr/>
            <p:nvPr/>
          </p:nvSpPr>
          <p:spPr>
            <a:xfrm>
              <a:off x="1223650" y="4933900"/>
              <a:ext cx="1324575" cy="542975"/>
            </a:xfrm>
            <a:custGeom>
              <a:avLst/>
              <a:gdLst/>
              <a:ahLst/>
              <a:cxnLst/>
              <a:rect l="l" t="t" r="r" b="b"/>
              <a:pathLst>
                <a:path w="52983" h="21719" extrusionOk="0">
                  <a:moveTo>
                    <a:pt x="21253" y="1"/>
                  </a:moveTo>
                  <a:lnTo>
                    <a:pt x="20825" y="20"/>
                  </a:lnTo>
                  <a:lnTo>
                    <a:pt x="20397" y="57"/>
                  </a:lnTo>
                  <a:lnTo>
                    <a:pt x="19969" y="150"/>
                  </a:lnTo>
                  <a:lnTo>
                    <a:pt x="19522" y="243"/>
                  </a:lnTo>
                  <a:lnTo>
                    <a:pt x="19094" y="373"/>
                  </a:lnTo>
                  <a:lnTo>
                    <a:pt x="18647" y="541"/>
                  </a:lnTo>
                  <a:lnTo>
                    <a:pt x="18201" y="708"/>
                  </a:lnTo>
                  <a:lnTo>
                    <a:pt x="17754" y="913"/>
                  </a:lnTo>
                  <a:lnTo>
                    <a:pt x="17289" y="1155"/>
                  </a:lnTo>
                  <a:lnTo>
                    <a:pt x="16842" y="1397"/>
                  </a:lnTo>
                  <a:lnTo>
                    <a:pt x="16395" y="1657"/>
                  </a:lnTo>
                  <a:lnTo>
                    <a:pt x="15930" y="1955"/>
                  </a:lnTo>
                  <a:lnTo>
                    <a:pt x="15465" y="2253"/>
                  </a:lnTo>
                  <a:lnTo>
                    <a:pt x="15018" y="2588"/>
                  </a:lnTo>
                  <a:lnTo>
                    <a:pt x="14553" y="2923"/>
                  </a:lnTo>
                  <a:lnTo>
                    <a:pt x="14106" y="3295"/>
                  </a:lnTo>
                  <a:lnTo>
                    <a:pt x="13641" y="3667"/>
                  </a:lnTo>
                  <a:lnTo>
                    <a:pt x="12729" y="4449"/>
                  </a:lnTo>
                  <a:lnTo>
                    <a:pt x="11817" y="5286"/>
                  </a:lnTo>
                  <a:lnTo>
                    <a:pt x="10924" y="6161"/>
                  </a:lnTo>
                  <a:lnTo>
                    <a:pt x="10049" y="7073"/>
                  </a:lnTo>
                  <a:lnTo>
                    <a:pt x="9193" y="8003"/>
                  </a:lnTo>
                  <a:lnTo>
                    <a:pt x="8337" y="8952"/>
                  </a:lnTo>
                  <a:lnTo>
                    <a:pt x="7518" y="9902"/>
                  </a:lnTo>
                  <a:lnTo>
                    <a:pt x="6737" y="10869"/>
                  </a:lnTo>
                  <a:lnTo>
                    <a:pt x="5974" y="11818"/>
                  </a:lnTo>
                  <a:lnTo>
                    <a:pt x="5229" y="12768"/>
                  </a:lnTo>
                  <a:lnTo>
                    <a:pt x="4541" y="13679"/>
                  </a:lnTo>
                  <a:lnTo>
                    <a:pt x="3871" y="14573"/>
                  </a:lnTo>
                  <a:lnTo>
                    <a:pt x="3257" y="15429"/>
                  </a:lnTo>
                  <a:lnTo>
                    <a:pt x="2159" y="16992"/>
                  </a:lnTo>
                  <a:lnTo>
                    <a:pt x="1247" y="18313"/>
                  </a:lnTo>
                  <a:lnTo>
                    <a:pt x="577" y="19337"/>
                  </a:lnTo>
                  <a:lnTo>
                    <a:pt x="0" y="20230"/>
                  </a:lnTo>
                  <a:lnTo>
                    <a:pt x="856" y="21719"/>
                  </a:lnTo>
                  <a:lnTo>
                    <a:pt x="52778" y="21123"/>
                  </a:lnTo>
                  <a:lnTo>
                    <a:pt x="52983" y="18276"/>
                  </a:lnTo>
                  <a:lnTo>
                    <a:pt x="52071" y="17346"/>
                  </a:lnTo>
                  <a:lnTo>
                    <a:pt x="51159" y="16434"/>
                  </a:lnTo>
                  <a:lnTo>
                    <a:pt x="50210" y="15540"/>
                  </a:lnTo>
                  <a:lnTo>
                    <a:pt x="49242" y="14666"/>
                  </a:lnTo>
                  <a:lnTo>
                    <a:pt x="48275" y="13791"/>
                  </a:lnTo>
                  <a:lnTo>
                    <a:pt x="47288" y="12954"/>
                  </a:lnTo>
                  <a:lnTo>
                    <a:pt x="46302" y="12116"/>
                  </a:lnTo>
                  <a:lnTo>
                    <a:pt x="45297" y="11316"/>
                  </a:lnTo>
                  <a:lnTo>
                    <a:pt x="44273" y="10516"/>
                  </a:lnTo>
                  <a:lnTo>
                    <a:pt x="43250" y="9753"/>
                  </a:lnTo>
                  <a:lnTo>
                    <a:pt x="42226" y="9008"/>
                  </a:lnTo>
                  <a:lnTo>
                    <a:pt x="41203" y="8282"/>
                  </a:lnTo>
                  <a:lnTo>
                    <a:pt x="40161" y="7575"/>
                  </a:lnTo>
                  <a:lnTo>
                    <a:pt x="39118" y="6905"/>
                  </a:lnTo>
                  <a:lnTo>
                    <a:pt x="38076" y="6254"/>
                  </a:lnTo>
                  <a:lnTo>
                    <a:pt x="37053" y="5621"/>
                  </a:lnTo>
                  <a:lnTo>
                    <a:pt x="36011" y="5026"/>
                  </a:lnTo>
                  <a:lnTo>
                    <a:pt x="34987" y="4467"/>
                  </a:lnTo>
                  <a:lnTo>
                    <a:pt x="33945" y="3928"/>
                  </a:lnTo>
                  <a:lnTo>
                    <a:pt x="32940" y="3425"/>
                  </a:lnTo>
                  <a:lnTo>
                    <a:pt x="31916" y="2941"/>
                  </a:lnTo>
                  <a:lnTo>
                    <a:pt x="30911" y="2495"/>
                  </a:lnTo>
                  <a:lnTo>
                    <a:pt x="29925" y="2085"/>
                  </a:lnTo>
                  <a:lnTo>
                    <a:pt x="28939" y="1695"/>
                  </a:lnTo>
                  <a:lnTo>
                    <a:pt x="27971" y="1360"/>
                  </a:lnTo>
                  <a:lnTo>
                    <a:pt x="27022" y="1043"/>
                  </a:lnTo>
                  <a:lnTo>
                    <a:pt x="26073" y="783"/>
                  </a:lnTo>
                  <a:lnTo>
                    <a:pt x="25161" y="541"/>
                  </a:lnTo>
                  <a:lnTo>
                    <a:pt x="24249" y="355"/>
                  </a:lnTo>
                  <a:lnTo>
                    <a:pt x="23374" y="206"/>
                  </a:lnTo>
                  <a:lnTo>
                    <a:pt x="22500" y="75"/>
                  </a:lnTo>
                  <a:lnTo>
                    <a:pt x="21662" y="1"/>
                  </a:lnTo>
                  <a:close/>
                </a:path>
              </a:pathLst>
            </a:custGeom>
            <a:solidFill>
              <a:schemeClr val="accen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40" name="Google Shape;440;p11"/>
            <p:cNvSpPr/>
            <p:nvPr/>
          </p:nvSpPr>
          <p:spPr>
            <a:xfrm>
              <a:off x="1223650" y="5154900"/>
              <a:ext cx="1324575" cy="321975"/>
            </a:xfrm>
            <a:custGeom>
              <a:avLst/>
              <a:gdLst/>
              <a:ahLst/>
              <a:cxnLst/>
              <a:rect l="l" t="t" r="r" b="b"/>
              <a:pathLst>
                <a:path w="52983" h="12879" extrusionOk="0">
                  <a:moveTo>
                    <a:pt x="8449" y="1"/>
                  </a:moveTo>
                  <a:lnTo>
                    <a:pt x="7574" y="1024"/>
                  </a:lnTo>
                  <a:lnTo>
                    <a:pt x="6718" y="2048"/>
                  </a:lnTo>
                  <a:lnTo>
                    <a:pt x="5899" y="3071"/>
                  </a:lnTo>
                  <a:lnTo>
                    <a:pt x="5118" y="4076"/>
                  </a:lnTo>
                  <a:lnTo>
                    <a:pt x="4373" y="5044"/>
                  </a:lnTo>
                  <a:lnTo>
                    <a:pt x="3685" y="5993"/>
                  </a:lnTo>
                  <a:lnTo>
                    <a:pt x="3033" y="6887"/>
                  </a:lnTo>
                  <a:lnTo>
                    <a:pt x="2438" y="7743"/>
                  </a:lnTo>
                  <a:lnTo>
                    <a:pt x="1414" y="9213"/>
                  </a:lnTo>
                  <a:lnTo>
                    <a:pt x="651" y="10385"/>
                  </a:lnTo>
                  <a:lnTo>
                    <a:pt x="0" y="11390"/>
                  </a:lnTo>
                  <a:lnTo>
                    <a:pt x="856" y="12879"/>
                  </a:lnTo>
                  <a:lnTo>
                    <a:pt x="52890" y="12488"/>
                  </a:lnTo>
                  <a:lnTo>
                    <a:pt x="52983" y="9436"/>
                  </a:lnTo>
                  <a:lnTo>
                    <a:pt x="52257" y="8692"/>
                  </a:lnTo>
                  <a:lnTo>
                    <a:pt x="51494" y="7947"/>
                  </a:lnTo>
                  <a:lnTo>
                    <a:pt x="50750" y="7222"/>
                  </a:lnTo>
                  <a:lnTo>
                    <a:pt x="49968" y="6496"/>
                  </a:lnTo>
                  <a:lnTo>
                    <a:pt x="49503" y="6738"/>
                  </a:lnTo>
                  <a:lnTo>
                    <a:pt x="49019" y="6980"/>
                  </a:lnTo>
                  <a:lnTo>
                    <a:pt x="48498" y="7203"/>
                  </a:lnTo>
                  <a:lnTo>
                    <a:pt x="47958" y="7408"/>
                  </a:lnTo>
                  <a:lnTo>
                    <a:pt x="47400" y="7594"/>
                  </a:lnTo>
                  <a:lnTo>
                    <a:pt x="46804" y="7780"/>
                  </a:lnTo>
                  <a:lnTo>
                    <a:pt x="46190" y="7947"/>
                  </a:lnTo>
                  <a:lnTo>
                    <a:pt x="45558" y="8096"/>
                  </a:lnTo>
                  <a:lnTo>
                    <a:pt x="44906" y="8245"/>
                  </a:lnTo>
                  <a:lnTo>
                    <a:pt x="44236" y="8357"/>
                  </a:lnTo>
                  <a:lnTo>
                    <a:pt x="43548" y="8468"/>
                  </a:lnTo>
                  <a:lnTo>
                    <a:pt x="42822" y="8580"/>
                  </a:lnTo>
                  <a:lnTo>
                    <a:pt x="42096" y="8655"/>
                  </a:lnTo>
                  <a:lnTo>
                    <a:pt x="41352" y="8729"/>
                  </a:lnTo>
                  <a:lnTo>
                    <a:pt x="40589" y="8766"/>
                  </a:lnTo>
                  <a:lnTo>
                    <a:pt x="39807" y="8822"/>
                  </a:lnTo>
                  <a:lnTo>
                    <a:pt x="39007" y="8841"/>
                  </a:lnTo>
                  <a:lnTo>
                    <a:pt x="37369" y="8841"/>
                  </a:lnTo>
                  <a:lnTo>
                    <a:pt x="36532" y="8822"/>
                  </a:lnTo>
                  <a:lnTo>
                    <a:pt x="35676" y="8785"/>
                  </a:lnTo>
                  <a:lnTo>
                    <a:pt x="34801" y="8729"/>
                  </a:lnTo>
                  <a:lnTo>
                    <a:pt x="33926" y="8655"/>
                  </a:lnTo>
                  <a:lnTo>
                    <a:pt x="33052" y="8580"/>
                  </a:lnTo>
                  <a:lnTo>
                    <a:pt x="32158" y="8468"/>
                  </a:lnTo>
                  <a:lnTo>
                    <a:pt x="31246" y="8357"/>
                  </a:lnTo>
                  <a:lnTo>
                    <a:pt x="30334" y="8226"/>
                  </a:lnTo>
                  <a:lnTo>
                    <a:pt x="29404" y="8078"/>
                  </a:lnTo>
                  <a:lnTo>
                    <a:pt x="28473" y="7910"/>
                  </a:lnTo>
                  <a:lnTo>
                    <a:pt x="27524" y="7743"/>
                  </a:lnTo>
                  <a:lnTo>
                    <a:pt x="26594" y="7538"/>
                  </a:lnTo>
                  <a:lnTo>
                    <a:pt x="25645" y="7315"/>
                  </a:lnTo>
                  <a:lnTo>
                    <a:pt x="24342" y="6998"/>
                  </a:lnTo>
                  <a:lnTo>
                    <a:pt x="23058" y="6663"/>
                  </a:lnTo>
                  <a:lnTo>
                    <a:pt x="21792" y="6291"/>
                  </a:lnTo>
                  <a:lnTo>
                    <a:pt x="20564" y="5919"/>
                  </a:lnTo>
                  <a:lnTo>
                    <a:pt x="19373" y="5509"/>
                  </a:lnTo>
                  <a:lnTo>
                    <a:pt x="18201" y="5081"/>
                  </a:lnTo>
                  <a:lnTo>
                    <a:pt x="17065" y="4635"/>
                  </a:lnTo>
                  <a:lnTo>
                    <a:pt x="15949" y="4169"/>
                  </a:lnTo>
                  <a:lnTo>
                    <a:pt x="14888" y="3704"/>
                  </a:lnTo>
                  <a:lnTo>
                    <a:pt x="13846" y="3202"/>
                  </a:lnTo>
                  <a:lnTo>
                    <a:pt x="12841" y="2699"/>
                  </a:lnTo>
                  <a:lnTo>
                    <a:pt x="11892" y="2178"/>
                  </a:lnTo>
                  <a:lnTo>
                    <a:pt x="10961" y="1638"/>
                  </a:lnTo>
                  <a:lnTo>
                    <a:pt x="10087" y="1099"/>
                  </a:lnTo>
                  <a:lnTo>
                    <a:pt x="9249" y="559"/>
                  </a:lnTo>
                  <a:lnTo>
                    <a:pt x="8449" y="1"/>
                  </a:lnTo>
                  <a:close/>
                </a:path>
              </a:pathLst>
            </a:custGeom>
            <a:solidFill>
              <a:srgbClr val="000000">
                <a:alpha val="2056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41" name="Google Shape;441;p11"/>
            <p:cNvSpPr/>
            <p:nvPr/>
          </p:nvSpPr>
          <p:spPr>
            <a:xfrm>
              <a:off x="1477200" y="4765500"/>
              <a:ext cx="149825" cy="67950"/>
            </a:xfrm>
            <a:custGeom>
              <a:avLst/>
              <a:gdLst/>
              <a:ahLst/>
              <a:cxnLst/>
              <a:rect l="l" t="t" r="r" b="b"/>
              <a:pathLst>
                <a:path w="5993" h="2718" extrusionOk="0">
                  <a:moveTo>
                    <a:pt x="3592" y="0"/>
                  </a:moveTo>
                  <a:lnTo>
                    <a:pt x="3146" y="37"/>
                  </a:lnTo>
                  <a:lnTo>
                    <a:pt x="2680" y="75"/>
                  </a:lnTo>
                  <a:lnTo>
                    <a:pt x="2234" y="130"/>
                  </a:lnTo>
                  <a:lnTo>
                    <a:pt x="1378" y="242"/>
                  </a:lnTo>
                  <a:lnTo>
                    <a:pt x="670" y="354"/>
                  </a:lnTo>
                  <a:lnTo>
                    <a:pt x="1" y="484"/>
                  </a:lnTo>
                  <a:lnTo>
                    <a:pt x="1136" y="1117"/>
                  </a:lnTo>
                  <a:lnTo>
                    <a:pt x="2196" y="1712"/>
                  </a:lnTo>
                  <a:lnTo>
                    <a:pt x="2699" y="1973"/>
                  </a:lnTo>
                  <a:lnTo>
                    <a:pt x="3164" y="2196"/>
                  </a:lnTo>
                  <a:lnTo>
                    <a:pt x="3611" y="2401"/>
                  </a:lnTo>
                  <a:lnTo>
                    <a:pt x="4002" y="2550"/>
                  </a:lnTo>
                  <a:lnTo>
                    <a:pt x="4374" y="2661"/>
                  </a:lnTo>
                  <a:lnTo>
                    <a:pt x="4523" y="2699"/>
                  </a:lnTo>
                  <a:lnTo>
                    <a:pt x="4690" y="2717"/>
                  </a:lnTo>
                  <a:lnTo>
                    <a:pt x="4951" y="2717"/>
                  </a:lnTo>
                  <a:lnTo>
                    <a:pt x="5081" y="2680"/>
                  </a:lnTo>
                  <a:lnTo>
                    <a:pt x="5174" y="2643"/>
                  </a:lnTo>
                  <a:lnTo>
                    <a:pt x="5267" y="2587"/>
                  </a:lnTo>
                  <a:lnTo>
                    <a:pt x="5360" y="2494"/>
                  </a:lnTo>
                  <a:lnTo>
                    <a:pt x="5416" y="2401"/>
                  </a:lnTo>
                  <a:lnTo>
                    <a:pt x="5472" y="2271"/>
                  </a:lnTo>
                  <a:lnTo>
                    <a:pt x="5509" y="2122"/>
                  </a:lnTo>
                  <a:lnTo>
                    <a:pt x="5528" y="1954"/>
                  </a:lnTo>
                  <a:lnTo>
                    <a:pt x="5528" y="1768"/>
                  </a:lnTo>
                  <a:lnTo>
                    <a:pt x="5528" y="1563"/>
                  </a:lnTo>
                  <a:lnTo>
                    <a:pt x="5565" y="1526"/>
                  </a:lnTo>
                  <a:lnTo>
                    <a:pt x="5677" y="1433"/>
                  </a:lnTo>
                  <a:lnTo>
                    <a:pt x="5807" y="1284"/>
                  </a:lnTo>
                  <a:lnTo>
                    <a:pt x="5881" y="1191"/>
                  </a:lnTo>
                  <a:lnTo>
                    <a:pt x="5937" y="1098"/>
                  </a:lnTo>
                  <a:lnTo>
                    <a:pt x="5974" y="986"/>
                  </a:lnTo>
                  <a:lnTo>
                    <a:pt x="5993" y="875"/>
                  </a:lnTo>
                  <a:lnTo>
                    <a:pt x="5993" y="763"/>
                  </a:lnTo>
                  <a:lnTo>
                    <a:pt x="5956" y="651"/>
                  </a:lnTo>
                  <a:lnTo>
                    <a:pt x="5881" y="540"/>
                  </a:lnTo>
                  <a:lnTo>
                    <a:pt x="5770" y="428"/>
                  </a:lnTo>
                  <a:lnTo>
                    <a:pt x="5602" y="316"/>
                  </a:lnTo>
                  <a:lnTo>
                    <a:pt x="5397" y="205"/>
                  </a:lnTo>
                  <a:lnTo>
                    <a:pt x="5267" y="149"/>
                  </a:lnTo>
                  <a:lnTo>
                    <a:pt x="5137" y="112"/>
                  </a:lnTo>
                  <a:lnTo>
                    <a:pt x="4802" y="37"/>
                  </a:lnTo>
                  <a:lnTo>
                    <a:pt x="4430"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42" name="Google Shape;442;p11"/>
            <p:cNvSpPr/>
            <p:nvPr/>
          </p:nvSpPr>
          <p:spPr>
            <a:xfrm>
              <a:off x="1662825" y="4747350"/>
              <a:ext cx="96350" cy="98200"/>
            </a:xfrm>
            <a:custGeom>
              <a:avLst/>
              <a:gdLst/>
              <a:ahLst/>
              <a:cxnLst/>
              <a:rect l="l" t="t" r="r" b="b"/>
              <a:pathLst>
                <a:path w="3854" h="3928" extrusionOk="0">
                  <a:moveTo>
                    <a:pt x="3853" y="0"/>
                  </a:moveTo>
                  <a:lnTo>
                    <a:pt x="3351" y="149"/>
                  </a:lnTo>
                  <a:lnTo>
                    <a:pt x="2830" y="335"/>
                  </a:lnTo>
                  <a:lnTo>
                    <a:pt x="2216" y="577"/>
                  </a:lnTo>
                  <a:lnTo>
                    <a:pt x="1899" y="726"/>
                  </a:lnTo>
                  <a:lnTo>
                    <a:pt x="1583" y="875"/>
                  </a:lnTo>
                  <a:lnTo>
                    <a:pt x="1266" y="1042"/>
                  </a:lnTo>
                  <a:lnTo>
                    <a:pt x="987" y="1210"/>
                  </a:lnTo>
                  <a:lnTo>
                    <a:pt x="708" y="1396"/>
                  </a:lnTo>
                  <a:lnTo>
                    <a:pt x="485" y="1582"/>
                  </a:lnTo>
                  <a:lnTo>
                    <a:pt x="299" y="1787"/>
                  </a:lnTo>
                  <a:lnTo>
                    <a:pt x="224" y="1880"/>
                  </a:lnTo>
                  <a:lnTo>
                    <a:pt x="168" y="1973"/>
                  </a:lnTo>
                  <a:lnTo>
                    <a:pt x="75" y="2178"/>
                  </a:lnTo>
                  <a:lnTo>
                    <a:pt x="20" y="2345"/>
                  </a:lnTo>
                  <a:lnTo>
                    <a:pt x="1" y="2494"/>
                  </a:lnTo>
                  <a:lnTo>
                    <a:pt x="1" y="2643"/>
                  </a:lnTo>
                  <a:lnTo>
                    <a:pt x="20" y="2755"/>
                  </a:lnTo>
                  <a:lnTo>
                    <a:pt x="75" y="2866"/>
                  </a:lnTo>
                  <a:lnTo>
                    <a:pt x="131" y="2959"/>
                  </a:lnTo>
                  <a:lnTo>
                    <a:pt x="206" y="3052"/>
                  </a:lnTo>
                  <a:lnTo>
                    <a:pt x="280" y="3108"/>
                  </a:lnTo>
                  <a:lnTo>
                    <a:pt x="373" y="3164"/>
                  </a:lnTo>
                  <a:lnTo>
                    <a:pt x="522" y="3257"/>
                  </a:lnTo>
                  <a:lnTo>
                    <a:pt x="634" y="3294"/>
                  </a:lnTo>
                  <a:lnTo>
                    <a:pt x="690" y="3313"/>
                  </a:lnTo>
                  <a:lnTo>
                    <a:pt x="764" y="3462"/>
                  </a:lnTo>
                  <a:lnTo>
                    <a:pt x="838" y="3611"/>
                  </a:lnTo>
                  <a:lnTo>
                    <a:pt x="931" y="3722"/>
                  </a:lnTo>
                  <a:lnTo>
                    <a:pt x="1024" y="3797"/>
                  </a:lnTo>
                  <a:lnTo>
                    <a:pt x="1118" y="3871"/>
                  </a:lnTo>
                  <a:lnTo>
                    <a:pt x="1229" y="3908"/>
                  </a:lnTo>
                  <a:lnTo>
                    <a:pt x="1341" y="3927"/>
                  </a:lnTo>
                  <a:lnTo>
                    <a:pt x="1434" y="3927"/>
                  </a:lnTo>
                  <a:lnTo>
                    <a:pt x="1546" y="3908"/>
                  </a:lnTo>
                  <a:lnTo>
                    <a:pt x="1676" y="3871"/>
                  </a:lnTo>
                  <a:lnTo>
                    <a:pt x="1787" y="3797"/>
                  </a:lnTo>
                  <a:lnTo>
                    <a:pt x="1899" y="3722"/>
                  </a:lnTo>
                  <a:lnTo>
                    <a:pt x="2011" y="3648"/>
                  </a:lnTo>
                  <a:lnTo>
                    <a:pt x="2141" y="3536"/>
                  </a:lnTo>
                  <a:lnTo>
                    <a:pt x="2364" y="3276"/>
                  </a:lnTo>
                  <a:lnTo>
                    <a:pt x="2606" y="2978"/>
                  </a:lnTo>
                  <a:lnTo>
                    <a:pt x="2830" y="2624"/>
                  </a:lnTo>
                  <a:lnTo>
                    <a:pt x="3034" y="2234"/>
                  </a:lnTo>
                  <a:lnTo>
                    <a:pt x="3239" y="1824"/>
                  </a:lnTo>
                  <a:lnTo>
                    <a:pt x="3425" y="1377"/>
                  </a:lnTo>
                  <a:lnTo>
                    <a:pt x="3593" y="931"/>
                  </a:lnTo>
                  <a:lnTo>
                    <a:pt x="3742" y="466"/>
                  </a:lnTo>
                  <a:lnTo>
                    <a:pt x="3853" y="0"/>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43" name="Google Shape;443;p11"/>
            <p:cNvSpPr/>
            <p:nvPr/>
          </p:nvSpPr>
          <p:spPr>
            <a:xfrm>
              <a:off x="1642375" y="4933900"/>
              <a:ext cx="373150" cy="78200"/>
            </a:xfrm>
            <a:custGeom>
              <a:avLst/>
              <a:gdLst/>
              <a:ahLst/>
              <a:cxnLst/>
              <a:rect l="l" t="t" r="r" b="b"/>
              <a:pathLst>
                <a:path w="14926" h="3128" extrusionOk="0">
                  <a:moveTo>
                    <a:pt x="4336" y="1"/>
                  </a:moveTo>
                  <a:lnTo>
                    <a:pt x="4038" y="20"/>
                  </a:lnTo>
                  <a:lnTo>
                    <a:pt x="3741" y="57"/>
                  </a:lnTo>
                  <a:lnTo>
                    <a:pt x="3424" y="94"/>
                  </a:lnTo>
                  <a:lnTo>
                    <a:pt x="3127" y="168"/>
                  </a:lnTo>
                  <a:lnTo>
                    <a:pt x="2829" y="243"/>
                  </a:lnTo>
                  <a:lnTo>
                    <a:pt x="2512" y="317"/>
                  </a:lnTo>
                  <a:lnTo>
                    <a:pt x="2196" y="429"/>
                  </a:lnTo>
                  <a:lnTo>
                    <a:pt x="1898" y="541"/>
                  </a:lnTo>
                  <a:lnTo>
                    <a:pt x="1266" y="801"/>
                  </a:lnTo>
                  <a:lnTo>
                    <a:pt x="633" y="1099"/>
                  </a:lnTo>
                  <a:lnTo>
                    <a:pt x="0" y="1453"/>
                  </a:lnTo>
                  <a:lnTo>
                    <a:pt x="558" y="1304"/>
                  </a:lnTo>
                  <a:lnTo>
                    <a:pt x="1154" y="1211"/>
                  </a:lnTo>
                  <a:lnTo>
                    <a:pt x="1749" y="1136"/>
                  </a:lnTo>
                  <a:lnTo>
                    <a:pt x="2345" y="1080"/>
                  </a:lnTo>
                  <a:lnTo>
                    <a:pt x="2959" y="1062"/>
                  </a:lnTo>
                  <a:lnTo>
                    <a:pt x="3573" y="1080"/>
                  </a:lnTo>
                  <a:lnTo>
                    <a:pt x="4187" y="1099"/>
                  </a:lnTo>
                  <a:lnTo>
                    <a:pt x="4820" y="1155"/>
                  </a:lnTo>
                  <a:lnTo>
                    <a:pt x="5434" y="1229"/>
                  </a:lnTo>
                  <a:lnTo>
                    <a:pt x="6048" y="1322"/>
                  </a:lnTo>
                  <a:lnTo>
                    <a:pt x="6662" y="1415"/>
                  </a:lnTo>
                  <a:lnTo>
                    <a:pt x="7258" y="1527"/>
                  </a:lnTo>
                  <a:lnTo>
                    <a:pt x="8449" y="1788"/>
                  </a:lnTo>
                  <a:lnTo>
                    <a:pt x="9584" y="2067"/>
                  </a:lnTo>
                  <a:lnTo>
                    <a:pt x="11631" y="2606"/>
                  </a:lnTo>
                  <a:lnTo>
                    <a:pt x="12506" y="2830"/>
                  </a:lnTo>
                  <a:lnTo>
                    <a:pt x="13288" y="3016"/>
                  </a:lnTo>
                  <a:lnTo>
                    <a:pt x="13623" y="3072"/>
                  </a:lnTo>
                  <a:lnTo>
                    <a:pt x="13920" y="3109"/>
                  </a:lnTo>
                  <a:lnTo>
                    <a:pt x="14200" y="3127"/>
                  </a:lnTo>
                  <a:lnTo>
                    <a:pt x="14423" y="3127"/>
                  </a:lnTo>
                  <a:lnTo>
                    <a:pt x="14609" y="3109"/>
                  </a:lnTo>
                  <a:lnTo>
                    <a:pt x="14758" y="3053"/>
                  </a:lnTo>
                  <a:lnTo>
                    <a:pt x="14832" y="2997"/>
                  </a:lnTo>
                  <a:lnTo>
                    <a:pt x="14870" y="2960"/>
                  </a:lnTo>
                  <a:lnTo>
                    <a:pt x="14907" y="2904"/>
                  </a:lnTo>
                  <a:lnTo>
                    <a:pt x="14925" y="2830"/>
                  </a:lnTo>
                  <a:lnTo>
                    <a:pt x="14255" y="2532"/>
                  </a:lnTo>
                  <a:lnTo>
                    <a:pt x="13585" y="2253"/>
                  </a:lnTo>
                  <a:lnTo>
                    <a:pt x="12915" y="1992"/>
                  </a:lnTo>
                  <a:lnTo>
                    <a:pt x="12264" y="1732"/>
                  </a:lnTo>
                  <a:lnTo>
                    <a:pt x="11613" y="1490"/>
                  </a:lnTo>
                  <a:lnTo>
                    <a:pt x="10961" y="1266"/>
                  </a:lnTo>
                  <a:lnTo>
                    <a:pt x="10310" y="1062"/>
                  </a:lnTo>
                  <a:lnTo>
                    <a:pt x="9677" y="876"/>
                  </a:lnTo>
                  <a:lnTo>
                    <a:pt x="9063" y="708"/>
                  </a:lnTo>
                  <a:lnTo>
                    <a:pt x="8430" y="559"/>
                  </a:lnTo>
                  <a:lnTo>
                    <a:pt x="7835" y="410"/>
                  </a:lnTo>
                  <a:lnTo>
                    <a:pt x="7221" y="299"/>
                  </a:lnTo>
                  <a:lnTo>
                    <a:pt x="6644" y="206"/>
                  </a:lnTo>
                  <a:lnTo>
                    <a:pt x="6048" y="113"/>
                  </a:lnTo>
                  <a:lnTo>
                    <a:pt x="5471" y="57"/>
                  </a:lnTo>
                  <a:lnTo>
                    <a:pt x="4913" y="1"/>
                  </a:lnTo>
                  <a:close/>
                </a:path>
              </a:pathLst>
            </a:custGeom>
            <a:solidFill>
              <a:srgbClr val="000000">
                <a:alpha val="2056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44" name="Google Shape;444;p11"/>
            <p:cNvSpPr/>
            <p:nvPr/>
          </p:nvSpPr>
          <p:spPr>
            <a:xfrm>
              <a:off x="1656325" y="4819450"/>
              <a:ext cx="29800" cy="61925"/>
            </a:xfrm>
            <a:custGeom>
              <a:avLst/>
              <a:gdLst/>
              <a:ahLst/>
              <a:cxnLst/>
              <a:rect l="l" t="t" r="r" b="b"/>
              <a:pathLst>
                <a:path w="1192" h="2477" extrusionOk="0">
                  <a:moveTo>
                    <a:pt x="1191" y="1"/>
                  </a:moveTo>
                  <a:lnTo>
                    <a:pt x="1061" y="113"/>
                  </a:lnTo>
                  <a:lnTo>
                    <a:pt x="931" y="243"/>
                  </a:lnTo>
                  <a:lnTo>
                    <a:pt x="745" y="429"/>
                  </a:lnTo>
                  <a:lnTo>
                    <a:pt x="559" y="689"/>
                  </a:lnTo>
                  <a:lnTo>
                    <a:pt x="354" y="1006"/>
                  </a:lnTo>
                  <a:lnTo>
                    <a:pt x="261" y="1173"/>
                  </a:lnTo>
                  <a:lnTo>
                    <a:pt x="168" y="1378"/>
                  </a:lnTo>
                  <a:lnTo>
                    <a:pt x="75" y="1601"/>
                  </a:lnTo>
                  <a:lnTo>
                    <a:pt x="0" y="1825"/>
                  </a:lnTo>
                  <a:lnTo>
                    <a:pt x="205" y="2476"/>
                  </a:lnTo>
                  <a:lnTo>
                    <a:pt x="242" y="2178"/>
                  </a:lnTo>
                  <a:lnTo>
                    <a:pt x="280" y="1881"/>
                  </a:lnTo>
                  <a:lnTo>
                    <a:pt x="335" y="1620"/>
                  </a:lnTo>
                  <a:lnTo>
                    <a:pt x="410" y="1378"/>
                  </a:lnTo>
                  <a:lnTo>
                    <a:pt x="484" y="1155"/>
                  </a:lnTo>
                  <a:lnTo>
                    <a:pt x="559" y="950"/>
                  </a:lnTo>
                  <a:lnTo>
                    <a:pt x="652" y="764"/>
                  </a:lnTo>
                  <a:lnTo>
                    <a:pt x="745" y="596"/>
                  </a:lnTo>
                  <a:lnTo>
                    <a:pt x="912" y="336"/>
                  </a:lnTo>
                  <a:lnTo>
                    <a:pt x="1061" y="150"/>
                  </a:lnTo>
                  <a:lnTo>
                    <a:pt x="1191" y="1"/>
                  </a:lnTo>
                  <a:close/>
                </a:path>
              </a:pathLst>
            </a:custGeom>
            <a:solidFill>
              <a:schemeClr val="accen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45" name="Google Shape;445;p11"/>
            <p:cNvSpPr/>
            <p:nvPr/>
          </p:nvSpPr>
          <p:spPr>
            <a:xfrm>
              <a:off x="1596300" y="4802700"/>
              <a:ext cx="54000" cy="41450"/>
            </a:xfrm>
            <a:custGeom>
              <a:avLst/>
              <a:gdLst/>
              <a:ahLst/>
              <a:cxnLst/>
              <a:rect l="l" t="t" r="r" b="b"/>
              <a:pathLst>
                <a:path w="2160" h="1658" extrusionOk="0">
                  <a:moveTo>
                    <a:pt x="1" y="1"/>
                  </a:moveTo>
                  <a:lnTo>
                    <a:pt x="187" y="38"/>
                  </a:lnTo>
                  <a:lnTo>
                    <a:pt x="447" y="94"/>
                  </a:lnTo>
                  <a:lnTo>
                    <a:pt x="596" y="150"/>
                  </a:lnTo>
                  <a:lnTo>
                    <a:pt x="764" y="224"/>
                  </a:lnTo>
                  <a:lnTo>
                    <a:pt x="931" y="317"/>
                  </a:lnTo>
                  <a:lnTo>
                    <a:pt x="1117" y="429"/>
                  </a:lnTo>
                  <a:lnTo>
                    <a:pt x="1303" y="559"/>
                  </a:lnTo>
                  <a:lnTo>
                    <a:pt x="1471" y="708"/>
                  </a:lnTo>
                  <a:lnTo>
                    <a:pt x="1638" y="913"/>
                  </a:lnTo>
                  <a:lnTo>
                    <a:pt x="1806" y="1118"/>
                  </a:lnTo>
                  <a:lnTo>
                    <a:pt x="1955" y="1378"/>
                  </a:lnTo>
                  <a:lnTo>
                    <a:pt x="2085" y="1657"/>
                  </a:lnTo>
                  <a:lnTo>
                    <a:pt x="2159" y="838"/>
                  </a:lnTo>
                  <a:lnTo>
                    <a:pt x="1973" y="671"/>
                  </a:lnTo>
                  <a:lnTo>
                    <a:pt x="1787" y="522"/>
                  </a:lnTo>
                  <a:lnTo>
                    <a:pt x="1601" y="410"/>
                  </a:lnTo>
                  <a:lnTo>
                    <a:pt x="1415" y="299"/>
                  </a:lnTo>
                  <a:lnTo>
                    <a:pt x="1229" y="224"/>
                  </a:lnTo>
                  <a:lnTo>
                    <a:pt x="1043" y="150"/>
                  </a:lnTo>
                  <a:lnTo>
                    <a:pt x="857" y="94"/>
                  </a:lnTo>
                  <a:lnTo>
                    <a:pt x="689" y="57"/>
                  </a:lnTo>
                  <a:lnTo>
                    <a:pt x="391" y="20"/>
                  </a:lnTo>
                  <a:lnTo>
                    <a:pt x="150" y="1"/>
                  </a:lnTo>
                  <a:close/>
                </a:path>
              </a:pathLst>
            </a:custGeom>
            <a:solidFill>
              <a:schemeClr val="accen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46" name="Google Shape;446;p11"/>
            <p:cNvSpPr/>
            <p:nvPr/>
          </p:nvSpPr>
          <p:spPr>
            <a:xfrm>
              <a:off x="1568850" y="5295425"/>
              <a:ext cx="50750" cy="52125"/>
            </a:xfrm>
            <a:custGeom>
              <a:avLst/>
              <a:gdLst/>
              <a:ahLst/>
              <a:cxnLst/>
              <a:rect l="l" t="t" r="r" b="b"/>
              <a:pathLst>
                <a:path w="2030" h="2085" extrusionOk="0">
                  <a:moveTo>
                    <a:pt x="1061" y="0"/>
                  </a:moveTo>
                  <a:lnTo>
                    <a:pt x="857" y="19"/>
                  </a:lnTo>
                  <a:lnTo>
                    <a:pt x="671" y="74"/>
                  </a:lnTo>
                  <a:lnTo>
                    <a:pt x="503" y="168"/>
                  </a:lnTo>
                  <a:lnTo>
                    <a:pt x="336" y="279"/>
                  </a:lnTo>
                  <a:lnTo>
                    <a:pt x="205" y="428"/>
                  </a:lnTo>
                  <a:lnTo>
                    <a:pt x="94" y="596"/>
                  </a:lnTo>
                  <a:lnTo>
                    <a:pt x="38" y="800"/>
                  </a:lnTo>
                  <a:lnTo>
                    <a:pt x="1" y="1005"/>
                  </a:lnTo>
                  <a:lnTo>
                    <a:pt x="19" y="1210"/>
                  </a:lnTo>
                  <a:lnTo>
                    <a:pt x="57" y="1414"/>
                  </a:lnTo>
                  <a:lnTo>
                    <a:pt x="150" y="1582"/>
                  </a:lnTo>
                  <a:lnTo>
                    <a:pt x="261" y="1749"/>
                  </a:lnTo>
                  <a:lnTo>
                    <a:pt x="392" y="1880"/>
                  </a:lnTo>
                  <a:lnTo>
                    <a:pt x="559" y="1991"/>
                  </a:lnTo>
                  <a:lnTo>
                    <a:pt x="764" y="2066"/>
                  </a:lnTo>
                  <a:lnTo>
                    <a:pt x="968" y="2084"/>
                  </a:lnTo>
                  <a:lnTo>
                    <a:pt x="1155" y="2066"/>
                  </a:lnTo>
                  <a:lnTo>
                    <a:pt x="1359" y="2029"/>
                  </a:lnTo>
                  <a:lnTo>
                    <a:pt x="1527" y="1936"/>
                  </a:lnTo>
                  <a:lnTo>
                    <a:pt x="1694" y="1824"/>
                  </a:lnTo>
                  <a:lnTo>
                    <a:pt x="1824" y="1675"/>
                  </a:lnTo>
                  <a:lnTo>
                    <a:pt x="1918" y="1489"/>
                  </a:lnTo>
                  <a:lnTo>
                    <a:pt x="1992" y="1284"/>
                  </a:lnTo>
                  <a:lnTo>
                    <a:pt x="2029" y="1079"/>
                  </a:lnTo>
                  <a:lnTo>
                    <a:pt x="2011" y="875"/>
                  </a:lnTo>
                  <a:lnTo>
                    <a:pt x="1973" y="689"/>
                  </a:lnTo>
                  <a:lnTo>
                    <a:pt x="1880" y="503"/>
                  </a:lnTo>
                  <a:lnTo>
                    <a:pt x="1769" y="354"/>
                  </a:lnTo>
                  <a:lnTo>
                    <a:pt x="1620" y="205"/>
                  </a:lnTo>
                  <a:lnTo>
                    <a:pt x="1452" y="112"/>
                  </a:lnTo>
                  <a:lnTo>
                    <a:pt x="1266" y="37"/>
                  </a:lnTo>
                  <a:lnTo>
                    <a:pt x="1061" y="0"/>
                  </a:lnTo>
                  <a:close/>
                </a:path>
              </a:pathLst>
            </a:custGeom>
            <a:solidFill>
              <a:srgbClr val="000000">
                <a:alpha val="2056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47" name="Google Shape;447;p11"/>
            <p:cNvSpPr/>
            <p:nvPr/>
          </p:nvSpPr>
          <p:spPr>
            <a:xfrm>
              <a:off x="1493950" y="5184225"/>
              <a:ext cx="35850" cy="36775"/>
            </a:xfrm>
            <a:custGeom>
              <a:avLst/>
              <a:gdLst/>
              <a:ahLst/>
              <a:cxnLst/>
              <a:rect l="l" t="t" r="r" b="b"/>
              <a:pathLst>
                <a:path w="1434" h="1471" extrusionOk="0">
                  <a:moveTo>
                    <a:pt x="615" y="0"/>
                  </a:moveTo>
                  <a:lnTo>
                    <a:pt x="484" y="37"/>
                  </a:lnTo>
                  <a:lnTo>
                    <a:pt x="354" y="112"/>
                  </a:lnTo>
                  <a:lnTo>
                    <a:pt x="242" y="186"/>
                  </a:lnTo>
                  <a:lnTo>
                    <a:pt x="149" y="298"/>
                  </a:lnTo>
                  <a:lnTo>
                    <a:pt x="75" y="428"/>
                  </a:lnTo>
                  <a:lnTo>
                    <a:pt x="38" y="559"/>
                  </a:lnTo>
                  <a:lnTo>
                    <a:pt x="0" y="707"/>
                  </a:lnTo>
                  <a:lnTo>
                    <a:pt x="19" y="856"/>
                  </a:lnTo>
                  <a:lnTo>
                    <a:pt x="56" y="987"/>
                  </a:lnTo>
                  <a:lnTo>
                    <a:pt x="112" y="1117"/>
                  </a:lnTo>
                  <a:lnTo>
                    <a:pt x="187" y="1229"/>
                  </a:lnTo>
                  <a:lnTo>
                    <a:pt x="298" y="1322"/>
                  </a:lnTo>
                  <a:lnTo>
                    <a:pt x="410" y="1396"/>
                  </a:lnTo>
                  <a:lnTo>
                    <a:pt x="540" y="1452"/>
                  </a:lnTo>
                  <a:lnTo>
                    <a:pt x="689" y="1470"/>
                  </a:lnTo>
                  <a:lnTo>
                    <a:pt x="838" y="1452"/>
                  </a:lnTo>
                  <a:lnTo>
                    <a:pt x="968" y="1433"/>
                  </a:lnTo>
                  <a:lnTo>
                    <a:pt x="1080" y="1359"/>
                  </a:lnTo>
                  <a:lnTo>
                    <a:pt x="1192" y="1284"/>
                  </a:lnTo>
                  <a:lnTo>
                    <a:pt x="1303" y="1173"/>
                  </a:lnTo>
                  <a:lnTo>
                    <a:pt x="1359" y="1042"/>
                  </a:lnTo>
                  <a:lnTo>
                    <a:pt x="1415" y="912"/>
                  </a:lnTo>
                  <a:lnTo>
                    <a:pt x="1433" y="763"/>
                  </a:lnTo>
                  <a:lnTo>
                    <a:pt x="1433" y="614"/>
                  </a:lnTo>
                  <a:lnTo>
                    <a:pt x="1396" y="484"/>
                  </a:lnTo>
                  <a:lnTo>
                    <a:pt x="1340" y="354"/>
                  </a:lnTo>
                  <a:lnTo>
                    <a:pt x="1266" y="242"/>
                  </a:lnTo>
                  <a:lnTo>
                    <a:pt x="1154" y="149"/>
                  </a:lnTo>
                  <a:lnTo>
                    <a:pt x="1043" y="75"/>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48" name="Google Shape;448;p11"/>
            <p:cNvSpPr/>
            <p:nvPr/>
          </p:nvSpPr>
          <p:spPr>
            <a:xfrm>
              <a:off x="1396700" y="5220975"/>
              <a:ext cx="35850" cy="36775"/>
            </a:xfrm>
            <a:custGeom>
              <a:avLst/>
              <a:gdLst/>
              <a:ahLst/>
              <a:cxnLst/>
              <a:rect l="l" t="t" r="r" b="b"/>
              <a:pathLst>
                <a:path w="1434" h="1471" extrusionOk="0">
                  <a:moveTo>
                    <a:pt x="764" y="0"/>
                  </a:moveTo>
                  <a:lnTo>
                    <a:pt x="615" y="19"/>
                  </a:lnTo>
                  <a:lnTo>
                    <a:pt x="485" y="56"/>
                  </a:lnTo>
                  <a:lnTo>
                    <a:pt x="355" y="112"/>
                  </a:lnTo>
                  <a:lnTo>
                    <a:pt x="243" y="205"/>
                  </a:lnTo>
                  <a:lnTo>
                    <a:pt x="150" y="298"/>
                  </a:lnTo>
                  <a:lnTo>
                    <a:pt x="75" y="428"/>
                  </a:lnTo>
                  <a:lnTo>
                    <a:pt x="38" y="577"/>
                  </a:lnTo>
                  <a:lnTo>
                    <a:pt x="1" y="726"/>
                  </a:lnTo>
                  <a:lnTo>
                    <a:pt x="20" y="857"/>
                  </a:lnTo>
                  <a:lnTo>
                    <a:pt x="57" y="1005"/>
                  </a:lnTo>
                  <a:lnTo>
                    <a:pt x="113" y="1117"/>
                  </a:lnTo>
                  <a:lnTo>
                    <a:pt x="187" y="1247"/>
                  </a:lnTo>
                  <a:lnTo>
                    <a:pt x="299" y="1340"/>
                  </a:lnTo>
                  <a:lnTo>
                    <a:pt x="410" y="1415"/>
                  </a:lnTo>
                  <a:lnTo>
                    <a:pt x="541" y="1452"/>
                  </a:lnTo>
                  <a:lnTo>
                    <a:pt x="690" y="1471"/>
                  </a:lnTo>
                  <a:lnTo>
                    <a:pt x="838" y="1471"/>
                  </a:lnTo>
                  <a:lnTo>
                    <a:pt x="969" y="1433"/>
                  </a:lnTo>
                  <a:lnTo>
                    <a:pt x="1099" y="1378"/>
                  </a:lnTo>
                  <a:lnTo>
                    <a:pt x="1211" y="1285"/>
                  </a:lnTo>
                  <a:lnTo>
                    <a:pt x="1304" y="1173"/>
                  </a:lnTo>
                  <a:lnTo>
                    <a:pt x="1378" y="1061"/>
                  </a:lnTo>
                  <a:lnTo>
                    <a:pt x="1415" y="912"/>
                  </a:lnTo>
                  <a:lnTo>
                    <a:pt x="1434" y="763"/>
                  </a:lnTo>
                  <a:lnTo>
                    <a:pt x="1434" y="633"/>
                  </a:lnTo>
                  <a:lnTo>
                    <a:pt x="1397" y="484"/>
                  </a:lnTo>
                  <a:lnTo>
                    <a:pt x="1341" y="354"/>
                  </a:lnTo>
                  <a:lnTo>
                    <a:pt x="1266" y="242"/>
                  </a:lnTo>
                  <a:lnTo>
                    <a:pt x="1155" y="149"/>
                  </a:lnTo>
                  <a:lnTo>
                    <a:pt x="1043" y="75"/>
                  </a:lnTo>
                  <a:lnTo>
                    <a:pt x="913" y="38"/>
                  </a:lnTo>
                  <a:lnTo>
                    <a:pt x="764" y="0"/>
                  </a:lnTo>
                  <a:close/>
                </a:path>
              </a:pathLst>
            </a:custGeom>
            <a:solidFill>
              <a:srgbClr val="000000">
                <a:alpha val="2056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49" name="Google Shape;449;p11"/>
            <p:cNvSpPr/>
            <p:nvPr/>
          </p:nvSpPr>
          <p:spPr>
            <a:xfrm>
              <a:off x="1607475" y="5204700"/>
              <a:ext cx="35850" cy="36775"/>
            </a:xfrm>
            <a:custGeom>
              <a:avLst/>
              <a:gdLst/>
              <a:ahLst/>
              <a:cxnLst/>
              <a:rect l="l" t="t" r="r" b="b"/>
              <a:pathLst>
                <a:path w="1434" h="1471" extrusionOk="0">
                  <a:moveTo>
                    <a:pt x="614" y="0"/>
                  </a:moveTo>
                  <a:lnTo>
                    <a:pt x="484" y="37"/>
                  </a:lnTo>
                  <a:lnTo>
                    <a:pt x="354" y="93"/>
                  </a:lnTo>
                  <a:lnTo>
                    <a:pt x="242" y="186"/>
                  </a:lnTo>
                  <a:lnTo>
                    <a:pt x="149" y="279"/>
                  </a:lnTo>
                  <a:lnTo>
                    <a:pt x="75" y="410"/>
                  </a:lnTo>
                  <a:lnTo>
                    <a:pt x="38" y="558"/>
                  </a:lnTo>
                  <a:lnTo>
                    <a:pt x="0" y="707"/>
                  </a:lnTo>
                  <a:lnTo>
                    <a:pt x="19" y="838"/>
                  </a:lnTo>
                  <a:lnTo>
                    <a:pt x="56" y="986"/>
                  </a:lnTo>
                  <a:lnTo>
                    <a:pt x="112" y="1117"/>
                  </a:lnTo>
                  <a:lnTo>
                    <a:pt x="186" y="1228"/>
                  </a:lnTo>
                  <a:lnTo>
                    <a:pt x="279" y="1321"/>
                  </a:lnTo>
                  <a:lnTo>
                    <a:pt x="410" y="1396"/>
                  </a:lnTo>
                  <a:lnTo>
                    <a:pt x="540" y="1433"/>
                  </a:lnTo>
                  <a:lnTo>
                    <a:pt x="689" y="1470"/>
                  </a:lnTo>
                  <a:lnTo>
                    <a:pt x="838" y="1452"/>
                  </a:lnTo>
                  <a:lnTo>
                    <a:pt x="968" y="1414"/>
                  </a:lnTo>
                  <a:lnTo>
                    <a:pt x="1080" y="1359"/>
                  </a:lnTo>
                  <a:lnTo>
                    <a:pt x="1191" y="1266"/>
                  </a:lnTo>
                  <a:lnTo>
                    <a:pt x="1303" y="1173"/>
                  </a:lnTo>
                  <a:lnTo>
                    <a:pt x="1359" y="1042"/>
                  </a:lnTo>
                  <a:lnTo>
                    <a:pt x="1415" y="893"/>
                  </a:lnTo>
                  <a:lnTo>
                    <a:pt x="1433" y="744"/>
                  </a:lnTo>
                  <a:lnTo>
                    <a:pt x="1433" y="614"/>
                  </a:lnTo>
                  <a:lnTo>
                    <a:pt x="1396" y="465"/>
                  </a:lnTo>
                  <a:lnTo>
                    <a:pt x="1340" y="354"/>
                  </a:lnTo>
                  <a:lnTo>
                    <a:pt x="1266" y="223"/>
                  </a:lnTo>
                  <a:lnTo>
                    <a:pt x="1154" y="130"/>
                  </a:lnTo>
                  <a:lnTo>
                    <a:pt x="1042" y="56"/>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50" name="Google Shape;450;p11"/>
            <p:cNvSpPr/>
            <p:nvPr/>
          </p:nvSpPr>
          <p:spPr>
            <a:xfrm>
              <a:off x="1668875" y="5050225"/>
              <a:ext cx="35850" cy="36775"/>
            </a:xfrm>
            <a:custGeom>
              <a:avLst/>
              <a:gdLst/>
              <a:ahLst/>
              <a:cxnLst/>
              <a:rect l="l" t="t" r="r" b="b"/>
              <a:pathLst>
                <a:path w="1434" h="1471" extrusionOk="0">
                  <a:moveTo>
                    <a:pt x="615" y="1"/>
                  </a:moveTo>
                  <a:lnTo>
                    <a:pt x="485" y="38"/>
                  </a:lnTo>
                  <a:lnTo>
                    <a:pt x="354" y="94"/>
                  </a:lnTo>
                  <a:lnTo>
                    <a:pt x="243" y="187"/>
                  </a:lnTo>
                  <a:lnTo>
                    <a:pt x="150" y="298"/>
                  </a:lnTo>
                  <a:lnTo>
                    <a:pt x="75" y="410"/>
                  </a:lnTo>
                  <a:lnTo>
                    <a:pt x="19" y="559"/>
                  </a:lnTo>
                  <a:lnTo>
                    <a:pt x="1" y="708"/>
                  </a:lnTo>
                  <a:lnTo>
                    <a:pt x="1" y="857"/>
                  </a:lnTo>
                  <a:lnTo>
                    <a:pt x="38" y="987"/>
                  </a:lnTo>
                  <a:lnTo>
                    <a:pt x="94" y="1117"/>
                  </a:lnTo>
                  <a:lnTo>
                    <a:pt x="187" y="1229"/>
                  </a:lnTo>
                  <a:lnTo>
                    <a:pt x="280" y="1322"/>
                  </a:lnTo>
                  <a:lnTo>
                    <a:pt x="392" y="1396"/>
                  </a:lnTo>
                  <a:lnTo>
                    <a:pt x="541" y="1452"/>
                  </a:lnTo>
                  <a:lnTo>
                    <a:pt x="689" y="1471"/>
                  </a:lnTo>
                  <a:lnTo>
                    <a:pt x="820" y="1452"/>
                  </a:lnTo>
                  <a:lnTo>
                    <a:pt x="950" y="1415"/>
                  </a:lnTo>
                  <a:lnTo>
                    <a:pt x="1080" y="1359"/>
                  </a:lnTo>
                  <a:lnTo>
                    <a:pt x="1192" y="1266"/>
                  </a:lnTo>
                  <a:lnTo>
                    <a:pt x="1285" y="1173"/>
                  </a:lnTo>
                  <a:lnTo>
                    <a:pt x="1359" y="1043"/>
                  </a:lnTo>
                  <a:lnTo>
                    <a:pt x="1415" y="912"/>
                  </a:lnTo>
                  <a:lnTo>
                    <a:pt x="1434" y="764"/>
                  </a:lnTo>
                  <a:lnTo>
                    <a:pt x="1434" y="615"/>
                  </a:lnTo>
                  <a:lnTo>
                    <a:pt x="1397" y="484"/>
                  </a:lnTo>
                  <a:lnTo>
                    <a:pt x="1341" y="354"/>
                  </a:lnTo>
                  <a:lnTo>
                    <a:pt x="1248" y="242"/>
                  </a:lnTo>
                  <a:lnTo>
                    <a:pt x="1155" y="131"/>
                  </a:lnTo>
                  <a:lnTo>
                    <a:pt x="1024" y="56"/>
                  </a:lnTo>
                  <a:lnTo>
                    <a:pt x="894" y="19"/>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51" name="Google Shape;451;p11"/>
            <p:cNvSpPr/>
            <p:nvPr/>
          </p:nvSpPr>
          <p:spPr>
            <a:xfrm>
              <a:off x="1509775" y="5106050"/>
              <a:ext cx="35850" cy="36775"/>
            </a:xfrm>
            <a:custGeom>
              <a:avLst/>
              <a:gdLst/>
              <a:ahLst/>
              <a:cxnLst/>
              <a:rect l="l" t="t" r="r" b="b"/>
              <a:pathLst>
                <a:path w="1434" h="1471" extrusionOk="0">
                  <a:moveTo>
                    <a:pt x="745" y="1"/>
                  </a:moveTo>
                  <a:lnTo>
                    <a:pt x="596" y="19"/>
                  </a:lnTo>
                  <a:lnTo>
                    <a:pt x="465" y="57"/>
                  </a:lnTo>
                  <a:lnTo>
                    <a:pt x="354" y="112"/>
                  </a:lnTo>
                  <a:lnTo>
                    <a:pt x="242" y="205"/>
                  </a:lnTo>
                  <a:lnTo>
                    <a:pt x="130" y="299"/>
                  </a:lnTo>
                  <a:lnTo>
                    <a:pt x="56" y="429"/>
                  </a:lnTo>
                  <a:lnTo>
                    <a:pt x="19" y="578"/>
                  </a:lnTo>
                  <a:lnTo>
                    <a:pt x="0" y="727"/>
                  </a:lnTo>
                  <a:lnTo>
                    <a:pt x="0" y="857"/>
                  </a:lnTo>
                  <a:lnTo>
                    <a:pt x="37" y="1006"/>
                  </a:lnTo>
                  <a:lnTo>
                    <a:pt x="93" y="1136"/>
                  </a:lnTo>
                  <a:lnTo>
                    <a:pt x="168" y="1248"/>
                  </a:lnTo>
                  <a:lnTo>
                    <a:pt x="279" y="1341"/>
                  </a:lnTo>
                  <a:lnTo>
                    <a:pt x="391" y="1415"/>
                  </a:lnTo>
                  <a:lnTo>
                    <a:pt x="521" y="1452"/>
                  </a:lnTo>
                  <a:lnTo>
                    <a:pt x="670" y="1471"/>
                  </a:lnTo>
                  <a:lnTo>
                    <a:pt x="819" y="1471"/>
                  </a:lnTo>
                  <a:lnTo>
                    <a:pt x="949" y="1434"/>
                  </a:lnTo>
                  <a:lnTo>
                    <a:pt x="1080" y="1378"/>
                  </a:lnTo>
                  <a:lnTo>
                    <a:pt x="1191" y="1285"/>
                  </a:lnTo>
                  <a:lnTo>
                    <a:pt x="1284" y="1192"/>
                  </a:lnTo>
                  <a:lnTo>
                    <a:pt x="1359" y="1062"/>
                  </a:lnTo>
                  <a:lnTo>
                    <a:pt x="1396" y="913"/>
                  </a:lnTo>
                  <a:lnTo>
                    <a:pt x="1433" y="764"/>
                  </a:lnTo>
                  <a:lnTo>
                    <a:pt x="1415" y="633"/>
                  </a:lnTo>
                  <a:lnTo>
                    <a:pt x="1377" y="485"/>
                  </a:lnTo>
                  <a:lnTo>
                    <a:pt x="1322" y="354"/>
                  </a:lnTo>
                  <a:lnTo>
                    <a:pt x="1247" y="243"/>
                  </a:lnTo>
                  <a:lnTo>
                    <a:pt x="1135" y="150"/>
                  </a:lnTo>
                  <a:lnTo>
                    <a:pt x="1024" y="75"/>
                  </a:lnTo>
                  <a:lnTo>
                    <a:pt x="893" y="38"/>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52" name="Google Shape;452;p11"/>
            <p:cNvSpPr/>
            <p:nvPr/>
          </p:nvSpPr>
          <p:spPr>
            <a:xfrm>
              <a:off x="1690750" y="5277275"/>
              <a:ext cx="35850" cy="36775"/>
            </a:xfrm>
            <a:custGeom>
              <a:avLst/>
              <a:gdLst/>
              <a:ahLst/>
              <a:cxnLst/>
              <a:rect l="l" t="t" r="r" b="b"/>
              <a:pathLst>
                <a:path w="1434" h="1471" extrusionOk="0">
                  <a:moveTo>
                    <a:pt x="745" y="0"/>
                  </a:moveTo>
                  <a:lnTo>
                    <a:pt x="615" y="19"/>
                  </a:lnTo>
                  <a:lnTo>
                    <a:pt x="466" y="56"/>
                  </a:lnTo>
                  <a:lnTo>
                    <a:pt x="354" y="112"/>
                  </a:lnTo>
                  <a:lnTo>
                    <a:pt x="242" y="205"/>
                  </a:lnTo>
                  <a:lnTo>
                    <a:pt x="149" y="298"/>
                  </a:lnTo>
                  <a:lnTo>
                    <a:pt x="75" y="428"/>
                  </a:lnTo>
                  <a:lnTo>
                    <a:pt x="19" y="559"/>
                  </a:lnTo>
                  <a:lnTo>
                    <a:pt x="1" y="707"/>
                  </a:lnTo>
                  <a:lnTo>
                    <a:pt x="1" y="856"/>
                  </a:lnTo>
                  <a:lnTo>
                    <a:pt x="38" y="1005"/>
                  </a:lnTo>
                  <a:lnTo>
                    <a:pt x="94" y="1117"/>
                  </a:lnTo>
                  <a:lnTo>
                    <a:pt x="168" y="1229"/>
                  </a:lnTo>
                  <a:lnTo>
                    <a:pt x="280" y="1340"/>
                  </a:lnTo>
                  <a:lnTo>
                    <a:pt x="391" y="1415"/>
                  </a:lnTo>
                  <a:lnTo>
                    <a:pt x="540" y="1452"/>
                  </a:lnTo>
                  <a:lnTo>
                    <a:pt x="670" y="1470"/>
                  </a:lnTo>
                  <a:lnTo>
                    <a:pt x="819" y="1470"/>
                  </a:lnTo>
                  <a:lnTo>
                    <a:pt x="950" y="1433"/>
                  </a:lnTo>
                  <a:lnTo>
                    <a:pt x="1080" y="1377"/>
                  </a:lnTo>
                  <a:lnTo>
                    <a:pt x="1192" y="1284"/>
                  </a:lnTo>
                  <a:lnTo>
                    <a:pt x="1285" y="1173"/>
                  </a:lnTo>
                  <a:lnTo>
                    <a:pt x="1359" y="1061"/>
                  </a:lnTo>
                  <a:lnTo>
                    <a:pt x="1396" y="912"/>
                  </a:lnTo>
                  <a:lnTo>
                    <a:pt x="1434" y="763"/>
                  </a:lnTo>
                  <a:lnTo>
                    <a:pt x="1415" y="614"/>
                  </a:lnTo>
                  <a:lnTo>
                    <a:pt x="1378" y="484"/>
                  </a:lnTo>
                  <a:lnTo>
                    <a:pt x="1322" y="354"/>
                  </a:lnTo>
                  <a:lnTo>
                    <a:pt x="1247" y="242"/>
                  </a:lnTo>
                  <a:lnTo>
                    <a:pt x="1154" y="149"/>
                  </a:lnTo>
                  <a:lnTo>
                    <a:pt x="1024" y="75"/>
                  </a:lnTo>
                  <a:lnTo>
                    <a:pt x="894" y="19"/>
                  </a:lnTo>
                  <a:lnTo>
                    <a:pt x="745" y="0"/>
                  </a:lnTo>
                  <a:close/>
                </a:path>
              </a:pathLst>
            </a:custGeom>
            <a:solidFill>
              <a:srgbClr val="000000">
                <a:alpha val="2056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53" name="Google Shape;453;p11"/>
            <p:cNvSpPr/>
            <p:nvPr/>
          </p:nvSpPr>
          <p:spPr>
            <a:xfrm>
              <a:off x="1536275" y="5218175"/>
              <a:ext cx="53075" cy="45625"/>
            </a:xfrm>
            <a:custGeom>
              <a:avLst/>
              <a:gdLst/>
              <a:ahLst/>
              <a:cxnLst/>
              <a:rect l="l" t="t" r="r" b="b"/>
              <a:pathLst>
                <a:path w="2123" h="1825" extrusionOk="0">
                  <a:moveTo>
                    <a:pt x="1043" y="1"/>
                  </a:moveTo>
                  <a:lnTo>
                    <a:pt x="857" y="38"/>
                  </a:lnTo>
                  <a:lnTo>
                    <a:pt x="652" y="112"/>
                  </a:lnTo>
                  <a:lnTo>
                    <a:pt x="466" y="205"/>
                  </a:lnTo>
                  <a:lnTo>
                    <a:pt x="317" y="336"/>
                  </a:lnTo>
                  <a:lnTo>
                    <a:pt x="187" y="503"/>
                  </a:lnTo>
                  <a:lnTo>
                    <a:pt x="75" y="671"/>
                  </a:lnTo>
                  <a:lnTo>
                    <a:pt x="20" y="857"/>
                  </a:lnTo>
                  <a:lnTo>
                    <a:pt x="1" y="1024"/>
                  </a:lnTo>
                  <a:lnTo>
                    <a:pt x="20" y="1210"/>
                  </a:lnTo>
                  <a:lnTo>
                    <a:pt x="94" y="1359"/>
                  </a:lnTo>
                  <a:lnTo>
                    <a:pt x="187" y="1508"/>
                  </a:lnTo>
                  <a:lnTo>
                    <a:pt x="317" y="1638"/>
                  </a:lnTo>
                  <a:lnTo>
                    <a:pt x="466" y="1732"/>
                  </a:lnTo>
                  <a:lnTo>
                    <a:pt x="671" y="1806"/>
                  </a:lnTo>
                  <a:lnTo>
                    <a:pt x="876" y="1825"/>
                  </a:lnTo>
                  <a:lnTo>
                    <a:pt x="1080" y="1825"/>
                  </a:lnTo>
                  <a:lnTo>
                    <a:pt x="1285" y="1787"/>
                  </a:lnTo>
                  <a:lnTo>
                    <a:pt x="1471" y="1713"/>
                  </a:lnTo>
                  <a:lnTo>
                    <a:pt x="1657" y="1620"/>
                  </a:lnTo>
                  <a:lnTo>
                    <a:pt x="1806" y="1490"/>
                  </a:lnTo>
                  <a:lnTo>
                    <a:pt x="1955" y="1341"/>
                  </a:lnTo>
                  <a:lnTo>
                    <a:pt x="2048" y="1155"/>
                  </a:lnTo>
                  <a:lnTo>
                    <a:pt x="2104" y="969"/>
                  </a:lnTo>
                  <a:lnTo>
                    <a:pt x="2123" y="801"/>
                  </a:lnTo>
                  <a:lnTo>
                    <a:pt x="2104" y="615"/>
                  </a:lnTo>
                  <a:lnTo>
                    <a:pt x="2048" y="466"/>
                  </a:lnTo>
                  <a:lnTo>
                    <a:pt x="1936" y="317"/>
                  </a:lnTo>
                  <a:lnTo>
                    <a:pt x="1825" y="187"/>
                  </a:lnTo>
                  <a:lnTo>
                    <a:pt x="1657" y="94"/>
                  </a:lnTo>
                  <a:lnTo>
                    <a:pt x="1471" y="19"/>
                  </a:lnTo>
                  <a:lnTo>
                    <a:pt x="1266" y="1"/>
                  </a:lnTo>
                  <a:close/>
                </a:path>
              </a:pathLst>
            </a:custGeom>
            <a:solidFill>
              <a:srgbClr val="000000">
                <a:alpha val="2056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54" name="Google Shape;454;p11"/>
            <p:cNvSpPr/>
            <p:nvPr/>
          </p:nvSpPr>
          <p:spPr>
            <a:xfrm>
              <a:off x="1641900" y="5262375"/>
              <a:ext cx="49800" cy="44700"/>
            </a:xfrm>
            <a:custGeom>
              <a:avLst/>
              <a:gdLst/>
              <a:ahLst/>
              <a:cxnLst/>
              <a:rect l="l" t="t" r="r" b="b"/>
              <a:pathLst>
                <a:path w="1992" h="1788" extrusionOk="0">
                  <a:moveTo>
                    <a:pt x="950" y="1"/>
                  </a:moveTo>
                  <a:lnTo>
                    <a:pt x="745" y="19"/>
                  </a:lnTo>
                  <a:lnTo>
                    <a:pt x="577" y="57"/>
                  </a:lnTo>
                  <a:lnTo>
                    <a:pt x="410" y="112"/>
                  </a:lnTo>
                  <a:lnTo>
                    <a:pt x="261" y="205"/>
                  </a:lnTo>
                  <a:lnTo>
                    <a:pt x="149" y="336"/>
                  </a:lnTo>
                  <a:lnTo>
                    <a:pt x="56" y="485"/>
                  </a:lnTo>
                  <a:lnTo>
                    <a:pt x="19" y="652"/>
                  </a:lnTo>
                  <a:lnTo>
                    <a:pt x="0" y="820"/>
                  </a:lnTo>
                  <a:lnTo>
                    <a:pt x="19" y="1006"/>
                  </a:lnTo>
                  <a:lnTo>
                    <a:pt x="94" y="1173"/>
                  </a:lnTo>
                  <a:lnTo>
                    <a:pt x="187" y="1322"/>
                  </a:lnTo>
                  <a:lnTo>
                    <a:pt x="317" y="1471"/>
                  </a:lnTo>
                  <a:lnTo>
                    <a:pt x="466" y="1583"/>
                  </a:lnTo>
                  <a:lnTo>
                    <a:pt x="633" y="1676"/>
                  </a:lnTo>
                  <a:lnTo>
                    <a:pt x="838" y="1750"/>
                  </a:lnTo>
                  <a:lnTo>
                    <a:pt x="1043" y="1787"/>
                  </a:lnTo>
                  <a:lnTo>
                    <a:pt x="1229" y="1769"/>
                  </a:lnTo>
                  <a:lnTo>
                    <a:pt x="1415" y="1731"/>
                  </a:lnTo>
                  <a:lnTo>
                    <a:pt x="1582" y="1676"/>
                  </a:lnTo>
                  <a:lnTo>
                    <a:pt x="1713" y="1583"/>
                  </a:lnTo>
                  <a:lnTo>
                    <a:pt x="1843" y="1452"/>
                  </a:lnTo>
                  <a:lnTo>
                    <a:pt x="1917" y="1303"/>
                  </a:lnTo>
                  <a:lnTo>
                    <a:pt x="1973" y="1136"/>
                  </a:lnTo>
                  <a:lnTo>
                    <a:pt x="1992" y="968"/>
                  </a:lnTo>
                  <a:lnTo>
                    <a:pt x="1955" y="782"/>
                  </a:lnTo>
                  <a:lnTo>
                    <a:pt x="1899" y="615"/>
                  </a:lnTo>
                  <a:lnTo>
                    <a:pt x="1787" y="466"/>
                  </a:lnTo>
                  <a:lnTo>
                    <a:pt x="1675" y="317"/>
                  </a:lnTo>
                  <a:lnTo>
                    <a:pt x="1527" y="205"/>
                  </a:lnTo>
                  <a:lnTo>
                    <a:pt x="1340" y="112"/>
                  </a:lnTo>
                  <a:lnTo>
                    <a:pt x="1154" y="38"/>
                  </a:lnTo>
                  <a:lnTo>
                    <a:pt x="950" y="1"/>
                  </a:lnTo>
                  <a:close/>
                </a:path>
              </a:pathLst>
            </a:custGeom>
            <a:solidFill>
              <a:srgbClr val="000000">
                <a:alpha val="2056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55" name="Google Shape;455;p11"/>
            <p:cNvSpPr/>
            <p:nvPr/>
          </p:nvSpPr>
          <p:spPr>
            <a:xfrm>
              <a:off x="1868475" y="5391250"/>
              <a:ext cx="50750" cy="52150"/>
            </a:xfrm>
            <a:custGeom>
              <a:avLst/>
              <a:gdLst/>
              <a:ahLst/>
              <a:cxnLst/>
              <a:rect l="l" t="t" r="r" b="b"/>
              <a:pathLst>
                <a:path w="2030" h="2086" extrusionOk="0">
                  <a:moveTo>
                    <a:pt x="968" y="1"/>
                  </a:moveTo>
                  <a:lnTo>
                    <a:pt x="764" y="38"/>
                  </a:lnTo>
                  <a:lnTo>
                    <a:pt x="578" y="112"/>
                  </a:lnTo>
                  <a:lnTo>
                    <a:pt x="410" y="224"/>
                  </a:lnTo>
                  <a:lnTo>
                    <a:pt x="261" y="354"/>
                  </a:lnTo>
                  <a:lnTo>
                    <a:pt x="149" y="503"/>
                  </a:lnTo>
                  <a:lnTo>
                    <a:pt x="56" y="689"/>
                  </a:lnTo>
                  <a:lnTo>
                    <a:pt x="19" y="894"/>
                  </a:lnTo>
                  <a:lnTo>
                    <a:pt x="1" y="1099"/>
                  </a:lnTo>
                  <a:lnTo>
                    <a:pt x="38" y="1303"/>
                  </a:lnTo>
                  <a:lnTo>
                    <a:pt x="112" y="1490"/>
                  </a:lnTo>
                  <a:lnTo>
                    <a:pt x="224" y="1676"/>
                  </a:lnTo>
                  <a:lnTo>
                    <a:pt x="354" y="1825"/>
                  </a:lnTo>
                  <a:lnTo>
                    <a:pt x="503" y="1936"/>
                  </a:lnTo>
                  <a:lnTo>
                    <a:pt x="689" y="2029"/>
                  </a:lnTo>
                  <a:lnTo>
                    <a:pt x="875" y="2066"/>
                  </a:lnTo>
                  <a:lnTo>
                    <a:pt x="1080" y="2085"/>
                  </a:lnTo>
                  <a:lnTo>
                    <a:pt x="1285" y="2048"/>
                  </a:lnTo>
                  <a:lnTo>
                    <a:pt x="1471" y="1992"/>
                  </a:lnTo>
                  <a:lnTo>
                    <a:pt x="1638" y="1880"/>
                  </a:lnTo>
                  <a:lnTo>
                    <a:pt x="1787" y="1750"/>
                  </a:lnTo>
                  <a:lnTo>
                    <a:pt x="1899" y="1583"/>
                  </a:lnTo>
                  <a:lnTo>
                    <a:pt x="1973" y="1397"/>
                  </a:lnTo>
                  <a:lnTo>
                    <a:pt x="2029" y="1210"/>
                  </a:lnTo>
                  <a:lnTo>
                    <a:pt x="2029" y="1006"/>
                  </a:lnTo>
                  <a:lnTo>
                    <a:pt x="1992" y="801"/>
                  </a:lnTo>
                  <a:lnTo>
                    <a:pt x="1936" y="596"/>
                  </a:lnTo>
                  <a:lnTo>
                    <a:pt x="1824" y="429"/>
                  </a:lnTo>
                  <a:lnTo>
                    <a:pt x="1694" y="280"/>
                  </a:lnTo>
                  <a:lnTo>
                    <a:pt x="1527" y="150"/>
                  </a:lnTo>
                  <a:lnTo>
                    <a:pt x="1359" y="75"/>
                  </a:lnTo>
                  <a:lnTo>
                    <a:pt x="1173" y="19"/>
                  </a:lnTo>
                  <a:lnTo>
                    <a:pt x="968" y="1"/>
                  </a:lnTo>
                  <a:close/>
                </a:path>
              </a:pathLst>
            </a:custGeom>
            <a:solidFill>
              <a:srgbClr val="000000">
                <a:alpha val="2056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56" name="Google Shape;456;p11"/>
            <p:cNvSpPr/>
            <p:nvPr/>
          </p:nvSpPr>
          <p:spPr>
            <a:xfrm>
              <a:off x="1747050" y="5333575"/>
              <a:ext cx="35850" cy="36775"/>
            </a:xfrm>
            <a:custGeom>
              <a:avLst/>
              <a:gdLst/>
              <a:ahLst/>
              <a:cxnLst/>
              <a:rect l="l" t="t" r="r" b="b"/>
              <a:pathLst>
                <a:path w="1434" h="1471" extrusionOk="0">
                  <a:moveTo>
                    <a:pt x="689" y="0"/>
                  </a:moveTo>
                  <a:lnTo>
                    <a:pt x="540" y="19"/>
                  </a:lnTo>
                  <a:lnTo>
                    <a:pt x="410" y="75"/>
                  </a:lnTo>
                  <a:lnTo>
                    <a:pt x="280" y="149"/>
                  </a:lnTo>
                  <a:lnTo>
                    <a:pt x="186" y="242"/>
                  </a:lnTo>
                  <a:lnTo>
                    <a:pt x="112" y="354"/>
                  </a:lnTo>
                  <a:lnTo>
                    <a:pt x="56" y="484"/>
                  </a:lnTo>
                  <a:lnTo>
                    <a:pt x="19" y="614"/>
                  </a:lnTo>
                  <a:lnTo>
                    <a:pt x="0" y="763"/>
                  </a:lnTo>
                  <a:lnTo>
                    <a:pt x="38" y="912"/>
                  </a:lnTo>
                  <a:lnTo>
                    <a:pt x="75" y="1042"/>
                  </a:lnTo>
                  <a:lnTo>
                    <a:pt x="149" y="1173"/>
                  </a:lnTo>
                  <a:lnTo>
                    <a:pt x="242" y="1284"/>
                  </a:lnTo>
                  <a:lnTo>
                    <a:pt x="354" y="1359"/>
                  </a:lnTo>
                  <a:lnTo>
                    <a:pt x="484" y="1414"/>
                  </a:lnTo>
                  <a:lnTo>
                    <a:pt x="614" y="1452"/>
                  </a:lnTo>
                  <a:lnTo>
                    <a:pt x="763" y="1470"/>
                  </a:lnTo>
                  <a:lnTo>
                    <a:pt x="912" y="1452"/>
                  </a:lnTo>
                  <a:lnTo>
                    <a:pt x="1043" y="1396"/>
                  </a:lnTo>
                  <a:lnTo>
                    <a:pt x="1154" y="1321"/>
                  </a:lnTo>
                  <a:lnTo>
                    <a:pt x="1266" y="1228"/>
                  </a:lnTo>
                  <a:lnTo>
                    <a:pt x="1340" y="1117"/>
                  </a:lnTo>
                  <a:lnTo>
                    <a:pt x="1396" y="986"/>
                  </a:lnTo>
                  <a:lnTo>
                    <a:pt x="1433" y="838"/>
                  </a:lnTo>
                  <a:lnTo>
                    <a:pt x="1433" y="707"/>
                  </a:lnTo>
                  <a:lnTo>
                    <a:pt x="1415" y="558"/>
                  </a:lnTo>
                  <a:lnTo>
                    <a:pt x="1359" y="410"/>
                  </a:lnTo>
                  <a:lnTo>
                    <a:pt x="1284" y="298"/>
                  </a:lnTo>
                  <a:lnTo>
                    <a:pt x="1191" y="186"/>
                  </a:lnTo>
                  <a:lnTo>
                    <a:pt x="1080" y="93"/>
                  </a:lnTo>
                  <a:lnTo>
                    <a:pt x="968"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57" name="Google Shape;457;p11"/>
            <p:cNvSpPr/>
            <p:nvPr/>
          </p:nvSpPr>
          <p:spPr>
            <a:xfrm>
              <a:off x="1856850" y="52972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8" y="484"/>
                  </a:lnTo>
                  <a:lnTo>
                    <a:pt x="0" y="615"/>
                  </a:lnTo>
                  <a:lnTo>
                    <a:pt x="0" y="764"/>
                  </a:lnTo>
                  <a:lnTo>
                    <a:pt x="19" y="912"/>
                  </a:lnTo>
                  <a:lnTo>
                    <a:pt x="75" y="1061"/>
                  </a:lnTo>
                  <a:lnTo>
                    <a:pt x="149" y="1173"/>
                  </a:lnTo>
                  <a:lnTo>
                    <a:pt x="242" y="1285"/>
                  </a:lnTo>
                  <a:lnTo>
                    <a:pt x="354" y="1359"/>
                  </a:lnTo>
                  <a:lnTo>
                    <a:pt x="484" y="1433"/>
                  </a:lnTo>
                  <a:lnTo>
                    <a:pt x="614" y="1471"/>
                  </a:lnTo>
                  <a:lnTo>
                    <a:pt x="745" y="1471"/>
                  </a:lnTo>
                  <a:lnTo>
                    <a:pt x="894" y="1452"/>
                  </a:lnTo>
                  <a:lnTo>
                    <a:pt x="1024" y="1396"/>
                  </a:lnTo>
                  <a:lnTo>
                    <a:pt x="1154" y="1322"/>
                  </a:lnTo>
                  <a:lnTo>
                    <a:pt x="1247" y="1229"/>
                  </a:lnTo>
                  <a:lnTo>
                    <a:pt x="1322" y="1117"/>
                  </a:lnTo>
                  <a:lnTo>
                    <a:pt x="1396" y="987"/>
                  </a:lnTo>
                  <a:lnTo>
                    <a:pt x="1415" y="857"/>
                  </a:lnTo>
                  <a:lnTo>
                    <a:pt x="1433" y="708"/>
                  </a:lnTo>
                  <a:lnTo>
                    <a:pt x="1396" y="559"/>
                  </a:lnTo>
                  <a:lnTo>
                    <a:pt x="1359" y="410"/>
                  </a:lnTo>
                  <a:lnTo>
                    <a:pt x="1284" y="298"/>
                  </a:lnTo>
                  <a:lnTo>
                    <a:pt x="1191" y="187"/>
                  </a:lnTo>
                  <a:lnTo>
                    <a:pt x="1080" y="112"/>
                  </a:lnTo>
                  <a:lnTo>
                    <a:pt x="949" y="38"/>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58" name="Google Shape;458;p11"/>
            <p:cNvSpPr/>
            <p:nvPr/>
          </p:nvSpPr>
          <p:spPr>
            <a:xfrm>
              <a:off x="1905225" y="5039525"/>
              <a:ext cx="35400" cy="36775"/>
            </a:xfrm>
            <a:custGeom>
              <a:avLst/>
              <a:gdLst/>
              <a:ahLst/>
              <a:cxnLst/>
              <a:rect l="l" t="t" r="r" b="b"/>
              <a:pathLst>
                <a:path w="1416" h="1471" extrusionOk="0">
                  <a:moveTo>
                    <a:pt x="671" y="0"/>
                  </a:moveTo>
                  <a:lnTo>
                    <a:pt x="522" y="19"/>
                  </a:lnTo>
                  <a:lnTo>
                    <a:pt x="392" y="75"/>
                  </a:lnTo>
                  <a:lnTo>
                    <a:pt x="261" y="149"/>
                  </a:lnTo>
                  <a:lnTo>
                    <a:pt x="168" y="242"/>
                  </a:lnTo>
                  <a:lnTo>
                    <a:pt x="94" y="354"/>
                  </a:lnTo>
                  <a:lnTo>
                    <a:pt x="38" y="484"/>
                  </a:lnTo>
                  <a:lnTo>
                    <a:pt x="1" y="615"/>
                  </a:lnTo>
                  <a:lnTo>
                    <a:pt x="1" y="764"/>
                  </a:lnTo>
                  <a:lnTo>
                    <a:pt x="19" y="912"/>
                  </a:lnTo>
                  <a:lnTo>
                    <a:pt x="57" y="1043"/>
                  </a:lnTo>
                  <a:lnTo>
                    <a:pt x="131" y="1173"/>
                  </a:lnTo>
                  <a:lnTo>
                    <a:pt x="243" y="1285"/>
                  </a:lnTo>
                  <a:lnTo>
                    <a:pt x="354" y="1359"/>
                  </a:lnTo>
                  <a:lnTo>
                    <a:pt x="466" y="1415"/>
                  </a:lnTo>
                  <a:lnTo>
                    <a:pt x="615" y="1452"/>
                  </a:lnTo>
                  <a:lnTo>
                    <a:pt x="745" y="1471"/>
                  </a:lnTo>
                  <a:lnTo>
                    <a:pt x="894" y="1452"/>
                  </a:lnTo>
                  <a:lnTo>
                    <a:pt x="1024" y="1396"/>
                  </a:lnTo>
                  <a:lnTo>
                    <a:pt x="1155" y="1322"/>
                  </a:lnTo>
                  <a:lnTo>
                    <a:pt x="1248" y="1229"/>
                  </a:lnTo>
                  <a:lnTo>
                    <a:pt x="1322" y="1117"/>
                  </a:lnTo>
                  <a:lnTo>
                    <a:pt x="1378" y="987"/>
                  </a:lnTo>
                  <a:lnTo>
                    <a:pt x="1415" y="857"/>
                  </a:lnTo>
                  <a:lnTo>
                    <a:pt x="1415" y="708"/>
                  </a:lnTo>
                  <a:lnTo>
                    <a:pt x="1397" y="559"/>
                  </a:lnTo>
                  <a:lnTo>
                    <a:pt x="1359" y="410"/>
                  </a:lnTo>
                  <a:lnTo>
                    <a:pt x="1285" y="298"/>
                  </a:lnTo>
                  <a:lnTo>
                    <a:pt x="1173" y="187"/>
                  </a:lnTo>
                  <a:lnTo>
                    <a:pt x="1062" y="112"/>
                  </a:lnTo>
                  <a:lnTo>
                    <a:pt x="950" y="38"/>
                  </a:lnTo>
                  <a:lnTo>
                    <a:pt x="801" y="0"/>
                  </a:lnTo>
                  <a:close/>
                </a:path>
              </a:pathLst>
            </a:custGeom>
            <a:solidFill>
              <a:srgbClr val="000000">
                <a:alpha val="2056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59" name="Google Shape;459;p11"/>
            <p:cNvSpPr/>
            <p:nvPr/>
          </p:nvSpPr>
          <p:spPr>
            <a:xfrm>
              <a:off x="1811725" y="51674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7" y="484"/>
                  </a:lnTo>
                  <a:lnTo>
                    <a:pt x="0" y="614"/>
                  </a:lnTo>
                  <a:lnTo>
                    <a:pt x="0" y="763"/>
                  </a:lnTo>
                  <a:lnTo>
                    <a:pt x="19" y="912"/>
                  </a:lnTo>
                  <a:lnTo>
                    <a:pt x="75" y="1042"/>
                  </a:lnTo>
                  <a:lnTo>
                    <a:pt x="149" y="1173"/>
                  </a:lnTo>
                  <a:lnTo>
                    <a:pt x="242" y="1284"/>
                  </a:lnTo>
                  <a:lnTo>
                    <a:pt x="354" y="1359"/>
                  </a:lnTo>
                  <a:lnTo>
                    <a:pt x="484" y="1415"/>
                  </a:lnTo>
                  <a:lnTo>
                    <a:pt x="614" y="1452"/>
                  </a:lnTo>
                  <a:lnTo>
                    <a:pt x="745" y="1470"/>
                  </a:lnTo>
                  <a:lnTo>
                    <a:pt x="893" y="1452"/>
                  </a:lnTo>
                  <a:lnTo>
                    <a:pt x="1024" y="1396"/>
                  </a:lnTo>
                  <a:lnTo>
                    <a:pt x="1154" y="1322"/>
                  </a:lnTo>
                  <a:lnTo>
                    <a:pt x="1247" y="1229"/>
                  </a:lnTo>
                  <a:lnTo>
                    <a:pt x="1321" y="1117"/>
                  </a:lnTo>
                  <a:lnTo>
                    <a:pt x="1396" y="987"/>
                  </a:lnTo>
                  <a:lnTo>
                    <a:pt x="1415" y="838"/>
                  </a:lnTo>
                  <a:lnTo>
                    <a:pt x="1433" y="707"/>
                  </a:lnTo>
                  <a:lnTo>
                    <a:pt x="1396" y="559"/>
                  </a:lnTo>
                  <a:lnTo>
                    <a:pt x="1359" y="410"/>
                  </a:lnTo>
                  <a:lnTo>
                    <a:pt x="1284" y="298"/>
                  </a:lnTo>
                  <a:lnTo>
                    <a:pt x="1191" y="186"/>
                  </a:lnTo>
                  <a:lnTo>
                    <a:pt x="1080" y="93"/>
                  </a:lnTo>
                  <a:lnTo>
                    <a:pt x="949"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60" name="Google Shape;460;p11"/>
            <p:cNvSpPr/>
            <p:nvPr/>
          </p:nvSpPr>
          <p:spPr>
            <a:xfrm>
              <a:off x="1803800" y="5336350"/>
              <a:ext cx="48875" cy="50275"/>
            </a:xfrm>
            <a:custGeom>
              <a:avLst/>
              <a:gdLst/>
              <a:ahLst/>
              <a:cxnLst/>
              <a:rect l="l" t="t" r="r" b="b"/>
              <a:pathLst>
                <a:path w="1955" h="2011" extrusionOk="0">
                  <a:moveTo>
                    <a:pt x="1099" y="1"/>
                  </a:moveTo>
                  <a:lnTo>
                    <a:pt x="913" y="38"/>
                  </a:lnTo>
                  <a:lnTo>
                    <a:pt x="708" y="112"/>
                  </a:lnTo>
                  <a:lnTo>
                    <a:pt x="522" y="205"/>
                  </a:lnTo>
                  <a:lnTo>
                    <a:pt x="373" y="336"/>
                  </a:lnTo>
                  <a:lnTo>
                    <a:pt x="224" y="503"/>
                  </a:lnTo>
                  <a:lnTo>
                    <a:pt x="131" y="671"/>
                  </a:lnTo>
                  <a:lnTo>
                    <a:pt x="38" y="857"/>
                  </a:lnTo>
                  <a:lnTo>
                    <a:pt x="1" y="1062"/>
                  </a:lnTo>
                  <a:lnTo>
                    <a:pt x="1" y="1248"/>
                  </a:lnTo>
                  <a:lnTo>
                    <a:pt x="19" y="1452"/>
                  </a:lnTo>
                  <a:lnTo>
                    <a:pt x="94" y="1620"/>
                  </a:lnTo>
                  <a:lnTo>
                    <a:pt x="205" y="1750"/>
                  </a:lnTo>
                  <a:lnTo>
                    <a:pt x="336" y="1862"/>
                  </a:lnTo>
                  <a:lnTo>
                    <a:pt x="485" y="1955"/>
                  </a:lnTo>
                  <a:lnTo>
                    <a:pt x="652" y="1992"/>
                  </a:lnTo>
                  <a:lnTo>
                    <a:pt x="838" y="2011"/>
                  </a:lnTo>
                  <a:lnTo>
                    <a:pt x="1043" y="1973"/>
                  </a:lnTo>
                  <a:lnTo>
                    <a:pt x="1248" y="1899"/>
                  </a:lnTo>
                  <a:lnTo>
                    <a:pt x="1415" y="1806"/>
                  </a:lnTo>
                  <a:lnTo>
                    <a:pt x="1583" y="1676"/>
                  </a:lnTo>
                  <a:lnTo>
                    <a:pt x="1713" y="1508"/>
                  </a:lnTo>
                  <a:lnTo>
                    <a:pt x="1825" y="1341"/>
                  </a:lnTo>
                  <a:lnTo>
                    <a:pt x="1899" y="1155"/>
                  </a:lnTo>
                  <a:lnTo>
                    <a:pt x="1955" y="950"/>
                  </a:lnTo>
                  <a:lnTo>
                    <a:pt x="1955" y="745"/>
                  </a:lnTo>
                  <a:lnTo>
                    <a:pt x="1918" y="559"/>
                  </a:lnTo>
                  <a:lnTo>
                    <a:pt x="1843" y="392"/>
                  </a:lnTo>
                  <a:lnTo>
                    <a:pt x="1750" y="261"/>
                  </a:lnTo>
                  <a:lnTo>
                    <a:pt x="1620" y="150"/>
                  </a:lnTo>
                  <a:lnTo>
                    <a:pt x="1471" y="57"/>
                  </a:lnTo>
                  <a:lnTo>
                    <a:pt x="1285" y="19"/>
                  </a:lnTo>
                  <a:lnTo>
                    <a:pt x="1099" y="1"/>
                  </a:lnTo>
                  <a:close/>
                </a:path>
              </a:pathLst>
            </a:custGeom>
            <a:solidFill>
              <a:srgbClr val="000000">
                <a:alpha val="2056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61" name="Google Shape;461;p11"/>
            <p:cNvSpPr/>
            <p:nvPr/>
          </p:nvSpPr>
          <p:spPr>
            <a:xfrm>
              <a:off x="1915000" y="5328900"/>
              <a:ext cx="50750" cy="43300"/>
            </a:xfrm>
            <a:custGeom>
              <a:avLst/>
              <a:gdLst/>
              <a:ahLst/>
              <a:cxnLst/>
              <a:rect l="l" t="t" r="r" b="b"/>
              <a:pathLst>
                <a:path w="2030" h="1732" extrusionOk="0">
                  <a:moveTo>
                    <a:pt x="950" y="1"/>
                  </a:moveTo>
                  <a:lnTo>
                    <a:pt x="745" y="38"/>
                  </a:lnTo>
                  <a:lnTo>
                    <a:pt x="540" y="113"/>
                  </a:lnTo>
                  <a:lnTo>
                    <a:pt x="373" y="206"/>
                  </a:lnTo>
                  <a:lnTo>
                    <a:pt x="243" y="317"/>
                  </a:lnTo>
                  <a:lnTo>
                    <a:pt x="131" y="466"/>
                  </a:lnTo>
                  <a:lnTo>
                    <a:pt x="38" y="615"/>
                  </a:lnTo>
                  <a:lnTo>
                    <a:pt x="1" y="783"/>
                  </a:lnTo>
                  <a:lnTo>
                    <a:pt x="1" y="950"/>
                  </a:lnTo>
                  <a:lnTo>
                    <a:pt x="38" y="1118"/>
                  </a:lnTo>
                  <a:lnTo>
                    <a:pt x="112" y="1285"/>
                  </a:lnTo>
                  <a:lnTo>
                    <a:pt x="205" y="1415"/>
                  </a:lnTo>
                  <a:lnTo>
                    <a:pt x="354" y="1527"/>
                  </a:lnTo>
                  <a:lnTo>
                    <a:pt x="503" y="1620"/>
                  </a:lnTo>
                  <a:lnTo>
                    <a:pt x="689" y="1695"/>
                  </a:lnTo>
                  <a:lnTo>
                    <a:pt x="875" y="1732"/>
                  </a:lnTo>
                  <a:lnTo>
                    <a:pt x="1080" y="1732"/>
                  </a:lnTo>
                  <a:lnTo>
                    <a:pt x="1285" y="1695"/>
                  </a:lnTo>
                  <a:lnTo>
                    <a:pt x="1471" y="1620"/>
                  </a:lnTo>
                  <a:lnTo>
                    <a:pt x="1638" y="1527"/>
                  </a:lnTo>
                  <a:lnTo>
                    <a:pt x="1787" y="1415"/>
                  </a:lnTo>
                  <a:lnTo>
                    <a:pt x="1899" y="1266"/>
                  </a:lnTo>
                  <a:lnTo>
                    <a:pt x="1973" y="1118"/>
                  </a:lnTo>
                  <a:lnTo>
                    <a:pt x="2010" y="950"/>
                  </a:lnTo>
                  <a:lnTo>
                    <a:pt x="2029" y="783"/>
                  </a:lnTo>
                  <a:lnTo>
                    <a:pt x="1992" y="615"/>
                  </a:lnTo>
                  <a:lnTo>
                    <a:pt x="1917" y="448"/>
                  </a:lnTo>
                  <a:lnTo>
                    <a:pt x="1806" y="317"/>
                  </a:lnTo>
                  <a:lnTo>
                    <a:pt x="1676" y="187"/>
                  </a:lnTo>
                  <a:lnTo>
                    <a:pt x="1508" y="113"/>
                  </a:lnTo>
                  <a:lnTo>
                    <a:pt x="1341" y="38"/>
                  </a:lnTo>
                  <a:lnTo>
                    <a:pt x="1136" y="1"/>
                  </a:lnTo>
                  <a:close/>
                </a:path>
              </a:pathLst>
            </a:custGeom>
            <a:solidFill>
              <a:srgbClr val="000000">
                <a:alpha val="20560"/>
              </a:srgbClr>
            </a:solidFill>
            <a:ln>
              <a:noFill/>
            </a:ln>
          </p:spPr>
          <p:txBody>
            <a:bodyPr spcFirstLastPara="1" wrap="square" lIns="91425" tIns="91425" rIns="91425" bIns="91425" anchor="ctr" anchorCtr="0">
              <a:noAutofit/>
            </a:bodyPr>
            <a:lstStyle/>
            <a:p>
              <a:endParaRPr sz="2400">
                <a:solidFill>
                  <a:srgbClr val="083A52"/>
                </a:solidFill>
              </a:endParaRPr>
            </a:p>
          </p:txBody>
        </p:sp>
      </p:grpSp>
      <p:sp>
        <p:nvSpPr>
          <p:cNvPr id="462" name="Google Shape;462;p11"/>
          <p:cNvSpPr/>
          <p:nvPr/>
        </p:nvSpPr>
        <p:spPr>
          <a:xfrm>
            <a:off x="3527367"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endParaRPr sz="2400">
              <a:solidFill>
                <a:srgbClr val="083A52"/>
              </a:solidFill>
            </a:endParaRPr>
          </a:p>
        </p:txBody>
      </p:sp>
      <p:sp>
        <p:nvSpPr>
          <p:cNvPr id="463" name="Google Shape;463;p11"/>
          <p:cNvSpPr/>
          <p:nvPr/>
        </p:nvSpPr>
        <p:spPr>
          <a:xfrm>
            <a:off x="1242733" y="50344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endParaRPr sz="2400">
              <a:solidFill>
                <a:srgbClr val="083A52"/>
              </a:solidFill>
            </a:endParaRPr>
          </a:p>
        </p:txBody>
      </p:sp>
      <p:sp>
        <p:nvSpPr>
          <p:cNvPr id="464" name="Google Shape;464;p11"/>
          <p:cNvSpPr/>
          <p:nvPr/>
        </p:nvSpPr>
        <p:spPr>
          <a:xfrm>
            <a:off x="3287433" y="50979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endParaRPr sz="2400">
              <a:solidFill>
                <a:srgbClr val="083A52"/>
              </a:solidFill>
            </a:endParaRPr>
          </a:p>
        </p:txBody>
      </p:sp>
      <p:grpSp>
        <p:nvGrpSpPr>
          <p:cNvPr id="465" name="Google Shape;465;p11"/>
          <p:cNvGrpSpPr/>
          <p:nvPr/>
        </p:nvGrpSpPr>
        <p:grpSpPr>
          <a:xfrm>
            <a:off x="11680785" y="4850229"/>
            <a:ext cx="358963" cy="503556"/>
            <a:chOff x="1988514" y="3567171"/>
            <a:chExt cx="269222" cy="377667"/>
          </a:xfrm>
        </p:grpSpPr>
        <p:sp>
          <p:nvSpPr>
            <p:cNvPr id="466" name="Google Shape;46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67" name="Google Shape;46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68" name="Google Shape;46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69" name="Google Shape;46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grpSp>
      <p:grpSp>
        <p:nvGrpSpPr>
          <p:cNvPr id="470" name="Google Shape;470;p11"/>
          <p:cNvGrpSpPr/>
          <p:nvPr/>
        </p:nvGrpSpPr>
        <p:grpSpPr>
          <a:xfrm>
            <a:off x="11241019" y="4939129"/>
            <a:ext cx="358963" cy="503556"/>
            <a:chOff x="1988514" y="3567171"/>
            <a:chExt cx="269222" cy="377667"/>
          </a:xfrm>
        </p:grpSpPr>
        <p:sp>
          <p:nvSpPr>
            <p:cNvPr id="471" name="Google Shape;47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72" name="Google Shape;47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73" name="Google Shape;47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74" name="Google Shape;47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grpSp>
      <p:grpSp>
        <p:nvGrpSpPr>
          <p:cNvPr id="475" name="Google Shape;475;p11"/>
          <p:cNvGrpSpPr/>
          <p:nvPr/>
        </p:nvGrpSpPr>
        <p:grpSpPr>
          <a:xfrm>
            <a:off x="251052" y="4346662"/>
            <a:ext cx="358963" cy="503556"/>
            <a:chOff x="1988514" y="3567171"/>
            <a:chExt cx="269222" cy="377667"/>
          </a:xfrm>
        </p:grpSpPr>
        <p:sp>
          <p:nvSpPr>
            <p:cNvPr id="476" name="Google Shape;47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77" name="Google Shape;47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78" name="Google Shape;47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79" name="Google Shape;47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grpSp>
      <p:grpSp>
        <p:nvGrpSpPr>
          <p:cNvPr id="480" name="Google Shape;480;p11"/>
          <p:cNvGrpSpPr/>
          <p:nvPr/>
        </p:nvGrpSpPr>
        <p:grpSpPr>
          <a:xfrm>
            <a:off x="771485" y="4346662"/>
            <a:ext cx="358963" cy="503556"/>
            <a:chOff x="1988514" y="3567171"/>
            <a:chExt cx="269222" cy="377667"/>
          </a:xfrm>
        </p:grpSpPr>
        <p:sp>
          <p:nvSpPr>
            <p:cNvPr id="481" name="Google Shape;48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82" name="Google Shape;48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83" name="Google Shape;48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84" name="Google Shape;48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grpSp>
      <p:grpSp>
        <p:nvGrpSpPr>
          <p:cNvPr id="485" name="Google Shape;485;p11"/>
          <p:cNvGrpSpPr/>
          <p:nvPr/>
        </p:nvGrpSpPr>
        <p:grpSpPr>
          <a:xfrm flipH="1">
            <a:off x="3718533" y="1581497"/>
            <a:ext cx="1944048" cy="383876"/>
            <a:chOff x="680025" y="5031475"/>
            <a:chExt cx="2255625" cy="445400"/>
          </a:xfrm>
        </p:grpSpPr>
        <p:sp>
          <p:nvSpPr>
            <p:cNvPr id="486" name="Google Shape;486;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87" name="Google Shape;487;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88" name="Google Shape;488;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89" name="Google Shape;489;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90" name="Google Shape;490;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91" name="Google Shape;491;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srgbClr val="083A52"/>
                </a:solidFill>
              </a:endParaRPr>
            </a:p>
          </p:txBody>
        </p:sp>
      </p:grpSp>
      <p:grpSp>
        <p:nvGrpSpPr>
          <p:cNvPr id="492" name="Google Shape;492;p11"/>
          <p:cNvGrpSpPr/>
          <p:nvPr/>
        </p:nvGrpSpPr>
        <p:grpSpPr>
          <a:xfrm flipH="1">
            <a:off x="7209401" y="1440087"/>
            <a:ext cx="1264052" cy="249661"/>
            <a:chOff x="680025" y="5031475"/>
            <a:chExt cx="2255625" cy="445400"/>
          </a:xfrm>
        </p:grpSpPr>
        <p:sp>
          <p:nvSpPr>
            <p:cNvPr id="493" name="Google Shape;493;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94" name="Google Shape;494;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95" name="Google Shape;495;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96" name="Google Shape;496;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97" name="Google Shape;497;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498" name="Google Shape;498;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srgbClr val="083A52"/>
                </a:solidFill>
              </a:endParaRPr>
            </a:p>
          </p:txBody>
        </p:sp>
      </p:grpSp>
    </p:spTree>
    <p:extLst>
      <p:ext uri="{BB962C8B-B14F-4D97-AF65-F5344CB8AC3E}">
        <p14:creationId xmlns:p14="http://schemas.microsoft.com/office/powerpoint/2010/main" val="246834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9"/>
        <p:cNvGrpSpPr/>
        <p:nvPr/>
      </p:nvGrpSpPr>
      <p:grpSpPr>
        <a:xfrm>
          <a:off x="0" y="0"/>
          <a:ext cx="0" cy="0"/>
          <a:chOff x="0" y="0"/>
          <a:chExt cx="0" cy="0"/>
        </a:xfrm>
      </p:grpSpPr>
    </p:spTree>
    <p:extLst>
      <p:ext uri="{BB962C8B-B14F-4D97-AF65-F5344CB8AC3E}">
        <p14:creationId xmlns:p14="http://schemas.microsoft.com/office/powerpoint/2010/main" val="108720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1173"/>
        <p:cNvGrpSpPr/>
        <p:nvPr/>
      </p:nvGrpSpPr>
      <p:grpSpPr>
        <a:xfrm>
          <a:off x="0" y="0"/>
          <a:ext cx="0" cy="0"/>
          <a:chOff x="0" y="0"/>
          <a:chExt cx="0" cy="0"/>
        </a:xfrm>
      </p:grpSpPr>
      <p:grpSp>
        <p:nvGrpSpPr>
          <p:cNvPr id="1174" name="Google Shape;1174;p25"/>
          <p:cNvGrpSpPr/>
          <p:nvPr/>
        </p:nvGrpSpPr>
        <p:grpSpPr>
          <a:xfrm>
            <a:off x="0" y="-4933"/>
            <a:ext cx="12192008" cy="1212584"/>
            <a:chOff x="0" y="-3700"/>
            <a:chExt cx="9144006" cy="909438"/>
          </a:xfrm>
        </p:grpSpPr>
        <p:sp>
          <p:nvSpPr>
            <p:cNvPr id="1175" name="Google Shape;1175;p25"/>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176" name="Google Shape;1176;p25"/>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endParaRPr sz="2400">
                <a:solidFill>
                  <a:srgbClr val="083A52"/>
                </a:solidFill>
              </a:endParaRPr>
            </a:p>
          </p:txBody>
        </p:sp>
      </p:grpSp>
      <p:sp>
        <p:nvSpPr>
          <p:cNvPr id="1177" name="Google Shape;1177;p25"/>
          <p:cNvSpPr/>
          <p:nvPr/>
        </p:nvSpPr>
        <p:spPr>
          <a:xfrm>
            <a:off x="-33" y="4947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endParaRPr sz="2400">
              <a:solidFill>
                <a:srgbClr val="083A52"/>
              </a:solidFill>
            </a:endParaRPr>
          </a:p>
        </p:txBody>
      </p:sp>
      <p:sp>
        <p:nvSpPr>
          <p:cNvPr id="1178" name="Google Shape;1178;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sp>
        <p:nvSpPr>
          <p:cNvPr id="1179" name="Google Shape;1179;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rgbClr val="000000">
              <a:alpha val="6110"/>
            </a:srgbClr>
          </a:solidFill>
          <a:ln>
            <a:noFill/>
          </a:ln>
        </p:spPr>
      </p:sp>
      <p:sp>
        <p:nvSpPr>
          <p:cNvPr id="1180" name="Google Shape;1180;p25"/>
          <p:cNvSpPr/>
          <p:nvPr/>
        </p:nvSpPr>
        <p:spPr>
          <a:xfrm>
            <a:off x="-476200" y="6344701"/>
            <a:ext cx="13144399" cy="609564"/>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grpSp>
        <p:nvGrpSpPr>
          <p:cNvPr id="1181" name="Google Shape;1181;p25"/>
          <p:cNvGrpSpPr/>
          <p:nvPr/>
        </p:nvGrpSpPr>
        <p:grpSpPr>
          <a:xfrm>
            <a:off x="1406752" y="5860095"/>
            <a:ext cx="358963" cy="503556"/>
            <a:chOff x="1988514" y="3567171"/>
            <a:chExt cx="269222" cy="377667"/>
          </a:xfrm>
        </p:grpSpPr>
        <p:sp>
          <p:nvSpPr>
            <p:cNvPr id="1182" name="Google Shape;1182;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183" name="Google Shape;1183;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184" name="Google Shape;1184;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185" name="Google Shape;1185;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grpSp>
      <p:sp>
        <p:nvSpPr>
          <p:cNvPr id="1186" name="Google Shape;1186;p25"/>
          <p:cNvSpPr/>
          <p:nvPr/>
        </p:nvSpPr>
        <p:spPr>
          <a:xfrm>
            <a:off x="2778067" y="65597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endParaRPr sz="2400">
              <a:solidFill>
                <a:srgbClr val="083A52"/>
              </a:solidFill>
            </a:endParaRPr>
          </a:p>
        </p:txBody>
      </p:sp>
      <p:grpSp>
        <p:nvGrpSpPr>
          <p:cNvPr id="1187" name="Google Shape;1187;p25"/>
          <p:cNvGrpSpPr/>
          <p:nvPr/>
        </p:nvGrpSpPr>
        <p:grpSpPr>
          <a:xfrm>
            <a:off x="3784127" y="6092942"/>
            <a:ext cx="416395" cy="584132"/>
            <a:chOff x="4959575" y="5405000"/>
            <a:chExt cx="414625" cy="581650"/>
          </a:xfrm>
        </p:grpSpPr>
        <p:sp>
          <p:nvSpPr>
            <p:cNvPr id="1188" name="Google Shape;1188;p25"/>
            <p:cNvSpPr/>
            <p:nvPr/>
          </p:nvSpPr>
          <p:spPr>
            <a:xfrm>
              <a:off x="4986075" y="59056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189" name="Google Shape;1189;p25"/>
            <p:cNvSpPr/>
            <p:nvPr/>
          </p:nvSpPr>
          <p:spPr>
            <a:xfrm>
              <a:off x="5061300" y="5823000"/>
              <a:ext cx="114800" cy="148250"/>
            </a:xfrm>
            <a:custGeom>
              <a:avLst/>
              <a:gdLst/>
              <a:ahLst/>
              <a:cxnLst/>
              <a:rect l="l" t="t" r="r" b="b"/>
              <a:pathLst>
                <a:path w="4592" h="5930" extrusionOk="0">
                  <a:moveTo>
                    <a:pt x="504" y="1"/>
                  </a:moveTo>
                  <a:lnTo>
                    <a:pt x="446" y="39"/>
                  </a:lnTo>
                  <a:lnTo>
                    <a:pt x="426" y="59"/>
                  </a:lnTo>
                  <a:lnTo>
                    <a:pt x="407" y="97"/>
                  </a:lnTo>
                  <a:lnTo>
                    <a:pt x="426" y="194"/>
                  </a:lnTo>
                  <a:lnTo>
                    <a:pt x="465" y="330"/>
                  </a:lnTo>
                  <a:lnTo>
                    <a:pt x="814" y="950"/>
                  </a:lnTo>
                  <a:lnTo>
                    <a:pt x="1531" y="2345"/>
                  </a:lnTo>
                  <a:lnTo>
                    <a:pt x="1899" y="3081"/>
                  </a:lnTo>
                  <a:lnTo>
                    <a:pt x="2190" y="3740"/>
                  </a:lnTo>
                  <a:lnTo>
                    <a:pt x="2306" y="3992"/>
                  </a:lnTo>
                  <a:lnTo>
                    <a:pt x="2364" y="4205"/>
                  </a:lnTo>
                  <a:lnTo>
                    <a:pt x="2383" y="4340"/>
                  </a:lnTo>
                  <a:lnTo>
                    <a:pt x="2383" y="4379"/>
                  </a:lnTo>
                  <a:lnTo>
                    <a:pt x="2364" y="4399"/>
                  </a:lnTo>
                  <a:lnTo>
                    <a:pt x="1976" y="4476"/>
                  </a:lnTo>
                  <a:lnTo>
                    <a:pt x="1337" y="4554"/>
                  </a:lnTo>
                  <a:lnTo>
                    <a:pt x="969" y="4573"/>
                  </a:lnTo>
                  <a:lnTo>
                    <a:pt x="291" y="4573"/>
                  </a:lnTo>
                  <a:lnTo>
                    <a:pt x="0" y="4534"/>
                  </a:lnTo>
                  <a:lnTo>
                    <a:pt x="175" y="4612"/>
                  </a:lnTo>
                  <a:lnTo>
                    <a:pt x="388" y="4689"/>
                  </a:lnTo>
                  <a:lnTo>
                    <a:pt x="659" y="4767"/>
                  </a:lnTo>
                  <a:lnTo>
                    <a:pt x="1008" y="4825"/>
                  </a:lnTo>
                  <a:lnTo>
                    <a:pt x="1395" y="4883"/>
                  </a:lnTo>
                  <a:lnTo>
                    <a:pt x="1821" y="4902"/>
                  </a:lnTo>
                  <a:lnTo>
                    <a:pt x="2054" y="4902"/>
                  </a:lnTo>
                  <a:lnTo>
                    <a:pt x="2306" y="4883"/>
                  </a:lnTo>
                  <a:lnTo>
                    <a:pt x="2325" y="4941"/>
                  </a:lnTo>
                  <a:lnTo>
                    <a:pt x="2383" y="5038"/>
                  </a:lnTo>
                  <a:lnTo>
                    <a:pt x="2499" y="5193"/>
                  </a:lnTo>
                  <a:lnTo>
                    <a:pt x="2693" y="5367"/>
                  </a:lnTo>
                  <a:lnTo>
                    <a:pt x="2809" y="5464"/>
                  </a:lnTo>
                  <a:lnTo>
                    <a:pt x="2945" y="5542"/>
                  </a:lnTo>
                  <a:lnTo>
                    <a:pt x="3100" y="5638"/>
                  </a:lnTo>
                  <a:lnTo>
                    <a:pt x="3294" y="5716"/>
                  </a:lnTo>
                  <a:lnTo>
                    <a:pt x="3488" y="5793"/>
                  </a:lnTo>
                  <a:lnTo>
                    <a:pt x="3720" y="5852"/>
                  </a:lnTo>
                  <a:lnTo>
                    <a:pt x="3972" y="5890"/>
                  </a:lnTo>
                  <a:lnTo>
                    <a:pt x="4243" y="5929"/>
                  </a:lnTo>
                  <a:lnTo>
                    <a:pt x="4069" y="5813"/>
                  </a:lnTo>
                  <a:lnTo>
                    <a:pt x="3662" y="5522"/>
                  </a:lnTo>
                  <a:lnTo>
                    <a:pt x="3449" y="5348"/>
                  </a:lnTo>
                  <a:lnTo>
                    <a:pt x="3236" y="5174"/>
                  </a:lnTo>
                  <a:lnTo>
                    <a:pt x="3081" y="5019"/>
                  </a:lnTo>
                  <a:lnTo>
                    <a:pt x="3023" y="4941"/>
                  </a:lnTo>
                  <a:lnTo>
                    <a:pt x="2984" y="4883"/>
                  </a:lnTo>
                  <a:lnTo>
                    <a:pt x="3100" y="4941"/>
                  </a:lnTo>
                  <a:lnTo>
                    <a:pt x="3255" y="4999"/>
                  </a:lnTo>
                  <a:lnTo>
                    <a:pt x="3449" y="5057"/>
                  </a:lnTo>
                  <a:lnTo>
                    <a:pt x="3681" y="5096"/>
                  </a:lnTo>
                  <a:lnTo>
                    <a:pt x="3972" y="5115"/>
                  </a:lnTo>
                  <a:lnTo>
                    <a:pt x="4263" y="5096"/>
                  </a:lnTo>
                  <a:lnTo>
                    <a:pt x="4437" y="5077"/>
                  </a:lnTo>
                  <a:lnTo>
                    <a:pt x="4592" y="5038"/>
                  </a:lnTo>
                  <a:lnTo>
                    <a:pt x="4340" y="4980"/>
                  </a:lnTo>
                  <a:lnTo>
                    <a:pt x="3778" y="4805"/>
                  </a:lnTo>
                  <a:lnTo>
                    <a:pt x="3468" y="4709"/>
                  </a:lnTo>
                  <a:lnTo>
                    <a:pt x="3178" y="4592"/>
                  </a:lnTo>
                  <a:lnTo>
                    <a:pt x="2945" y="4457"/>
                  </a:lnTo>
                  <a:lnTo>
                    <a:pt x="2868" y="4399"/>
                  </a:lnTo>
                  <a:lnTo>
                    <a:pt x="2809" y="4321"/>
                  </a:lnTo>
                  <a:lnTo>
                    <a:pt x="2771" y="4224"/>
                  </a:lnTo>
                  <a:lnTo>
                    <a:pt x="2713" y="4050"/>
                  </a:lnTo>
                  <a:lnTo>
                    <a:pt x="2577" y="3565"/>
                  </a:lnTo>
                  <a:lnTo>
                    <a:pt x="2267" y="2248"/>
                  </a:lnTo>
                  <a:lnTo>
                    <a:pt x="1860" y="427"/>
                  </a:lnTo>
                  <a:lnTo>
                    <a:pt x="1589" y="291"/>
                  </a:lnTo>
                  <a:lnTo>
                    <a:pt x="1318" y="175"/>
                  </a:lnTo>
                  <a:lnTo>
                    <a:pt x="1008" y="78"/>
                  </a:lnTo>
                  <a:lnTo>
                    <a:pt x="717" y="1"/>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190" name="Google Shape;1190;p25"/>
            <p:cNvSpPr/>
            <p:nvPr/>
          </p:nvSpPr>
          <p:spPr>
            <a:xfrm>
              <a:off x="5158175" y="5822025"/>
              <a:ext cx="110925" cy="144375"/>
            </a:xfrm>
            <a:custGeom>
              <a:avLst/>
              <a:gdLst/>
              <a:ahLst/>
              <a:cxnLst/>
              <a:rect l="l" t="t" r="r" b="b"/>
              <a:pathLst>
                <a:path w="4437" h="5775" extrusionOk="0">
                  <a:moveTo>
                    <a:pt x="155" y="1"/>
                  </a:moveTo>
                  <a:lnTo>
                    <a:pt x="78" y="40"/>
                  </a:lnTo>
                  <a:lnTo>
                    <a:pt x="19" y="98"/>
                  </a:lnTo>
                  <a:lnTo>
                    <a:pt x="0" y="195"/>
                  </a:lnTo>
                  <a:lnTo>
                    <a:pt x="39" y="311"/>
                  </a:lnTo>
                  <a:lnTo>
                    <a:pt x="329" y="853"/>
                  </a:lnTo>
                  <a:lnTo>
                    <a:pt x="949" y="2074"/>
                  </a:lnTo>
                  <a:lnTo>
                    <a:pt x="1279" y="2733"/>
                  </a:lnTo>
                  <a:lnTo>
                    <a:pt x="1550" y="3333"/>
                  </a:lnTo>
                  <a:lnTo>
                    <a:pt x="1744" y="3779"/>
                  </a:lnTo>
                  <a:lnTo>
                    <a:pt x="1782" y="3934"/>
                  </a:lnTo>
                  <a:lnTo>
                    <a:pt x="1782" y="4011"/>
                  </a:lnTo>
                  <a:lnTo>
                    <a:pt x="1705" y="4108"/>
                  </a:lnTo>
                  <a:lnTo>
                    <a:pt x="1569" y="4224"/>
                  </a:lnTo>
                  <a:lnTo>
                    <a:pt x="1376" y="4341"/>
                  </a:lnTo>
                  <a:lnTo>
                    <a:pt x="1162" y="4438"/>
                  </a:lnTo>
                  <a:lnTo>
                    <a:pt x="911" y="4515"/>
                  </a:lnTo>
                  <a:lnTo>
                    <a:pt x="659" y="4573"/>
                  </a:lnTo>
                  <a:lnTo>
                    <a:pt x="388" y="4573"/>
                  </a:lnTo>
                  <a:lnTo>
                    <a:pt x="252" y="4554"/>
                  </a:lnTo>
                  <a:lnTo>
                    <a:pt x="116" y="4515"/>
                  </a:lnTo>
                  <a:lnTo>
                    <a:pt x="233" y="4573"/>
                  </a:lnTo>
                  <a:lnTo>
                    <a:pt x="388" y="4631"/>
                  </a:lnTo>
                  <a:lnTo>
                    <a:pt x="581" y="4709"/>
                  </a:lnTo>
                  <a:lnTo>
                    <a:pt x="853" y="4748"/>
                  </a:lnTo>
                  <a:lnTo>
                    <a:pt x="1162" y="4786"/>
                  </a:lnTo>
                  <a:lnTo>
                    <a:pt x="1511" y="4767"/>
                  </a:lnTo>
                  <a:lnTo>
                    <a:pt x="1705" y="4748"/>
                  </a:lnTo>
                  <a:lnTo>
                    <a:pt x="1918" y="4709"/>
                  </a:lnTo>
                  <a:lnTo>
                    <a:pt x="2034" y="4883"/>
                  </a:lnTo>
                  <a:lnTo>
                    <a:pt x="2209" y="5077"/>
                  </a:lnTo>
                  <a:lnTo>
                    <a:pt x="2422" y="5271"/>
                  </a:lnTo>
                  <a:lnTo>
                    <a:pt x="2538" y="5367"/>
                  </a:lnTo>
                  <a:lnTo>
                    <a:pt x="2693" y="5464"/>
                  </a:lnTo>
                  <a:lnTo>
                    <a:pt x="2829" y="5561"/>
                  </a:lnTo>
                  <a:lnTo>
                    <a:pt x="3003" y="5639"/>
                  </a:lnTo>
                  <a:lnTo>
                    <a:pt x="3177" y="5697"/>
                  </a:lnTo>
                  <a:lnTo>
                    <a:pt x="3352" y="5736"/>
                  </a:lnTo>
                  <a:lnTo>
                    <a:pt x="3545" y="5774"/>
                  </a:lnTo>
                  <a:lnTo>
                    <a:pt x="3759" y="5755"/>
                  </a:lnTo>
                  <a:lnTo>
                    <a:pt x="3584" y="5658"/>
                  </a:lnTo>
                  <a:lnTo>
                    <a:pt x="3410" y="5561"/>
                  </a:lnTo>
                  <a:lnTo>
                    <a:pt x="3216" y="5426"/>
                  </a:lnTo>
                  <a:lnTo>
                    <a:pt x="3022" y="5251"/>
                  </a:lnTo>
                  <a:lnTo>
                    <a:pt x="2829" y="5058"/>
                  </a:lnTo>
                  <a:lnTo>
                    <a:pt x="2751" y="4961"/>
                  </a:lnTo>
                  <a:lnTo>
                    <a:pt x="2674" y="4864"/>
                  </a:lnTo>
                  <a:lnTo>
                    <a:pt x="2635" y="4767"/>
                  </a:lnTo>
                  <a:lnTo>
                    <a:pt x="2596" y="4670"/>
                  </a:lnTo>
                  <a:lnTo>
                    <a:pt x="2751" y="4767"/>
                  </a:lnTo>
                  <a:lnTo>
                    <a:pt x="2945" y="4844"/>
                  </a:lnTo>
                  <a:lnTo>
                    <a:pt x="3177" y="4941"/>
                  </a:lnTo>
                  <a:lnTo>
                    <a:pt x="3468" y="5019"/>
                  </a:lnTo>
                  <a:lnTo>
                    <a:pt x="3604" y="5038"/>
                  </a:lnTo>
                  <a:lnTo>
                    <a:pt x="3778" y="5058"/>
                  </a:lnTo>
                  <a:lnTo>
                    <a:pt x="3933" y="5058"/>
                  </a:lnTo>
                  <a:lnTo>
                    <a:pt x="4107" y="5038"/>
                  </a:lnTo>
                  <a:lnTo>
                    <a:pt x="4262" y="4999"/>
                  </a:lnTo>
                  <a:lnTo>
                    <a:pt x="4437" y="4941"/>
                  </a:lnTo>
                  <a:lnTo>
                    <a:pt x="4107" y="4864"/>
                  </a:lnTo>
                  <a:lnTo>
                    <a:pt x="3759" y="4767"/>
                  </a:lnTo>
                  <a:lnTo>
                    <a:pt x="3371" y="4651"/>
                  </a:lnTo>
                  <a:lnTo>
                    <a:pt x="2964" y="4496"/>
                  </a:lnTo>
                  <a:lnTo>
                    <a:pt x="2771" y="4418"/>
                  </a:lnTo>
                  <a:lnTo>
                    <a:pt x="2596" y="4321"/>
                  </a:lnTo>
                  <a:lnTo>
                    <a:pt x="2441" y="4224"/>
                  </a:lnTo>
                  <a:lnTo>
                    <a:pt x="2325" y="4108"/>
                  </a:lnTo>
                  <a:lnTo>
                    <a:pt x="2228" y="4011"/>
                  </a:lnTo>
                  <a:lnTo>
                    <a:pt x="2170" y="3895"/>
                  </a:lnTo>
                  <a:lnTo>
                    <a:pt x="2015" y="3062"/>
                  </a:lnTo>
                  <a:lnTo>
                    <a:pt x="1782" y="1841"/>
                  </a:lnTo>
                  <a:lnTo>
                    <a:pt x="1511" y="272"/>
                  </a:lnTo>
                  <a:lnTo>
                    <a:pt x="1240" y="175"/>
                  </a:lnTo>
                  <a:lnTo>
                    <a:pt x="969" y="98"/>
                  </a:lnTo>
                  <a:lnTo>
                    <a:pt x="678" y="40"/>
                  </a:lnTo>
                  <a:lnTo>
                    <a:pt x="388" y="1"/>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191" name="Google Shape;1191;p25"/>
            <p:cNvSpPr/>
            <p:nvPr/>
          </p:nvSpPr>
          <p:spPr>
            <a:xfrm>
              <a:off x="5178500" y="5425825"/>
              <a:ext cx="41675" cy="37325"/>
            </a:xfrm>
            <a:custGeom>
              <a:avLst/>
              <a:gdLst/>
              <a:ahLst/>
              <a:cxnLst/>
              <a:rect l="l" t="t" r="r" b="b"/>
              <a:pathLst>
                <a:path w="1667" h="1493" extrusionOk="0">
                  <a:moveTo>
                    <a:pt x="582" y="1"/>
                  </a:moveTo>
                  <a:lnTo>
                    <a:pt x="466" y="20"/>
                  </a:lnTo>
                  <a:lnTo>
                    <a:pt x="349" y="59"/>
                  </a:lnTo>
                  <a:lnTo>
                    <a:pt x="233" y="156"/>
                  </a:lnTo>
                  <a:lnTo>
                    <a:pt x="117" y="291"/>
                  </a:lnTo>
                  <a:lnTo>
                    <a:pt x="78" y="369"/>
                  </a:lnTo>
                  <a:lnTo>
                    <a:pt x="40" y="446"/>
                  </a:lnTo>
                  <a:lnTo>
                    <a:pt x="20" y="505"/>
                  </a:lnTo>
                  <a:lnTo>
                    <a:pt x="1" y="582"/>
                  </a:lnTo>
                  <a:lnTo>
                    <a:pt x="20" y="640"/>
                  </a:lnTo>
                  <a:lnTo>
                    <a:pt x="20" y="718"/>
                  </a:lnTo>
                  <a:lnTo>
                    <a:pt x="98" y="834"/>
                  </a:lnTo>
                  <a:lnTo>
                    <a:pt x="194" y="931"/>
                  </a:lnTo>
                  <a:lnTo>
                    <a:pt x="330" y="1047"/>
                  </a:lnTo>
                  <a:lnTo>
                    <a:pt x="485" y="1125"/>
                  </a:lnTo>
                  <a:lnTo>
                    <a:pt x="659" y="1202"/>
                  </a:lnTo>
                  <a:lnTo>
                    <a:pt x="1008" y="1338"/>
                  </a:lnTo>
                  <a:lnTo>
                    <a:pt x="1338" y="1435"/>
                  </a:lnTo>
                  <a:lnTo>
                    <a:pt x="1667" y="1493"/>
                  </a:lnTo>
                  <a:lnTo>
                    <a:pt x="1531" y="1144"/>
                  </a:lnTo>
                  <a:lnTo>
                    <a:pt x="1357" y="795"/>
                  </a:lnTo>
                  <a:lnTo>
                    <a:pt x="1183" y="485"/>
                  </a:lnTo>
                  <a:lnTo>
                    <a:pt x="1086" y="350"/>
                  </a:lnTo>
                  <a:lnTo>
                    <a:pt x="989" y="233"/>
                  </a:lnTo>
                  <a:lnTo>
                    <a:pt x="892" y="137"/>
                  </a:lnTo>
                  <a:lnTo>
                    <a:pt x="795" y="59"/>
                  </a:lnTo>
                  <a:lnTo>
                    <a:pt x="679" y="20"/>
                  </a:lnTo>
                  <a:lnTo>
                    <a:pt x="582" y="1"/>
                  </a:lnTo>
                  <a:close/>
                </a:path>
              </a:pathLst>
            </a:custGeom>
            <a:solidFill>
              <a:schemeClr val="accent3"/>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192" name="Google Shape;1192;p25"/>
            <p:cNvSpPr/>
            <p:nvPr/>
          </p:nvSpPr>
          <p:spPr>
            <a:xfrm>
              <a:off x="5208050" y="5405000"/>
              <a:ext cx="46050" cy="60575"/>
            </a:xfrm>
            <a:custGeom>
              <a:avLst/>
              <a:gdLst/>
              <a:ahLst/>
              <a:cxnLst/>
              <a:rect l="l" t="t" r="r" b="b"/>
              <a:pathLst>
                <a:path w="1842" h="2423" extrusionOk="0">
                  <a:moveTo>
                    <a:pt x="698" y="1"/>
                  </a:moveTo>
                  <a:lnTo>
                    <a:pt x="562" y="20"/>
                  </a:lnTo>
                  <a:lnTo>
                    <a:pt x="427" y="78"/>
                  </a:lnTo>
                  <a:lnTo>
                    <a:pt x="311" y="136"/>
                  </a:lnTo>
                  <a:lnTo>
                    <a:pt x="194" y="253"/>
                  </a:lnTo>
                  <a:lnTo>
                    <a:pt x="117" y="388"/>
                  </a:lnTo>
                  <a:lnTo>
                    <a:pt x="59" y="543"/>
                  </a:lnTo>
                  <a:lnTo>
                    <a:pt x="20" y="737"/>
                  </a:lnTo>
                  <a:lnTo>
                    <a:pt x="1" y="950"/>
                  </a:lnTo>
                  <a:lnTo>
                    <a:pt x="20" y="1183"/>
                  </a:lnTo>
                  <a:lnTo>
                    <a:pt x="39" y="1376"/>
                  </a:lnTo>
                  <a:lnTo>
                    <a:pt x="78" y="1551"/>
                  </a:lnTo>
                  <a:lnTo>
                    <a:pt x="117" y="1686"/>
                  </a:lnTo>
                  <a:lnTo>
                    <a:pt x="175" y="1822"/>
                  </a:lnTo>
                  <a:lnTo>
                    <a:pt x="233" y="1919"/>
                  </a:lnTo>
                  <a:lnTo>
                    <a:pt x="291" y="2016"/>
                  </a:lnTo>
                  <a:lnTo>
                    <a:pt x="349" y="2093"/>
                  </a:lnTo>
                  <a:lnTo>
                    <a:pt x="485" y="2209"/>
                  </a:lnTo>
                  <a:lnTo>
                    <a:pt x="601" y="2287"/>
                  </a:lnTo>
                  <a:lnTo>
                    <a:pt x="698" y="2345"/>
                  </a:lnTo>
                  <a:lnTo>
                    <a:pt x="776" y="2423"/>
                  </a:lnTo>
                  <a:lnTo>
                    <a:pt x="989" y="2229"/>
                  </a:lnTo>
                  <a:lnTo>
                    <a:pt x="1202" y="2035"/>
                  </a:lnTo>
                  <a:lnTo>
                    <a:pt x="1434" y="1783"/>
                  </a:lnTo>
                  <a:lnTo>
                    <a:pt x="1531" y="1648"/>
                  </a:lnTo>
                  <a:lnTo>
                    <a:pt x="1628" y="1493"/>
                  </a:lnTo>
                  <a:lnTo>
                    <a:pt x="1725" y="1338"/>
                  </a:lnTo>
                  <a:lnTo>
                    <a:pt x="1783" y="1183"/>
                  </a:lnTo>
                  <a:lnTo>
                    <a:pt x="1822" y="1028"/>
                  </a:lnTo>
                  <a:lnTo>
                    <a:pt x="1841" y="873"/>
                  </a:lnTo>
                  <a:lnTo>
                    <a:pt x="1822" y="718"/>
                  </a:lnTo>
                  <a:lnTo>
                    <a:pt x="1744" y="582"/>
                  </a:lnTo>
                  <a:lnTo>
                    <a:pt x="1667" y="427"/>
                  </a:lnTo>
                  <a:lnTo>
                    <a:pt x="1550" y="311"/>
                  </a:lnTo>
                  <a:lnTo>
                    <a:pt x="1415" y="214"/>
                  </a:lnTo>
                  <a:lnTo>
                    <a:pt x="1279" y="117"/>
                  </a:lnTo>
                  <a:lnTo>
                    <a:pt x="1144" y="59"/>
                  </a:lnTo>
                  <a:lnTo>
                    <a:pt x="989" y="20"/>
                  </a:lnTo>
                  <a:lnTo>
                    <a:pt x="853" y="1"/>
                  </a:lnTo>
                  <a:close/>
                </a:path>
              </a:pathLst>
            </a:custGeom>
            <a:solidFill>
              <a:schemeClr val="accent3"/>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193" name="Google Shape;1193;p25"/>
            <p:cNvSpPr/>
            <p:nvPr/>
          </p:nvSpPr>
          <p:spPr>
            <a:xfrm>
              <a:off x="4959575" y="5453450"/>
              <a:ext cx="375875" cy="384100"/>
            </a:xfrm>
            <a:custGeom>
              <a:avLst/>
              <a:gdLst/>
              <a:ahLst/>
              <a:cxnLst/>
              <a:rect l="l" t="t" r="r" b="b"/>
              <a:pathLst>
                <a:path w="15035" h="15364" extrusionOk="0">
                  <a:moveTo>
                    <a:pt x="11257" y="0"/>
                  </a:moveTo>
                  <a:lnTo>
                    <a:pt x="11005" y="20"/>
                  </a:lnTo>
                  <a:lnTo>
                    <a:pt x="10753" y="39"/>
                  </a:lnTo>
                  <a:lnTo>
                    <a:pt x="10501" y="58"/>
                  </a:lnTo>
                  <a:lnTo>
                    <a:pt x="10269" y="97"/>
                  </a:lnTo>
                  <a:lnTo>
                    <a:pt x="10056" y="155"/>
                  </a:lnTo>
                  <a:lnTo>
                    <a:pt x="9843" y="233"/>
                  </a:lnTo>
                  <a:lnTo>
                    <a:pt x="9630" y="310"/>
                  </a:lnTo>
                  <a:lnTo>
                    <a:pt x="9436" y="407"/>
                  </a:lnTo>
                  <a:lnTo>
                    <a:pt x="9242" y="504"/>
                  </a:lnTo>
                  <a:lnTo>
                    <a:pt x="9068" y="620"/>
                  </a:lnTo>
                  <a:lnTo>
                    <a:pt x="8913" y="736"/>
                  </a:lnTo>
                  <a:lnTo>
                    <a:pt x="8758" y="872"/>
                  </a:lnTo>
                  <a:lnTo>
                    <a:pt x="8603" y="1008"/>
                  </a:lnTo>
                  <a:lnTo>
                    <a:pt x="8467" y="1163"/>
                  </a:lnTo>
                  <a:lnTo>
                    <a:pt x="8351" y="1318"/>
                  </a:lnTo>
                  <a:lnTo>
                    <a:pt x="8235" y="1492"/>
                  </a:lnTo>
                  <a:lnTo>
                    <a:pt x="8118" y="1666"/>
                  </a:lnTo>
                  <a:lnTo>
                    <a:pt x="8022" y="1860"/>
                  </a:lnTo>
                  <a:lnTo>
                    <a:pt x="7944" y="2034"/>
                  </a:lnTo>
                  <a:lnTo>
                    <a:pt x="7867" y="2228"/>
                  </a:lnTo>
                  <a:lnTo>
                    <a:pt x="7808" y="2441"/>
                  </a:lnTo>
                  <a:lnTo>
                    <a:pt x="7712" y="2868"/>
                  </a:lnTo>
                  <a:lnTo>
                    <a:pt x="7634" y="3313"/>
                  </a:lnTo>
                  <a:lnTo>
                    <a:pt x="7615" y="3778"/>
                  </a:lnTo>
                  <a:lnTo>
                    <a:pt x="7653" y="4243"/>
                  </a:lnTo>
                  <a:lnTo>
                    <a:pt x="7653" y="4611"/>
                  </a:lnTo>
                  <a:lnTo>
                    <a:pt x="7615" y="4960"/>
                  </a:lnTo>
                  <a:lnTo>
                    <a:pt x="7557" y="5309"/>
                  </a:lnTo>
                  <a:lnTo>
                    <a:pt x="7440" y="5638"/>
                  </a:lnTo>
                  <a:lnTo>
                    <a:pt x="7285" y="5948"/>
                  </a:lnTo>
                  <a:lnTo>
                    <a:pt x="7092" y="6239"/>
                  </a:lnTo>
                  <a:lnTo>
                    <a:pt x="6859" y="6510"/>
                  </a:lnTo>
                  <a:lnTo>
                    <a:pt x="6607" y="6762"/>
                  </a:lnTo>
                  <a:lnTo>
                    <a:pt x="6220" y="7072"/>
                  </a:lnTo>
                  <a:lnTo>
                    <a:pt x="5774" y="7382"/>
                  </a:lnTo>
                  <a:lnTo>
                    <a:pt x="5309" y="7672"/>
                  </a:lnTo>
                  <a:lnTo>
                    <a:pt x="4883" y="7885"/>
                  </a:lnTo>
                  <a:lnTo>
                    <a:pt x="3701" y="8428"/>
                  </a:lnTo>
                  <a:lnTo>
                    <a:pt x="2771" y="8835"/>
                  </a:lnTo>
                  <a:lnTo>
                    <a:pt x="1938" y="9164"/>
                  </a:lnTo>
                  <a:lnTo>
                    <a:pt x="1279" y="9435"/>
                  </a:lnTo>
                  <a:lnTo>
                    <a:pt x="718" y="9687"/>
                  </a:lnTo>
                  <a:lnTo>
                    <a:pt x="504" y="9823"/>
                  </a:lnTo>
                  <a:lnTo>
                    <a:pt x="311" y="9939"/>
                  </a:lnTo>
                  <a:lnTo>
                    <a:pt x="194" y="10036"/>
                  </a:lnTo>
                  <a:lnTo>
                    <a:pt x="98" y="10133"/>
                  </a:lnTo>
                  <a:lnTo>
                    <a:pt x="39" y="10307"/>
                  </a:lnTo>
                  <a:lnTo>
                    <a:pt x="1" y="10462"/>
                  </a:lnTo>
                  <a:lnTo>
                    <a:pt x="20" y="10617"/>
                  </a:lnTo>
                  <a:lnTo>
                    <a:pt x="59" y="10753"/>
                  </a:lnTo>
                  <a:lnTo>
                    <a:pt x="136" y="10908"/>
                  </a:lnTo>
                  <a:lnTo>
                    <a:pt x="233" y="11043"/>
                  </a:lnTo>
                  <a:lnTo>
                    <a:pt x="349" y="11160"/>
                  </a:lnTo>
                  <a:lnTo>
                    <a:pt x="485" y="11295"/>
                  </a:lnTo>
                  <a:lnTo>
                    <a:pt x="795" y="11567"/>
                  </a:lnTo>
                  <a:lnTo>
                    <a:pt x="1124" y="11838"/>
                  </a:lnTo>
                  <a:lnTo>
                    <a:pt x="1279" y="11993"/>
                  </a:lnTo>
                  <a:lnTo>
                    <a:pt x="1434" y="12148"/>
                  </a:lnTo>
                  <a:lnTo>
                    <a:pt x="1570" y="12303"/>
                  </a:lnTo>
                  <a:lnTo>
                    <a:pt x="1686" y="12477"/>
                  </a:lnTo>
                  <a:lnTo>
                    <a:pt x="1919" y="12826"/>
                  </a:lnTo>
                  <a:lnTo>
                    <a:pt x="2209" y="13233"/>
                  </a:lnTo>
                  <a:lnTo>
                    <a:pt x="2384" y="13426"/>
                  </a:lnTo>
                  <a:lnTo>
                    <a:pt x="2577" y="13620"/>
                  </a:lnTo>
                  <a:lnTo>
                    <a:pt x="2771" y="13814"/>
                  </a:lnTo>
                  <a:lnTo>
                    <a:pt x="3004" y="14008"/>
                  </a:lnTo>
                  <a:lnTo>
                    <a:pt x="3275" y="14201"/>
                  </a:lnTo>
                  <a:lnTo>
                    <a:pt x="3546" y="14376"/>
                  </a:lnTo>
                  <a:lnTo>
                    <a:pt x="3856" y="14550"/>
                  </a:lnTo>
                  <a:lnTo>
                    <a:pt x="4205" y="14705"/>
                  </a:lnTo>
                  <a:lnTo>
                    <a:pt x="4592" y="14860"/>
                  </a:lnTo>
                  <a:lnTo>
                    <a:pt x="4999" y="14996"/>
                  </a:lnTo>
                  <a:lnTo>
                    <a:pt x="5445" y="15112"/>
                  </a:lnTo>
                  <a:lnTo>
                    <a:pt x="5929" y="15209"/>
                  </a:lnTo>
                  <a:lnTo>
                    <a:pt x="6413" y="15286"/>
                  </a:lnTo>
                  <a:lnTo>
                    <a:pt x="6878" y="15325"/>
                  </a:lnTo>
                  <a:lnTo>
                    <a:pt x="7324" y="15364"/>
                  </a:lnTo>
                  <a:lnTo>
                    <a:pt x="7731" y="15364"/>
                  </a:lnTo>
                  <a:lnTo>
                    <a:pt x="8138" y="15344"/>
                  </a:lnTo>
                  <a:lnTo>
                    <a:pt x="8506" y="15306"/>
                  </a:lnTo>
                  <a:lnTo>
                    <a:pt x="8893" y="15248"/>
                  </a:lnTo>
                  <a:lnTo>
                    <a:pt x="9261" y="15151"/>
                  </a:lnTo>
                  <a:lnTo>
                    <a:pt x="9630" y="15015"/>
                  </a:lnTo>
                  <a:lnTo>
                    <a:pt x="10017" y="14860"/>
                  </a:lnTo>
                  <a:lnTo>
                    <a:pt x="10405" y="14666"/>
                  </a:lnTo>
                  <a:lnTo>
                    <a:pt x="10792" y="14434"/>
                  </a:lnTo>
                  <a:lnTo>
                    <a:pt x="11218" y="14182"/>
                  </a:lnTo>
                  <a:lnTo>
                    <a:pt x="11664" y="13891"/>
                  </a:lnTo>
                  <a:lnTo>
                    <a:pt x="12129" y="13562"/>
                  </a:lnTo>
                  <a:lnTo>
                    <a:pt x="12633" y="13194"/>
                  </a:lnTo>
                  <a:lnTo>
                    <a:pt x="12865" y="13000"/>
                  </a:lnTo>
                  <a:lnTo>
                    <a:pt x="13078" y="12787"/>
                  </a:lnTo>
                  <a:lnTo>
                    <a:pt x="13272" y="12593"/>
                  </a:lnTo>
                  <a:lnTo>
                    <a:pt x="13427" y="12380"/>
                  </a:lnTo>
                  <a:lnTo>
                    <a:pt x="13563" y="12167"/>
                  </a:lnTo>
                  <a:lnTo>
                    <a:pt x="13679" y="11954"/>
                  </a:lnTo>
                  <a:lnTo>
                    <a:pt x="13756" y="11741"/>
                  </a:lnTo>
                  <a:lnTo>
                    <a:pt x="13834" y="11528"/>
                  </a:lnTo>
                  <a:lnTo>
                    <a:pt x="13873" y="11315"/>
                  </a:lnTo>
                  <a:lnTo>
                    <a:pt x="13911" y="11102"/>
                  </a:lnTo>
                  <a:lnTo>
                    <a:pt x="13911" y="10869"/>
                  </a:lnTo>
                  <a:lnTo>
                    <a:pt x="13911" y="10656"/>
                  </a:lnTo>
                  <a:lnTo>
                    <a:pt x="13892" y="10443"/>
                  </a:lnTo>
                  <a:lnTo>
                    <a:pt x="13873" y="10230"/>
                  </a:lnTo>
                  <a:lnTo>
                    <a:pt x="13776" y="9803"/>
                  </a:lnTo>
                  <a:lnTo>
                    <a:pt x="13640" y="9397"/>
                  </a:lnTo>
                  <a:lnTo>
                    <a:pt x="13485" y="8990"/>
                  </a:lnTo>
                  <a:lnTo>
                    <a:pt x="13330" y="8622"/>
                  </a:lnTo>
                  <a:lnTo>
                    <a:pt x="13156" y="8254"/>
                  </a:lnTo>
                  <a:lnTo>
                    <a:pt x="12846" y="7614"/>
                  </a:lnTo>
                  <a:lnTo>
                    <a:pt x="12729" y="7362"/>
                  </a:lnTo>
                  <a:lnTo>
                    <a:pt x="12652" y="7130"/>
                  </a:lnTo>
                  <a:lnTo>
                    <a:pt x="12613" y="6917"/>
                  </a:lnTo>
                  <a:lnTo>
                    <a:pt x="12613" y="6723"/>
                  </a:lnTo>
                  <a:lnTo>
                    <a:pt x="12613" y="6549"/>
                  </a:lnTo>
                  <a:lnTo>
                    <a:pt x="12633" y="6413"/>
                  </a:lnTo>
                  <a:lnTo>
                    <a:pt x="12652" y="6258"/>
                  </a:lnTo>
                  <a:lnTo>
                    <a:pt x="12691" y="6142"/>
                  </a:lnTo>
                  <a:lnTo>
                    <a:pt x="12749" y="6026"/>
                  </a:lnTo>
                  <a:lnTo>
                    <a:pt x="12807" y="5948"/>
                  </a:lnTo>
                  <a:lnTo>
                    <a:pt x="12923" y="5793"/>
                  </a:lnTo>
                  <a:lnTo>
                    <a:pt x="13020" y="5696"/>
                  </a:lnTo>
                  <a:lnTo>
                    <a:pt x="13136" y="5619"/>
                  </a:lnTo>
                  <a:lnTo>
                    <a:pt x="13408" y="5502"/>
                  </a:lnTo>
                  <a:lnTo>
                    <a:pt x="13679" y="5367"/>
                  </a:lnTo>
                  <a:lnTo>
                    <a:pt x="13911" y="5231"/>
                  </a:lnTo>
                  <a:lnTo>
                    <a:pt x="14124" y="5076"/>
                  </a:lnTo>
                  <a:lnTo>
                    <a:pt x="14318" y="4902"/>
                  </a:lnTo>
                  <a:lnTo>
                    <a:pt x="14473" y="4727"/>
                  </a:lnTo>
                  <a:lnTo>
                    <a:pt x="14628" y="4534"/>
                  </a:lnTo>
                  <a:lnTo>
                    <a:pt x="14744" y="4340"/>
                  </a:lnTo>
                  <a:lnTo>
                    <a:pt x="14841" y="4127"/>
                  </a:lnTo>
                  <a:lnTo>
                    <a:pt x="14919" y="3933"/>
                  </a:lnTo>
                  <a:lnTo>
                    <a:pt x="14977" y="3720"/>
                  </a:lnTo>
                  <a:lnTo>
                    <a:pt x="15016" y="3488"/>
                  </a:lnTo>
                  <a:lnTo>
                    <a:pt x="15035" y="3274"/>
                  </a:lnTo>
                  <a:lnTo>
                    <a:pt x="15035" y="3042"/>
                  </a:lnTo>
                  <a:lnTo>
                    <a:pt x="15016" y="2829"/>
                  </a:lnTo>
                  <a:lnTo>
                    <a:pt x="14977" y="2596"/>
                  </a:lnTo>
                  <a:lnTo>
                    <a:pt x="14919" y="2383"/>
                  </a:lnTo>
                  <a:lnTo>
                    <a:pt x="14841" y="2151"/>
                  </a:lnTo>
                  <a:lnTo>
                    <a:pt x="14744" y="1938"/>
                  </a:lnTo>
                  <a:lnTo>
                    <a:pt x="14628" y="1744"/>
                  </a:lnTo>
                  <a:lnTo>
                    <a:pt x="14512" y="1531"/>
                  </a:lnTo>
                  <a:lnTo>
                    <a:pt x="14357" y="1337"/>
                  </a:lnTo>
                  <a:lnTo>
                    <a:pt x="14202" y="1163"/>
                  </a:lnTo>
                  <a:lnTo>
                    <a:pt x="14027" y="988"/>
                  </a:lnTo>
                  <a:lnTo>
                    <a:pt x="13834" y="814"/>
                  </a:lnTo>
                  <a:lnTo>
                    <a:pt x="13621" y="659"/>
                  </a:lnTo>
                  <a:lnTo>
                    <a:pt x="13408" y="523"/>
                  </a:lnTo>
                  <a:lnTo>
                    <a:pt x="13175" y="407"/>
                  </a:lnTo>
                  <a:lnTo>
                    <a:pt x="12923" y="291"/>
                  </a:lnTo>
                  <a:lnTo>
                    <a:pt x="12671" y="194"/>
                  </a:lnTo>
                  <a:lnTo>
                    <a:pt x="12381" y="136"/>
                  </a:lnTo>
                  <a:lnTo>
                    <a:pt x="12090" y="78"/>
                  </a:lnTo>
                  <a:lnTo>
                    <a:pt x="11819" y="39"/>
                  </a:lnTo>
                  <a:lnTo>
                    <a:pt x="11528" y="20"/>
                  </a:lnTo>
                  <a:lnTo>
                    <a:pt x="11257" y="0"/>
                  </a:lnTo>
                  <a:close/>
                </a:path>
              </a:pathLst>
            </a:custGeom>
            <a:solidFill>
              <a:schemeClr val="accent3"/>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194" name="Google Shape;1194;p25"/>
            <p:cNvSpPr/>
            <p:nvPr/>
          </p:nvSpPr>
          <p:spPr>
            <a:xfrm>
              <a:off x="5158179" y="5620566"/>
              <a:ext cx="142425" cy="191350"/>
            </a:xfrm>
            <a:custGeom>
              <a:avLst/>
              <a:gdLst/>
              <a:ahLst/>
              <a:cxnLst/>
              <a:rect l="l" t="t" r="r" b="b"/>
              <a:pathLst>
                <a:path w="5697" h="7654" extrusionOk="0">
                  <a:moveTo>
                    <a:pt x="3488" y="1"/>
                  </a:moveTo>
                  <a:lnTo>
                    <a:pt x="3236" y="39"/>
                  </a:lnTo>
                  <a:lnTo>
                    <a:pt x="2965" y="78"/>
                  </a:lnTo>
                  <a:lnTo>
                    <a:pt x="2674" y="136"/>
                  </a:lnTo>
                  <a:lnTo>
                    <a:pt x="2384" y="214"/>
                  </a:lnTo>
                  <a:lnTo>
                    <a:pt x="2074" y="311"/>
                  </a:lnTo>
                  <a:lnTo>
                    <a:pt x="1764" y="427"/>
                  </a:lnTo>
                  <a:lnTo>
                    <a:pt x="1473" y="563"/>
                  </a:lnTo>
                  <a:lnTo>
                    <a:pt x="1202" y="737"/>
                  </a:lnTo>
                  <a:lnTo>
                    <a:pt x="950" y="911"/>
                  </a:lnTo>
                  <a:lnTo>
                    <a:pt x="718" y="1124"/>
                  </a:lnTo>
                  <a:lnTo>
                    <a:pt x="524" y="1357"/>
                  </a:lnTo>
                  <a:lnTo>
                    <a:pt x="446" y="1493"/>
                  </a:lnTo>
                  <a:lnTo>
                    <a:pt x="369" y="1628"/>
                  </a:lnTo>
                  <a:lnTo>
                    <a:pt x="253" y="1919"/>
                  </a:lnTo>
                  <a:lnTo>
                    <a:pt x="156" y="2209"/>
                  </a:lnTo>
                  <a:lnTo>
                    <a:pt x="78" y="2519"/>
                  </a:lnTo>
                  <a:lnTo>
                    <a:pt x="20" y="2849"/>
                  </a:lnTo>
                  <a:lnTo>
                    <a:pt x="1" y="3159"/>
                  </a:lnTo>
                  <a:lnTo>
                    <a:pt x="1" y="3488"/>
                  </a:lnTo>
                  <a:lnTo>
                    <a:pt x="20" y="3817"/>
                  </a:lnTo>
                  <a:lnTo>
                    <a:pt x="78" y="4127"/>
                  </a:lnTo>
                  <a:lnTo>
                    <a:pt x="156" y="4437"/>
                  </a:lnTo>
                  <a:lnTo>
                    <a:pt x="272" y="4747"/>
                  </a:lnTo>
                  <a:lnTo>
                    <a:pt x="427" y="5019"/>
                  </a:lnTo>
                  <a:lnTo>
                    <a:pt x="601" y="5290"/>
                  </a:lnTo>
                  <a:lnTo>
                    <a:pt x="814" y="5522"/>
                  </a:lnTo>
                  <a:lnTo>
                    <a:pt x="1066" y="5735"/>
                  </a:lnTo>
                  <a:lnTo>
                    <a:pt x="1202" y="5832"/>
                  </a:lnTo>
                  <a:lnTo>
                    <a:pt x="1357" y="5929"/>
                  </a:lnTo>
                  <a:lnTo>
                    <a:pt x="1512" y="6007"/>
                  </a:lnTo>
                  <a:lnTo>
                    <a:pt x="1686" y="6084"/>
                  </a:lnTo>
                  <a:lnTo>
                    <a:pt x="2016" y="6220"/>
                  </a:lnTo>
                  <a:lnTo>
                    <a:pt x="2287" y="6355"/>
                  </a:lnTo>
                  <a:lnTo>
                    <a:pt x="2519" y="6491"/>
                  </a:lnTo>
                  <a:lnTo>
                    <a:pt x="2694" y="6627"/>
                  </a:lnTo>
                  <a:lnTo>
                    <a:pt x="2849" y="6762"/>
                  </a:lnTo>
                  <a:lnTo>
                    <a:pt x="2965" y="6898"/>
                  </a:lnTo>
                  <a:lnTo>
                    <a:pt x="3043" y="7014"/>
                  </a:lnTo>
                  <a:lnTo>
                    <a:pt x="3101" y="7150"/>
                  </a:lnTo>
                  <a:lnTo>
                    <a:pt x="3159" y="7247"/>
                  </a:lnTo>
                  <a:lnTo>
                    <a:pt x="3178" y="7344"/>
                  </a:lnTo>
                  <a:lnTo>
                    <a:pt x="3178" y="7518"/>
                  </a:lnTo>
                  <a:lnTo>
                    <a:pt x="3159" y="7615"/>
                  </a:lnTo>
                  <a:lnTo>
                    <a:pt x="3139" y="7654"/>
                  </a:lnTo>
                  <a:lnTo>
                    <a:pt x="3139" y="7654"/>
                  </a:lnTo>
                  <a:lnTo>
                    <a:pt x="3546" y="7382"/>
                  </a:lnTo>
                  <a:lnTo>
                    <a:pt x="3914" y="7111"/>
                  </a:lnTo>
                  <a:lnTo>
                    <a:pt x="4224" y="6801"/>
                  </a:lnTo>
                  <a:lnTo>
                    <a:pt x="4496" y="6510"/>
                  </a:lnTo>
                  <a:lnTo>
                    <a:pt x="4747" y="6200"/>
                  </a:lnTo>
                  <a:lnTo>
                    <a:pt x="4941" y="5910"/>
                  </a:lnTo>
                  <a:lnTo>
                    <a:pt x="5135" y="5600"/>
                  </a:lnTo>
                  <a:lnTo>
                    <a:pt x="5271" y="5309"/>
                  </a:lnTo>
                  <a:lnTo>
                    <a:pt x="5387" y="5019"/>
                  </a:lnTo>
                  <a:lnTo>
                    <a:pt x="5484" y="4747"/>
                  </a:lnTo>
                  <a:lnTo>
                    <a:pt x="5561" y="4476"/>
                  </a:lnTo>
                  <a:lnTo>
                    <a:pt x="5619" y="4224"/>
                  </a:lnTo>
                  <a:lnTo>
                    <a:pt x="5677" y="3798"/>
                  </a:lnTo>
                  <a:lnTo>
                    <a:pt x="5697" y="3449"/>
                  </a:lnTo>
                  <a:lnTo>
                    <a:pt x="5697" y="3275"/>
                  </a:lnTo>
                  <a:lnTo>
                    <a:pt x="5677" y="3062"/>
                  </a:lnTo>
                  <a:lnTo>
                    <a:pt x="5581" y="2597"/>
                  </a:lnTo>
                  <a:lnTo>
                    <a:pt x="5445" y="2093"/>
                  </a:lnTo>
                  <a:lnTo>
                    <a:pt x="5251" y="1589"/>
                  </a:lnTo>
                  <a:lnTo>
                    <a:pt x="5154" y="1338"/>
                  </a:lnTo>
                  <a:lnTo>
                    <a:pt x="5038" y="1086"/>
                  </a:lnTo>
                  <a:lnTo>
                    <a:pt x="4902" y="853"/>
                  </a:lnTo>
                  <a:lnTo>
                    <a:pt x="4767" y="659"/>
                  </a:lnTo>
                  <a:lnTo>
                    <a:pt x="4631" y="466"/>
                  </a:lnTo>
                  <a:lnTo>
                    <a:pt x="4476" y="311"/>
                  </a:lnTo>
                  <a:lnTo>
                    <a:pt x="4341" y="175"/>
                  </a:lnTo>
                  <a:lnTo>
                    <a:pt x="4166" y="59"/>
                  </a:lnTo>
                  <a:lnTo>
                    <a:pt x="4069" y="39"/>
                  </a:lnTo>
                  <a:lnTo>
                    <a:pt x="3914" y="1"/>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195" name="Google Shape;1195;p25"/>
            <p:cNvSpPr/>
            <p:nvPr/>
          </p:nvSpPr>
          <p:spPr>
            <a:xfrm>
              <a:off x="5020675" y="5620563"/>
              <a:ext cx="141950" cy="140475"/>
            </a:xfrm>
            <a:custGeom>
              <a:avLst/>
              <a:gdLst/>
              <a:ahLst/>
              <a:cxnLst/>
              <a:rect l="l" t="t" r="r" b="b"/>
              <a:pathLst>
                <a:path w="5678" h="5619" extrusionOk="0">
                  <a:moveTo>
                    <a:pt x="4612" y="1"/>
                  </a:moveTo>
                  <a:lnTo>
                    <a:pt x="4205" y="156"/>
                  </a:lnTo>
                  <a:lnTo>
                    <a:pt x="3798" y="369"/>
                  </a:lnTo>
                  <a:lnTo>
                    <a:pt x="3275" y="659"/>
                  </a:lnTo>
                  <a:lnTo>
                    <a:pt x="3004" y="834"/>
                  </a:lnTo>
                  <a:lnTo>
                    <a:pt x="2733" y="1008"/>
                  </a:lnTo>
                  <a:lnTo>
                    <a:pt x="2461" y="1221"/>
                  </a:lnTo>
                  <a:lnTo>
                    <a:pt x="2209" y="1434"/>
                  </a:lnTo>
                  <a:lnTo>
                    <a:pt x="1958" y="1686"/>
                  </a:lnTo>
                  <a:lnTo>
                    <a:pt x="1725" y="1938"/>
                  </a:lnTo>
                  <a:lnTo>
                    <a:pt x="1512" y="2209"/>
                  </a:lnTo>
                  <a:lnTo>
                    <a:pt x="1338" y="2480"/>
                  </a:lnTo>
                  <a:lnTo>
                    <a:pt x="1" y="5018"/>
                  </a:lnTo>
                  <a:lnTo>
                    <a:pt x="78" y="4980"/>
                  </a:lnTo>
                  <a:lnTo>
                    <a:pt x="175" y="4960"/>
                  </a:lnTo>
                  <a:lnTo>
                    <a:pt x="253" y="4960"/>
                  </a:lnTo>
                  <a:lnTo>
                    <a:pt x="350" y="4980"/>
                  </a:lnTo>
                  <a:lnTo>
                    <a:pt x="524" y="5038"/>
                  </a:lnTo>
                  <a:lnTo>
                    <a:pt x="737" y="5135"/>
                  </a:lnTo>
                  <a:lnTo>
                    <a:pt x="950" y="5232"/>
                  </a:lnTo>
                  <a:lnTo>
                    <a:pt x="1221" y="5348"/>
                  </a:lnTo>
                  <a:lnTo>
                    <a:pt x="1531" y="5464"/>
                  </a:lnTo>
                  <a:lnTo>
                    <a:pt x="1880" y="5561"/>
                  </a:lnTo>
                  <a:lnTo>
                    <a:pt x="2093" y="5600"/>
                  </a:lnTo>
                  <a:lnTo>
                    <a:pt x="2306" y="5619"/>
                  </a:lnTo>
                  <a:lnTo>
                    <a:pt x="2752" y="5619"/>
                  </a:lnTo>
                  <a:lnTo>
                    <a:pt x="3004" y="5600"/>
                  </a:lnTo>
                  <a:lnTo>
                    <a:pt x="3236" y="5580"/>
                  </a:lnTo>
                  <a:lnTo>
                    <a:pt x="3469" y="5522"/>
                  </a:lnTo>
                  <a:lnTo>
                    <a:pt x="3721" y="5445"/>
                  </a:lnTo>
                  <a:lnTo>
                    <a:pt x="3953" y="5348"/>
                  </a:lnTo>
                  <a:lnTo>
                    <a:pt x="4186" y="5212"/>
                  </a:lnTo>
                  <a:lnTo>
                    <a:pt x="4418" y="5077"/>
                  </a:lnTo>
                  <a:lnTo>
                    <a:pt x="4651" y="4902"/>
                  </a:lnTo>
                  <a:lnTo>
                    <a:pt x="4864" y="4689"/>
                  </a:lnTo>
                  <a:lnTo>
                    <a:pt x="5057" y="4457"/>
                  </a:lnTo>
                  <a:lnTo>
                    <a:pt x="5251" y="4185"/>
                  </a:lnTo>
                  <a:lnTo>
                    <a:pt x="5426" y="3895"/>
                  </a:lnTo>
                  <a:lnTo>
                    <a:pt x="5503" y="3740"/>
                  </a:lnTo>
                  <a:lnTo>
                    <a:pt x="5561" y="3565"/>
                  </a:lnTo>
                  <a:lnTo>
                    <a:pt x="5619" y="3410"/>
                  </a:lnTo>
                  <a:lnTo>
                    <a:pt x="5658" y="3236"/>
                  </a:lnTo>
                  <a:lnTo>
                    <a:pt x="5677" y="3062"/>
                  </a:lnTo>
                  <a:lnTo>
                    <a:pt x="5677" y="2907"/>
                  </a:lnTo>
                  <a:lnTo>
                    <a:pt x="5677" y="2558"/>
                  </a:lnTo>
                  <a:lnTo>
                    <a:pt x="5639" y="2229"/>
                  </a:lnTo>
                  <a:lnTo>
                    <a:pt x="5561" y="1919"/>
                  </a:lnTo>
                  <a:lnTo>
                    <a:pt x="5464" y="1609"/>
                  </a:lnTo>
                  <a:lnTo>
                    <a:pt x="5348" y="1299"/>
                  </a:lnTo>
                  <a:lnTo>
                    <a:pt x="5232" y="1027"/>
                  </a:lnTo>
                  <a:lnTo>
                    <a:pt x="5096" y="775"/>
                  </a:lnTo>
                  <a:lnTo>
                    <a:pt x="4864" y="369"/>
                  </a:lnTo>
                  <a:lnTo>
                    <a:pt x="4670" y="97"/>
                  </a:lnTo>
                  <a:lnTo>
                    <a:pt x="4612" y="1"/>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196" name="Google Shape;1196;p25"/>
            <p:cNvSpPr/>
            <p:nvPr/>
          </p:nvSpPr>
          <p:spPr>
            <a:xfrm>
              <a:off x="5027875" y="5636525"/>
              <a:ext cx="119650" cy="108525"/>
            </a:xfrm>
            <a:custGeom>
              <a:avLst/>
              <a:gdLst/>
              <a:ahLst/>
              <a:cxnLst/>
              <a:rect l="l" t="t" r="r" b="b"/>
              <a:pathLst>
                <a:path w="4786" h="4341" extrusionOk="0">
                  <a:moveTo>
                    <a:pt x="4146" y="1"/>
                  </a:moveTo>
                  <a:lnTo>
                    <a:pt x="4030" y="388"/>
                  </a:lnTo>
                  <a:lnTo>
                    <a:pt x="3914" y="776"/>
                  </a:lnTo>
                  <a:lnTo>
                    <a:pt x="3759" y="1163"/>
                  </a:lnTo>
                  <a:lnTo>
                    <a:pt x="3585" y="1531"/>
                  </a:lnTo>
                  <a:lnTo>
                    <a:pt x="3372" y="1880"/>
                  </a:lnTo>
                  <a:lnTo>
                    <a:pt x="3158" y="2209"/>
                  </a:lnTo>
                  <a:lnTo>
                    <a:pt x="2907" y="2519"/>
                  </a:lnTo>
                  <a:lnTo>
                    <a:pt x="2635" y="2810"/>
                  </a:lnTo>
                  <a:lnTo>
                    <a:pt x="2345" y="3042"/>
                  </a:lnTo>
                  <a:lnTo>
                    <a:pt x="2073" y="3217"/>
                  </a:lnTo>
                  <a:lnTo>
                    <a:pt x="1763" y="3372"/>
                  </a:lnTo>
                  <a:lnTo>
                    <a:pt x="1453" y="3469"/>
                  </a:lnTo>
                  <a:lnTo>
                    <a:pt x="1143" y="3527"/>
                  </a:lnTo>
                  <a:lnTo>
                    <a:pt x="814" y="3565"/>
                  </a:lnTo>
                  <a:lnTo>
                    <a:pt x="485" y="3565"/>
                  </a:lnTo>
                  <a:lnTo>
                    <a:pt x="155" y="3527"/>
                  </a:lnTo>
                  <a:lnTo>
                    <a:pt x="0" y="3837"/>
                  </a:lnTo>
                  <a:lnTo>
                    <a:pt x="0" y="3837"/>
                  </a:lnTo>
                  <a:lnTo>
                    <a:pt x="78" y="3798"/>
                  </a:lnTo>
                  <a:lnTo>
                    <a:pt x="291" y="3798"/>
                  </a:lnTo>
                  <a:lnTo>
                    <a:pt x="446" y="3856"/>
                  </a:lnTo>
                  <a:lnTo>
                    <a:pt x="620" y="3934"/>
                  </a:lnTo>
                  <a:lnTo>
                    <a:pt x="814" y="4011"/>
                  </a:lnTo>
                  <a:lnTo>
                    <a:pt x="1027" y="4127"/>
                  </a:lnTo>
                  <a:lnTo>
                    <a:pt x="1279" y="4205"/>
                  </a:lnTo>
                  <a:lnTo>
                    <a:pt x="1589" y="4282"/>
                  </a:lnTo>
                  <a:lnTo>
                    <a:pt x="1938" y="4340"/>
                  </a:lnTo>
                  <a:lnTo>
                    <a:pt x="2519" y="4340"/>
                  </a:lnTo>
                  <a:lnTo>
                    <a:pt x="2732" y="4302"/>
                  </a:lnTo>
                  <a:lnTo>
                    <a:pt x="2926" y="4263"/>
                  </a:lnTo>
                  <a:lnTo>
                    <a:pt x="3139" y="4185"/>
                  </a:lnTo>
                  <a:lnTo>
                    <a:pt x="3333" y="4108"/>
                  </a:lnTo>
                  <a:lnTo>
                    <a:pt x="3527" y="4011"/>
                  </a:lnTo>
                  <a:lnTo>
                    <a:pt x="3720" y="3875"/>
                  </a:lnTo>
                  <a:lnTo>
                    <a:pt x="3914" y="3740"/>
                  </a:lnTo>
                  <a:lnTo>
                    <a:pt x="4088" y="3565"/>
                  </a:lnTo>
                  <a:lnTo>
                    <a:pt x="4263" y="3372"/>
                  </a:lnTo>
                  <a:lnTo>
                    <a:pt x="4418" y="3139"/>
                  </a:lnTo>
                  <a:lnTo>
                    <a:pt x="4573" y="2887"/>
                  </a:lnTo>
                  <a:lnTo>
                    <a:pt x="4670" y="2694"/>
                  </a:lnTo>
                  <a:lnTo>
                    <a:pt x="4728" y="2500"/>
                  </a:lnTo>
                  <a:lnTo>
                    <a:pt x="4766" y="2287"/>
                  </a:lnTo>
                  <a:lnTo>
                    <a:pt x="4786" y="2093"/>
                  </a:lnTo>
                  <a:lnTo>
                    <a:pt x="4786" y="1880"/>
                  </a:lnTo>
                  <a:lnTo>
                    <a:pt x="4766" y="1686"/>
                  </a:lnTo>
                  <a:lnTo>
                    <a:pt x="4747" y="1473"/>
                  </a:lnTo>
                  <a:lnTo>
                    <a:pt x="4708" y="1279"/>
                  </a:lnTo>
                  <a:lnTo>
                    <a:pt x="4592" y="911"/>
                  </a:lnTo>
                  <a:lnTo>
                    <a:pt x="4437" y="562"/>
                  </a:lnTo>
                  <a:lnTo>
                    <a:pt x="4282" y="252"/>
                  </a:lnTo>
                  <a:lnTo>
                    <a:pt x="4146" y="1"/>
                  </a:lnTo>
                  <a:close/>
                </a:path>
              </a:pathLst>
            </a:custGeom>
            <a:solidFill>
              <a:schemeClr val="accent3"/>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197" name="Google Shape;1197;p25"/>
            <p:cNvSpPr/>
            <p:nvPr/>
          </p:nvSpPr>
          <p:spPr>
            <a:xfrm>
              <a:off x="5301050" y="5537225"/>
              <a:ext cx="73150" cy="31025"/>
            </a:xfrm>
            <a:custGeom>
              <a:avLst/>
              <a:gdLst/>
              <a:ahLst/>
              <a:cxnLst/>
              <a:rect l="l" t="t" r="r" b="b"/>
              <a:pathLst>
                <a:path w="2926" h="1241" extrusionOk="0">
                  <a:moveTo>
                    <a:pt x="136" y="1"/>
                  </a:moveTo>
                  <a:lnTo>
                    <a:pt x="59" y="20"/>
                  </a:lnTo>
                  <a:lnTo>
                    <a:pt x="0" y="40"/>
                  </a:lnTo>
                  <a:lnTo>
                    <a:pt x="59" y="253"/>
                  </a:lnTo>
                  <a:lnTo>
                    <a:pt x="136" y="447"/>
                  </a:lnTo>
                  <a:lnTo>
                    <a:pt x="233" y="679"/>
                  </a:lnTo>
                  <a:lnTo>
                    <a:pt x="310" y="795"/>
                  </a:lnTo>
                  <a:lnTo>
                    <a:pt x="388" y="912"/>
                  </a:lnTo>
                  <a:lnTo>
                    <a:pt x="485" y="1008"/>
                  </a:lnTo>
                  <a:lnTo>
                    <a:pt x="582" y="1105"/>
                  </a:lnTo>
                  <a:lnTo>
                    <a:pt x="698" y="1183"/>
                  </a:lnTo>
                  <a:lnTo>
                    <a:pt x="814" y="1221"/>
                  </a:lnTo>
                  <a:lnTo>
                    <a:pt x="950" y="1241"/>
                  </a:lnTo>
                  <a:lnTo>
                    <a:pt x="1105" y="1241"/>
                  </a:lnTo>
                  <a:lnTo>
                    <a:pt x="1376" y="1183"/>
                  </a:lnTo>
                  <a:lnTo>
                    <a:pt x="1628" y="1125"/>
                  </a:lnTo>
                  <a:lnTo>
                    <a:pt x="2035" y="989"/>
                  </a:lnTo>
                  <a:lnTo>
                    <a:pt x="2228" y="950"/>
                  </a:lnTo>
                  <a:lnTo>
                    <a:pt x="2442" y="950"/>
                  </a:lnTo>
                  <a:lnTo>
                    <a:pt x="2558" y="970"/>
                  </a:lnTo>
                  <a:lnTo>
                    <a:pt x="2674" y="1008"/>
                  </a:lnTo>
                  <a:lnTo>
                    <a:pt x="2790" y="1066"/>
                  </a:lnTo>
                  <a:lnTo>
                    <a:pt x="2926" y="1125"/>
                  </a:lnTo>
                  <a:lnTo>
                    <a:pt x="2926" y="1028"/>
                  </a:lnTo>
                  <a:lnTo>
                    <a:pt x="2926" y="931"/>
                  </a:lnTo>
                  <a:lnTo>
                    <a:pt x="2868" y="795"/>
                  </a:lnTo>
                  <a:lnTo>
                    <a:pt x="2829" y="737"/>
                  </a:lnTo>
                  <a:lnTo>
                    <a:pt x="2771" y="679"/>
                  </a:lnTo>
                  <a:lnTo>
                    <a:pt x="2713" y="621"/>
                  </a:lnTo>
                  <a:lnTo>
                    <a:pt x="2616" y="563"/>
                  </a:lnTo>
                  <a:lnTo>
                    <a:pt x="2519" y="505"/>
                  </a:lnTo>
                  <a:lnTo>
                    <a:pt x="2383" y="466"/>
                  </a:lnTo>
                  <a:lnTo>
                    <a:pt x="2228" y="447"/>
                  </a:lnTo>
                  <a:lnTo>
                    <a:pt x="2054" y="427"/>
                  </a:lnTo>
                  <a:lnTo>
                    <a:pt x="1705" y="369"/>
                  </a:lnTo>
                  <a:lnTo>
                    <a:pt x="1357" y="311"/>
                  </a:lnTo>
                  <a:lnTo>
                    <a:pt x="1047" y="214"/>
                  </a:lnTo>
                  <a:lnTo>
                    <a:pt x="756" y="137"/>
                  </a:lnTo>
                  <a:lnTo>
                    <a:pt x="523" y="59"/>
                  </a:lnTo>
                  <a:lnTo>
                    <a:pt x="310" y="1"/>
                  </a:lnTo>
                  <a:close/>
                </a:path>
              </a:pathLst>
            </a:custGeom>
            <a:solidFill>
              <a:schemeClr val="accen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198" name="Google Shape;1198;p25"/>
            <p:cNvSpPr/>
            <p:nvPr/>
          </p:nvSpPr>
          <p:spPr>
            <a:xfrm>
              <a:off x="5301050" y="5523200"/>
              <a:ext cx="73150" cy="42150"/>
            </a:xfrm>
            <a:custGeom>
              <a:avLst/>
              <a:gdLst/>
              <a:ahLst/>
              <a:cxnLst/>
              <a:rect l="l" t="t" r="r" b="b"/>
              <a:pathLst>
                <a:path w="2926" h="1686" extrusionOk="0">
                  <a:moveTo>
                    <a:pt x="620" y="0"/>
                  </a:moveTo>
                  <a:lnTo>
                    <a:pt x="543" y="39"/>
                  </a:lnTo>
                  <a:lnTo>
                    <a:pt x="446" y="78"/>
                  </a:lnTo>
                  <a:lnTo>
                    <a:pt x="349" y="136"/>
                  </a:lnTo>
                  <a:lnTo>
                    <a:pt x="233" y="213"/>
                  </a:lnTo>
                  <a:lnTo>
                    <a:pt x="136" y="310"/>
                  </a:lnTo>
                  <a:lnTo>
                    <a:pt x="59" y="446"/>
                  </a:lnTo>
                  <a:lnTo>
                    <a:pt x="0" y="601"/>
                  </a:lnTo>
                  <a:lnTo>
                    <a:pt x="117" y="717"/>
                  </a:lnTo>
                  <a:lnTo>
                    <a:pt x="272" y="833"/>
                  </a:lnTo>
                  <a:lnTo>
                    <a:pt x="446" y="949"/>
                  </a:lnTo>
                  <a:lnTo>
                    <a:pt x="659" y="1085"/>
                  </a:lnTo>
                  <a:lnTo>
                    <a:pt x="872" y="1163"/>
                  </a:lnTo>
                  <a:lnTo>
                    <a:pt x="988" y="1201"/>
                  </a:lnTo>
                  <a:lnTo>
                    <a:pt x="1124" y="1221"/>
                  </a:lnTo>
                  <a:lnTo>
                    <a:pt x="1240" y="1221"/>
                  </a:lnTo>
                  <a:lnTo>
                    <a:pt x="1357" y="1201"/>
                  </a:lnTo>
                  <a:lnTo>
                    <a:pt x="1589" y="1163"/>
                  </a:lnTo>
                  <a:lnTo>
                    <a:pt x="1822" y="1143"/>
                  </a:lnTo>
                  <a:lnTo>
                    <a:pt x="2054" y="1163"/>
                  </a:lnTo>
                  <a:lnTo>
                    <a:pt x="2267" y="1201"/>
                  </a:lnTo>
                  <a:lnTo>
                    <a:pt x="2461" y="1259"/>
                  </a:lnTo>
                  <a:lnTo>
                    <a:pt x="2655" y="1376"/>
                  </a:lnTo>
                  <a:lnTo>
                    <a:pt x="2732" y="1434"/>
                  </a:lnTo>
                  <a:lnTo>
                    <a:pt x="2810" y="1511"/>
                  </a:lnTo>
                  <a:lnTo>
                    <a:pt x="2868" y="1589"/>
                  </a:lnTo>
                  <a:lnTo>
                    <a:pt x="2926" y="1686"/>
                  </a:lnTo>
                  <a:lnTo>
                    <a:pt x="2926" y="1627"/>
                  </a:lnTo>
                  <a:lnTo>
                    <a:pt x="2906" y="1414"/>
                  </a:lnTo>
                  <a:lnTo>
                    <a:pt x="2868" y="1298"/>
                  </a:lnTo>
                  <a:lnTo>
                    <a:pt x="2829" y="1143"/>
                  </a:lnTo>
                  <a:lnTo>
                    <a:pt x="2752" y="988"/>
                  </a:lnTo>
                  <a:lnTo>
                    <a:pt x="2655" y="833"/>
                  </a:lnTo>
                  <a:lnTo>
                    <a:pt x="2538" y="678"/>
                  </a:lnTo>
                  <a:lnTo>
                    <a:pt x="2383" y="523"/>
                  </a:lnTo>
                  <a:lnTo>
                    <a:pt x="2209" y="368"/>
                  </a:lnTo>
                  <a:lnTo>
                    <a:pt x="1977" y="252"/>
                  </a:lnTo>
                  <a:lnTo>
                    <a:pt x="1725" y="136"/>
                  </a:lnTo>
                  <a:lnTo>
                    <a:pt x="1395" y="58"/>
                  </a:lnTo>
                  <a:lnTo>
                    <a:pt x="1047" y="19"/>
                  </a:lnTo>
                  <a:lnTo>
                    <a:pt x="620"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199" name="Google Shape;1199;p25"/>
            <p:cNvSpPr/>
            <p:nvPr/>
          </p:nvSpPr>
          <p:spPr>
            <a:xfrm>
              <a:off x="5315100" y="5529475"/>
              <a:ext cx="5350" cy="6325"/>
            </a:xfrm>
            <a:custGeom>
              <a:avLst/>
              <a:gdLst/>
              <a:ahLst/>
              <a:cxnLst/>
              <a:rect l="l" t="t" r="r" b="b"/>
              <a:pathLst>
                <a:path w="214" h="253" extrusionOk="0">
                  <a:moveTo>
                    <a:pt x="58" y="1"/>
                  </a:moveTo>
                  <a:lnTo>
                    <a:pt x="39" y="40"/>
                  </a:lnTo>
                  <a:lnTo>
                    <a:pt x="0" y="78"/>
                  </a:lnTo>
                  <a:lnTo>
                    <a:pt x="0" y="117"/>
                  </a:lnTo>
                  <a:lnTo>
                    <a:pt x="0" y="175"/>
                  </a:lnTo>
                  <a:lnTo>
                    <a:pt x="39" y="214"/>
                  </a:lnTo>
                  <a:lnTo>
                    <a:pt x="58" y="233"/>
                  </a:lnTo>
                  <a:lnTo>
                    <a:pt x="97" y="253"/>
                  </a:lnTo>
                  <a:lnTo>
                    <a:pt x="136" y="233"/>
                  </a:lnTo>
                  <a:lnTo>
                    <a:pt x="175" y="214"/>
                  </a:lnTo>
                  <a:lnTo>
                    <a:pt x="194" y="175"/>
                  </a:lnTo>
                  <a:lnTo>
                    <a:pt x="213" y="117"/>
                  </a:lnTo>
                  <a:lnTo>
                    <a:pt x="194" y="78"/>
                  </a:lnTo>
                  <a:lnTo>
                    <a:pt x="175" y="40"/>
                  </a:lnTo>
                  <a:lnTo>
                    <a:pt x="136" y="1"/>
                  </a:lnTo>
                  <a:close/>
                </a:path>
              </a:pathLst>
            </a:custGeom>
            <a:solidFill>
              <a:srgbClr val="3C3A3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00" name="Google Shape;1200;p25"/>
            <p:cNvSpPr/>
            <p:nvPr/>
          </p:nvSpPr>
          <p:spPr>
            <a:xfrm>
              <a:off x="5264225" y="5507700"/>
              <a:ext cx="21825" cy="28100"/>
            </a:xfrm>
            <a:custGeom>
              <a:avLst/>
              <a:gdLst/>
              <a:ahLst/>
              <a:cxnLst/>
              <a:rect l="l" t="t" r="r" b="b"/>
              <a:pathLst>
                <a:path w="873" h="1124" extrusionOk="0">
                  <a:moveTo>
                    <a:pt x="427" y="0"/>
                  </a:moveTo>
                  <a:lnTo>
                    <a:pt x="350" y="19"/>
                  </a:lnTo>
                  <a:lnTo>
                    <a:pt x="272" y="58"/>
                  </a:lnTo>
                  <a:lnTo>
                    <a:pt x="195" y="97"/>
                  </a:lnTo>
                  <a:lnTo>
                    <a:pt x="117" y="174"/>
                  </a:lnTo>
                  <a:lnTo>
                    <a:pt x="78" y="252"/>
                  </a:lnTo>
                  <a:lnTo>
                    <a:pt x="40" y="349"/>
                  </a:lnTo>
                  <a:lnTo>
                    <a:pt x="1" y="446"/>
                  </a:lnTo>
                  <a:lnTo>
                    <a:pt x="1" y="562"/>
                  </a:lnTo>
                  <a:lnTo>
                    <a:pt x="1" y="678"/>
                  </a:lnTo>
                  <a:lnTo>
                    <a:pt x="40" y="775"/>
                  </a:lnTo>
                  <a:lnTo>
                    <a:pt x="78" y="872"/>
                  </a:lnTo>
                  <a:lnTo>
                    <a:pt x="117" y="949"/>
                  </a:lnTo>
                  <a:lnTo>
                    <a:pt x="195" y="1027"/>
                  </a:lnTo>
                  <a:lnTo>
                    <a:pt x="272" y="1085"/>
                  </a:lnTo>
                  <a:lnTo>
                    <a:pt x="350" y="1104"/>
                  </a:lnTo>
                  <a:lnTo>
                    <a:pt x="427" y="1124"/>
                  </a:lnTo>
                  <a:lnTo>
                    <a:pt x="524" y="1104"/>
                  </a:lnTo>
                  <a:lnTo>
                    <a:pt x="602" y="1085"/>
                  </a:lnTo>
                  <a:lnTo>
                    <a:pt x="679" y="1027"/>
                  </a:lnTo>
                  <a:lnTo>
                    <a:pt x="737" y="949"/>
                  </a:lnTo>
                  <a:lnTo>
                    <a:pt x="795" y="872"/>
                  </a:lnTo>
                  <a:lnTo>
                    <a:pt x="834" y="775"/>
                  </a:lnTo>
                  <a:lnTo>
                    <a:pt x="873" y="678"/>
                  </a:lnTo>
                  <a:lnTo>
                    <a:pt x="873" y="562"/>
                  </a:lnTo>
                  <a:lnTo>
                    <a:pt x="873" y="446"/>
                  </a:lnTo>
                  <a:lnTo>
                    <a:pt x="834" y="349"/>
                  </a:lnTo>
                  <a:lnTo>
                    <a:pt x="795" y="252"/>
                  </a:lnTo>
                  <a:lnTo>
                    <a:pt x="737" y="174"/>
                  </a:lnTo>
                  <a:lnTo>
                    <a:pt x="679" y="97"/>
                  </a:lnTo>
                  <a:lnTo>
                    <a:pt x="602" y="58"/>
                  </a:lnTo>
                  <a:lnTo>
                    <a:pt x="524" y="19"/>
                  </a:lnTo>
                  <a:lnTo>
                    <a:pt x="427"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83A52"/>
                </a:solidFill>
              </a:endParaRPr>
            </a:p>
          </p:txBody>
        </p:sp>
      </p:grpSp>
      <p:grpSp>
        <p:nvGrpSpPr>
          <p:cNvPr id="1201" name="Google Shape;1201;p25"/>
          <p:cNvGrpSpPr/>
          <p:nvPr/>
        </p:nvGrpSpPr>
        <p:grpSpPr>
          <a:xfrm>
            <a:off x="4462447" y="5994559"/>
            <a:ext cx="432768" cy="565165"/>
            <a:chOff x="3483100" y="4963375"/>
            <a:chExt cx="541050" cy="706575"/>
          </a:xfrm>
        </p:grpSpPr>
        <p:sp>
          <p:nvSpPr>
            <p:cNvPr id="1202" name="Google Shape;1202;p25"/>
            <p:cNvSpPr/>
            <p:nvPr/>
          </p:nvSpPr>
          <p:spPr>
            <a:xfrm>
              <a:off x="3612100" y="55889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03" name="Google Shape;1203;p25"/>
            <p:cNvSpPr/>
            <p:nvPr/>
          </p:nvSpPr>
          <p:spPr>
            <a:xfrm>
              <a:off x="3706400" y="5480175"/>
              <a:ext cx="199575" cy="156475"/>
            </a:xfrm>
            <a:custGeom>
              <a:avLst/>
              <a:gdLst/>
              <a:ahLst/>
              <a:cxnLst/>
              <a:rect l="l" t="t" r="r" b="b"/>
              <a:pathLst>
                <a:path w="7983" h="6259" extrusionOk="0">
                  <a:moveTo>
                    <a:pt x="814" y="1"/>
                  </a:moveTo>
                  <a:lnTo>
                    <a:pt x="562" y="59"/>
                  </a:lnTo>
                  <a:lnTo>
                    <a:pt x="349" y="117"/>
                  </a:lnTo>
                  <a:lnTo>
                    <a:pt x="155" y="175"/>
                  </a:lnTo>
                  <a:lnTo>
                    <a:pt x="0" y="233"/>
                  </a:lnTo>
                  <a:lnTo>
                    <a:pt x="136" y="350"/>
                  </a:lnTo>
                  <a:lnTo>
                    <a:pt x="329" y="543"/>
                  </a:lnTo>
                  <a:lnTo>
                    <a:pt x="853" y="1125"/>
                  </a:lnTo>
                  <a:lnTo>
                    <a:pt x="2228" y="2694"/>
                  </a:lnTo>
                  <a:lnTo>
                    <a:pt x="4049" y="4825"/>
                  </a:lnTo>
                  <a:lnTo>
                    <a:pt x="4011" y="4883"/>
                  </a:lnTo>
                  <a:lnTo>
                    <a:pt x="3933" y="4961"/>
                  </a:lnTo>
                  <a:lnTo>
                    <a:pt x="3739" y="5174"/>
                  </a:lnTo>
                  <a:lnTo>
                    <a:pt x="3468" y="5387"/>
                  </a:lnTo>
                  <a:lnTo>
                    <a:pt x="3177" y="5619"/>
                  </a:lnTo>
                  <a:lnTo>
                    <a:pt x="2654" y="6026"/>
                  </a:lnTo>
                  <a:lnTo>
                    <a:pt x="2422" y="6201"/>
                  </a:lnTo>
                  <a:lnTo>
                    <a:pt x="2674" y="6162"/>
                  </a:lnTo>
                  <a:lnTo>
                    <a:pt x="2906" y="6123"/>
                  </a:lnTo>
                  <a:lnTo>
                    <a:pt x="3332" y="6007"/>
                  </a:lnTo>
                  <a:lnTo>
                    <a:pt x="3720" y="5891"/>
                  </a:lnTo>
                  <a:lnTo>
                    <a:pt x="4030" y="5755"/>
                  </a:lnTo>
                  <a:lnTo>
                    <a:pt x="4262" y="5619"/>
                  </a:lnTo>
                  <a:lnTo>
                    <a:pt x="4456" y="5522"/>
                  </a:lnTo>
                  <a:lnTo>
                    <a:pt x="4592" y="5426"/>
                  </a:lnTo>
                  <a:lnTo>
                    <a:pt x="4921" y="5561"/>
                  </a:lnTo>
                  <a:lnTo>
                    <a:pt x="5231" y="5677"/>
                  </a:lnTo>
                  <a:lnTo>
                    <a:pt x="5812" y="5891"/>
                  </a:lnTo>
                  <a:lnTo>
                    <a:pt x="6335" y="6046"/>
                  </a:lnTo>
                  <a:lnTo>
                    <a:pt x="6781" y="6142"/>
                  </a:lnTo>
                  <a:lnTo>
                    <a:pt x="7149" y="6201"/>
                  </a:lnTo>
                  <a:lnTo>
                    <a:pt x="7440" y="6239"/>
                  </a:lnTo>
                  <a:lnTo>
                    <a:pt x="7672" y="6259"/>
                  </a:lnTo>
                  <a:lnTo>
                    <a:pt x="7440" y="6162"/>
                  </a:lnTo>
                  <a:lnTo>
                    <a:pt x="7207" y="6026"/>
                  </a:lnTo>
                  <a:lnTo>
                    <a:pt x="6994" y="5891"/>
                  </a:lnTo>
                  <a:lnTo>
                    <a:pt x="6781" y="5736"/>
                  </a:lnTo>
                  <a:lnTo>
                    <a:pt x="6452" y="5484"/>
                  </a:lnTo>
                  <a:lnTo>
                    <a:pt x="6335" y="5367"/>
                  </a:lnTo>
                  <a:lnTo>
                    <a:pt x="6704" y="5406"/>
                  </a:lnTo>
                  <a:lnTo>
                    <a:pt x="7014" y="5387"/>
                  </a:lnTo>
                  <a:lnTo>
                    <a:pt x="7304" y="5348"/>
                  </a:lnTo>
                  <a:lnTo>
                    <a:pt x="7537" y="5290"/>
                  </a:lnTo>
                  <a:lnTo>
                    <a:pt x="7730" y="5232"/>
                  </a:lnTo>
                  <a:lnTo>
                    <a:pt x="7866" y="5174"/>
                  </a:lnTo>
                  <a:lnTo>
                    <a:pt x="7982" y="5116"/>
                  </a:lnTo>
                  <a:lnTo>
                    <a:pt x="7537" y="5116"/>
                  </a:lnTo>
                  <a:lnTo>
                    <a:pt x="7052" y="5096"/>
                  </a:lnTo>
                  <a:lnTo>
                    <a:pt x="6529" y="5019"/>
                  </a:lnTo>
                  <a:lnTo>
                    <a:pt x="6025" y="4941"/>
                  </a:lnTo>
                  <a:lnTo>
                    <a:pt x="5134" y="4786"/>
                  </a:lnTo>
                  <a:lnTo>
                    <a:pt x="4669" y="4689"/>
                  </a:lnTo>
                  <a:lnTo>
                    <a:pt x="4611" y="4651"/>
                  </a:lnTo>
                  <a:lnTo>
                    <a:pt x="4476" y="4496"/>
                  </a:lnTo>
                  <a:lnTo>
                    <a:pt x="4107" y="3973"/>
                  </a:lnTo>
                  <a:lnTo>
                    <a:pt x="3623" y="3236"/>
                  </a:lnTo>
                  <a:lnTo>
                    <a:pt x="3081" y="2403"/>
                  </a:lnTo>
                  <a:lnTo>
                    <a:pt x="2093" y="834"/>
                  </a:lnTo>
                  <a:lnTo>
                    <a:pt x="1647" y="136"/>
                  </a:lnTo>
                  <a:lnTo>
                    <a:pt x="1511" y="78"/>
                  </a:lnTo>
                  <a:lnTo>
                    <a:pt x="1376" y="40"/>
                  </a:lnTo>
                  <a:lnTo>
                    <a:pt x="1240" y="1"/>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04" name="Google Shape;1204;p25"/>
            <p:cNvSpPr/>
            <p:nvPr/>
          </p:nvSpPr>
          <p:spPr>
            <a:xfrm>
              <a:off x="3635200" y="5471475"/>
              <a:ext cx="152575" cy="184075"/>
            </a:xfrm>
            <a:custGeom>
              <a:avLst/>
              <a:gdLst/>
              <a:ahLst/>
              <a:cxnLst/>
              <a:rect l="l" t="t" r="r" b="b"/>
              <a:pathLst>
                <a:path w="6103" h="7363" extrusionOk="0">
                  <a:moveTo>
                    <a:pt x="1008" y="0"/>
                  </a:moveTo>
                  <a:lnTo>
                    <a:pt x="853" y="19"/>
                  </a:lnTo>
                  <a:lnTo>
                    <a:pt x="698" y="39"/>
                  </a:lnTo>
                  <a:lnTo>
                    <a:pt x="562" y="78"/>
                  </a:lnTo>
                  <a:lnTo>
                    <a:pt x="426" y="116"/>
                  </a:lnTo>
                  <a:lnTo>
                    <a:pt x="194" y="213"/>
                  </a:lnTo>
                  <a:lnTo>
                    <a:pt x="58" y="310"/>
                  </a:lnTo>
                  <a:lnTo>
                    <a:pt x="0" y="349"/>
                  </a:lnTo>
                  <a:lnTo>
                    <a:pt x="465" y="1046"/>
                  </a:lnTo>
                  <a:lnTo>
                    <a:pt x="949" y="1783"/>
                  </a:lnTo>
                  <a:lnTo>
                    <a:pt x="1492" y="2654"/>
                  </a:lnTo>
                  <a:lnTo>
                    <a:pt x="2034" y="3546"/>
                  </a:lnTo>
                  <a:lnTo>
                    <a:pt x="2519" y="4359"/>
                  </a:lnTo>
                  <a:lnTo>
                    <a:pt x="2693" y="4708"/>
                  </a:lnTo>
                  <a:lnTo>
                    <a:pt x="2848" y="4999"/>
                  </a:lnTo>
                  <a:lnTo>
                    <a:pt x="2926" y="5231"/>
                  </a:lnTo>
                  <a:lnTo>
                    <a:pt x="2945" y="5309"/>
                  </a:lnTo>
                  <a:lnTo>
                    <a:pt x="2945" y="5367"/>
                  </a:lnTo>
                  <a:lnTo>
                    <a:pt x="2926" y="5483"/>
                  </a:lnTo>
                  <a:lnTo>
                    <a:pt x="2848" y="5580"/>
                  </a:lnTo>
                  <a:lnTo>
                    <a:pt x="2751" y="5696"/>
                  </a:lnTo>
                  <a:lnTo>
                    <a:pt x="2616" y="5832"/>
                  </a:lnTo>
                  <a:lnTo>
                    <a:pt x="2306" y="6064"/>
                  </a:lnTo>
                  <a:lnTo>
                    <a:pt x="1938" y="6297"/>
                  </a:lnTo>
                  <a:lnTo>
                    <a:pt x="1569" y="6490"/>
                  </a:lnTo>
                  <a:lnTo>
                    <a:pt x="1259" y="6665"/>
                  </a:lnTo>
                  <a:lnTo>
                    <a:pt x="969" y="6800"/>
                  </a:lnTo>
                  <a:lnTo>
                    <a:pt x="1163" y="6859"/>
                  </a:lnTo>
                  <a:lnTo>
                    <a:pt x="1376" y="6897"/>
                  </a:lnTo>
                  <a:lnTo>
                    <a:pt x="1763" y="6897"/>
                  </a:lnTo>
                  <a:lnTo>
                    <a:pt x="1957" y="6878"/>
                  </a:lnTo>
                  <a:lnTo>
                    <a:pt x="2151" y="6859"/>
                  </a:lnTo>
                  <a:lnTo>
                    <a:pt x="2480" y="6781"/>
                  </a:lnTo>
                  <a:lnTo>
                    <a:pt x="2771" y="6684"/>
                  </a:lnTo>
                  <a:lnTo>
                    <a:pt x="3003" y="6587"/>
                  </a:lnTo>
                  <a:lnTo>
                    <a:pt x="3197" y="6490"/>
                  </a:lnTo>
                  <a:lnTo>
                    <a:pt x="3468" y="6626"/>
                  </a:lnTo>
                  <a:lnTo>
                    <a:pt x="3759" y="6762"/>
                  </a:lnTo>
                  <a:lnTo>
                    <a:pt x="4301" y="6975"/>
                  </a:lnTo>
                  <a:lnTo>
                    <a:pt x="4786" y="7130"/>
                  </a:lnTo>
                  <a:lnTo>
                    <a:pt x="5231" y="7227"/>
                  </a:lnTo>
                  <a:lnTo>
                    <a:pt x="5599" y="7304"/>
                  </a:lnTo>
                  <a:lnTo>
                    <a:pt x="5870" y="7343"/>
                  </a:lnTo>
                  <a:lnTo>
                    <a:pt x="6103" y="7362"/>
                  </a:lnTo>
                  <a:lnTo>
                    <a:pt x="5929" y="7304"/>
                  </a:lnTo>
                  <a:lnTo>
                    <a:pt x="5774" y="7246"/>
                  </a:lnTo>
                  <a:lnTo>
                    <a:pt x="5425" y="7052"/>
                  </a:lnTo>
                  <a:lnTo>
                    <a:pt x="5134" y="6859"/>
                  </a:lnTo>
                  <a:lnTo>
                    <a:pt x="4863" y="6645"/>
                  </a:lnTo>
                  <a:lnTo>
                    <a:pt x="4631" y="6452"/>
                  </a:lnTo>
                  <a:lnTo>
                    <a:pt x="4456" y="6277"/>
                  </a:lnTo>
                  <a:lnTo>
                    <a:pt x="4301" y="6122"/>
                  </a:lnTo>
                  <a:lnTo>
                    <a:pt x="4437" y="6161"/>
                  </a:lnTo>
                  <a:lnTo>
                    <a:pt x="4572" y="6180"/>
                  </a:lnTo>
                  <a:lnTo>
                    <a:pt x="4882" y="6200"/>
                  </a:lnTo>
                  <a:lnTo>
                    <a:pt x="5173" y="6180"/>
                  </a:lnTo>
                  <a:lnTo>
                    <a:pt x="5464" y="6142"/>
                  </a:lnTo>
                  <a:lnTo>
                    <a:pt x="5929" y="6064"/>
                  </a:lnTo>
                  <a:lnTo>
                    <a:pt x="6103" y="6025"/>
                  </a:lnTo>
                  <a:lnTo>
                    <a:pt x="5870" y="6006"/>
                  </a:lnTo>
                  <a:lnTo>
                    <a:pt x="5580" y="5967"/>
                  </a:lnTo>
                  <a:lnTo>
                    <a:pt x="5250" y="5890"/>
                  </a:lnTo>
                  <a:lnTo>
                    <a:pt x="4902" y="5793"/>
                  </a:lnTo>
                  <a:lnTo>
                    <a:pt x="4572" y="5696"/>
                  </a:lnTo>
                  <a:lnTo>
                    <a:pt x="4262" y="5580"/>
                  </a:lnTo>
                  <a:lnTo>
                    <a:pt x="3991" y="5464"/>
                  </a:lnTo>
                  <a:lnTo>
                    <a:pt x="3797" y="5367"/>
                  </a:lnTo>
                  <a:lnTo>
                    <a:pt x="3759" y="5328"/>
                  </a:lnTo>
                  <a:lnTo>
                    <a:pt x="3720" y="5270"/>
                  </a:lnTo>
                  <a:lnTo>
                    <a:pt x="3604" y="5095"/>
                  </a:lnTo>
                  <a:lnTo>
                    <a:pt x="3487" y="4824"/>
                  </a:lnTo>
                  <a:lnTo>
                    <a:pt x="3332" y="4514"/>
                  </a:lnTo>
                  <a:lnTo>
                    <a:pt x="3042" y="3739"/>
                  </a:lnTo>
                  <a:lnTo>
                    <a:pt x="2712" y="2867"/>
                  </a:lnTo>
                  <a:lnTo>
                    <a:pt x="2170" y="1259"/>
                  </a:lnTo>
                  <a:lnTo>
                    <a:pt x="1938" y="543"/>
                  </a:lnTo>
                  <a:lnTo>
                    <a:pt x="1783" y="368"/>
                  </a:lnTo>
                  <a:lnTo>
                    <a:pt x="1647" y="233"/>
                  </a:lnTo>
                  <a:lnTo>
                    <a:pt x="1492" y="116"/>
                  </a:lnTo>
                  <a:lnTo>
                    <a:pt x="1337" y="58"/>
                  </a:lnTo>
                  <a:lnTo>
                    <a:pt x="1163" y="19"/>
                  </a:lnTo>
                  <a:lnTo>
                    <a:pt x="1008"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05" name="Google Shape;1205;p25"/>
            <p:cNvSpPr/>
            <p:nvPr/>
          </p:nvSpPr>
          <p:spPr>
            <a:xfrm>
              <a:off x="3683150" y="5443375"/>
              <a:ext cx="128375" cy="54275"/>
            </a:xfrm>
            <a:custGeom>
              <a:avLst/>
              <a:gdLst/>
              <a:ahLst/>
              <a:cxnLst/>
              <a:rect l="l" t="t" r="r" b="b"/>
              <a:pathLst>
                <a:path w="5135" h="2171" extrusionOk="0">
                  <a:moveTo>
                    <a:pt x="3468" y="0"/>
                  </a:moveTo>
                  <a:lnTo>
                    <a:pt x="2984" y="20"/>
                  </a:lnTo>
                  <a:lnTo>
                    <a:pt x="2499" y="59"/>
                  </a:lnTo>
                  <a:lnTo>
                    <a:pt x="1996" y="97"/>
                  </a:lnTo>
                  <a:lnTo>
                    <a:pt x="1531" y="155"/>
                  </a:lnTo>
                  <a:lnTo>
                    <a:pt x="1085" y="233"/>
                  </a:lnTo>
                  <a:lnTo>
                    <a:pt x="698" y="310"/>
                  </a:lnTo>
                  <a:lnTo>
                    <a:pt x="388" y="407"/>
                  </a:lnTo>
                  <a:lnTo>
                    <a:pt x="155" y="523"/>
                  </a:lnTo>
                  <a:lnTo>
                    <a:pt x="78" y="562"/>
                  </a:lnTo>
                  <a:lnTo>
                    <a:pt x="20" y="620"/>
                  </a:lnTo>
                  <a:lnTo>
                    <a:pt x="0" y="678"/>
                  </a:lnTo>
                  <a:lnTo>
                    <a:pt x="20" y="737"/>
                  </a:lnTo>
                  <a:lnTo>
                    <a:pt x="78" y="853"/>
                  </a:lnTo>
                  <a:lnTo>
                    <a:pt x="175" y="969"/>
                  </a:lnTo>
                  <a:lnTo>
                    <a:pt x="271" y="1085"/>
                  </a:lnTo>
                  <a:lnTo>
                    <a:pt x="407" y="1221"/>
                  </a:lnTo>
                  <a:lnTo>
                    <a:pt x="562" y="1337"/>
                  </a:lnTo>
                  <a:lnTo>
                    <a:pt x="717" y="1453"/>
                  </a:lnTo>
                  <a:lnTo>
                    <a:pt x="1085" y="1667"/>
                  </a:lnTo>
                  <a:lnTo>
                    <a:pt x="1492" y="1860"/>
                  </a:lnTo>
                  <a:lnTo>
                    <a:pt x="1918" y="2015"/>
                  </a:lnTo>
                  <a:lnTo>
                    <a:pt x="2131" y="2073"/>
                  </a:lnTo>
                  <a:lnTo>
                    <a:pt x="2344" y="2132"/>
                  </a:lnTo>
                  <a:lnTo>
                    <a:pt x="2558" y="2151"/>
                  </a:lnTo>
                  <a:lnTo>
                    <a:pt x="2751" y="2170"/>
                  </a:lnTo>
                  <a:lnTo>
                    <a:pt x="2945" y="2151"/>
                  </a:lnTo>
                  <a:lnTo>
                    <a:pt x="3158" y="2112"/>
                  </a:lnTo>
                  <a:lnTo>
                    <a:pt x="3371" y="2015"/>
                  </a:lnTo>
                  <a:lnTo>
                    <a:pt x="3565" y="1899"/>
                  </a:lnTo>
                  <a:lnTo>
                    <a:pt x="3778" y="1763"/>
                  </a:lnTo>
                  <a:lnTo>
                    <a:pt x="3972" y="1608"/>
                  </a:lnTo>
                  <a:lnTo>
                    <a:pt x="4166" y="1453"/>
                  </a:lnTo>
                  <a:lnTo>
                    <a:pt x="4340" y="1279"/>
                  </a:lnTo>
                  <a:lnTo>
                    <a:pt x="4669" y="950"/>
                  </a:lnTo>
                  <a:lnTo>
                    <a:pt x="4921" y="659"/>
                  </a:lnTo>
                  <a:lnTo>
                    <a:pt x="5134" y="368"/>
                  </a:lnTo>
                  <a:lnTo>
                    <a:pt x="5134" y="310"/>
                  </a:lnTo>
                  <a:lnTo>
                    <a:pt x="5096" y="252"/>
                  </a:lnTo>
                  <a:lnTo>
                    <a:pt x="5018" y="194"/>
                  </a:lnTo>
                  <a:lnTo>
                    <a:pt x="4921" y="155"/>
                  </a:lnTo>
                  <a:lnTo>
                    <a:pt x="4805" y="117"/>
                  </a:lnTo>
                  <a:lnTo>
                    <a:pt x="4669" y="78"/>
                  </a:lnTo>
                  <a:lnTo>
                    <a:pt x="4321" y="39"/>
                  </a:lnTo>
                  <a:lnTo>
                    <a:pt x="3933" y="20"/>
                  </a:lnTo>
                  <a:lnTo>
                    <a:pt x="3468" y="0"/>
                  </a:lnTo>
                  <a:close/>
                </a:path>
              </a:pathLst>
            </a:custGeom>
            <a:solidFill>
              <a:schemeClr val="accent3"/>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06" name="Google Shape;1206;p25"/>
            <p:cNvSpPr/>
            <p:nvPr/>
          </p:nvSpPr>
          <p:spPr>
            <a:xfrm>
              <a:off x="3613400" y="5424975"/>
              <a:ext cx="118675" cy="72675"/>
            </a:xfrm>
            <a:custGeom>
              <a:avLst/>
              <a:gdLst/>
              <a:ahLst/>
              <a:cxnLst/>
              <a:rect l="l" t="t" r="r" b="b"/>
              <a:pathLst>
                <a:path w="4747" h="2907" extrusionOk="0">
                  <a:moveTo>
                    <a:pt x="39" y="0"/>
                  </a:moveTo>
                  <a:lnTo>
                    <a:pt x="20" y="116"/>
                  </a:lnTo>
                  <a:lnTo>
                    <a:pt x="0" y="368"/>
                  </a:lnTo>
                  <a:lnTo>
                    <a:pt x="20" y="543"/>
                  </a:lnTo>
                  <a:lnTo>
                    <a:pt x="20" y="736"/>
                  </a:lnTo>
                  <a:lnTo>
                    <a:pt x="58" y="950"/>
                  </a:lnTo>
                  <a:lnTo>
                    <a:pt x="117" y="1163"/>
                  </a:lnTo>
                  <a:lnTo>
                    <a:pt x="194" y="1395"/>
                  </a:lnTo>
                  <a:lnTo>
                    <a:pt x="291" y="1628"/>
                  </a:lnTo>
                  <a:lnTo>
                    <a:pt x="446" y="1860"/>
                  </a:lnTo>
                  <a:lnTo>
                    <a:pt x="620" y="2093"/>
                  </a:lnTo>
                  <a:lnTo>
                    <a:pt x="853" y="2286"/>
                  </a:lnTo>
                  <a:lnTo>
                    <a:pt x="1124" y="2480"/>
                  </a:lnTo>
                  <a:lnTo>
                    <a:pt x="1279" y="2558"/>
                  </a:lnTo>
                  <a:lnTo>
                    <a:pt x="1434" y="2635"/>
                  </a:lnTo>
                  <a:lnTo>
                    <a:pt x="1628" y="2713"/>
                  </a:lnTo>
                  <a:lnTo>
                    <a:pt x="1821" y="2771"/>
                  </a:lnTo>
                  <a:lnTo>
                    <a:pt x="2015" y="2829"/>
                  </a:lnTo>
                  <a:lnTo>
                    <a:pt x="2209" y="2868"/>
                  </a:lnTo>
                  <a:lnTo>
                    <a:pt x="2383" y="2887"/>
                  </a:lnTo>
                  <a:lnTo>
                    <a:pt x="2558" y="2906"/>
                  </a:lnTo>
                  <a:lnTo>
                    <a:pt x="2887" y="2887"/>
                  </a:lnTo>
                  <a:lnTo>
                    <a:pt x="3178" y="2848"/>
                  </a:lnTo>
                  <a:lnTo>
                    <a:pt x="3449" y="2771"/>
                  </a:lnTo>
                  <a:lnTo>
                    <a:pt x="3681" y="2654"/>
                  </a:lnTo>
                  <a:lnTo>
                    <a:pt x="3894" y="2519"/>
                  </a:lnTo>
                  <a:lnTo>
                    <a:pt x="4088" y="2383"/>
                  </a:lnTo>
                  <a:lnTo>
                    <a:pt x="4243" y="2228"/>
                  </a:lnTo>
                  <a:lnTo>
                    <a:pt x="4379" y="2073"/>
                  </a:lnTo>
                  <a:lnTo>
                    <a:pt x="4495" y="1938"/>
                  </a:lnTo>
                  <a:lnTo>
                    <a:pt x="4592" y="1802"/>
                  </a:lnTo>
                  <a:lnTo>
                    <a:pt x="4708" y="1589"/>
                  </a:lnTo>
                  <a:lnTo>
                    <a:pt x="4747" y="1511"/>
                  </a:lnTo>
                  <a:lnTo>
                    <a:pt x="4747" y="1414"/>
                  </a:lnTo>
                  <a:lnTo>
                    <a:pt x="4728" y="1318"/>
                  </a:lnTo>
                  <a:lnTo>
                    <a:pt x="4669" y="1240"/>
                  </a:lnTo>
                  <a:lnTo>
                    <a:pt x="4592" y="1163"/>
                  </a:lnTo>
                  <a:lnTo>
                    <a:pt x="4495" y="1066"/>
                  </a:lnTo>
                  <a:lnTo>
                    <a:pt x="4379" y="988"/>
                  </a:lnTo>
                  <a:lnTo>
                    <a:pt x="4088" y="833"/>
                  </a:lnTo>
                  <a:lnTo>
                    <a:pt x="3739" y="698"/>
                  </a:lnTo>
                  <a:lnTo>
                    <a:pt x="3352" y="581"/>
                  </a:lnTo>
                  <a:lnTo>
                    <a:pt x="2926" y="465"/>
                  </a:lnTo>
                  <a:lnTo>
                    <a:pt x="2480" y="349"/>
                  </a:lnTo>
                  <a:lnTo>
                    <a:pt x="1589" y="194"/>
                  </a:lnTo>
                  <a:lnTo>
                    <a:pt x="814" y="78"/>
                  </a:lnTo>
                  <a:lnTo>
                    <a:pt x="252" y="0"/>
                  </a:lnTo>
                  <a:close/>
                </a:path>
              </a:pathLst>
            </a:custGeom>
            <a:solidFill>
              <a:schemeClr val="accent3"/>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07" name="Google Shape;1207;p25"/>
            <p:cNvSpPr/>
            <p:nvPr/>
          </p:nvSpPr>
          <p:spPr>
            <a:xfrm>
              <a:off x="3869625" y="5195875"/>
              <a:ext cx="102225" cy="186000"/>
            </a:xfrm>
            <a:custGeom>
              <a:avLst/>
              <a:gdLst/>
              <a:ahLst/>
              <a:cxnLst/>
              <a:rect l="l" t="t" r="r" b="b"/>
              <a:pathLst>
                <a:path w="4089" h="7440" extrusionOk="0">
                  <a:moveTo>
                    <a:pt x="1453" y="0"/>
                  </a:moveTo>
                  <a:lnTo>
                    <a:pt x="1259" y="20"/>
                  </a:lnTo>
                  <a:lnTo>
                    <a:pt x="1104" y="78"/>
                  </a:lnTo>
                  <a:lnTo>
                    <a:pt x="969" y="175"/>
                  </a:lnTo>
                  <a:lnTo>
                    <a:pt x="853" y="271"/>
                  </a:lnTo>
                  <a:lnTo>
                    <a:pt x="736" y="407"/>
                  </a:lnTo>
                  <a:lnTo>
                    <a:pt x="640" y="562"/>
                  </a:lnTo>
                  <a:lnTo>
                    <a:pt x="562" y="736"/>
                  </a:lnTo>
                  <a:lnTo>
                    <a:pt x="504" y="911"/>
                  </a:lnTo>
                  <a:lnTo>
                    <a:pt x="446" y="1124"/>
                  </a:lnTo>
                  <a:lnTo>
                    <a:pt x="407" y="1337"/>
                  </a:lnTo>
                  <a:lnTo>
                    <a:pt x="349" y="1821"/>
                  </a:lnTo>
                  <a:lnTo>
                    <a:pt x="330" y="2344"/>
                  </a:lnTo>
                  <a:lnTo>
                    <a:pt x="330" y="2887"/>
                  </a:lnTo>
                  <a:lnTo>
                    <a:pt x="349" y="4030"/>
                  </a:lnTo>
                  <a:lnTo>
                    <a:pt x="368" y="4573"/>
                  </a:lnTo>
                  <a:lnTo>
                    <a:pt x="368" y="5115"/>
                  </a:lnTo>
                  <a:lnTo>
                    <a:pt x="349" y="5619"/>
                  </a:lnTo>
                  <a:lnTo>
                    <a:pt x="291" y="6064"/>
                  </a:lnTo>
                  <a:lnTo>
                    <a:pt x="271" y="6277"/>
                  </a:lnTo>
                  <a:lnTo>
                    <a:pt x="213" y="6471"/>
                  </a:lnTo>
                  <a:lnTo>
                    <a:pt x="155" y="6646"/>
                  </a:lnTo>
                  <a:lnTo>
                    <a:pt x="78" y="6801"/>
                  </a:lnTo>
                  <a:lnTo>
                    <a:pt x="20" y="6936"/>
                  </a:lnTo>
                  <a:lnTo>
                    <a:pt x="0" y="7052"/>
                  </a:lnTo>
                  <a:lnTo>
                    <a:pt x="0" y="7149"/>
                  </a:lnTo>
                  <a:lnTo>
                    <a:pt x="20" y="7246"/>
                  </a:lnTo>
                  <a:lnTo>
                    <a:pt x="78" y="7304"/>
                  </a:lnTo>
                  <a:lnTo>
                    <a:pt x="155" y="7362"/>
                  </a:lnTo>
                  <a:lnTo>
                    <a:pt x="252" y="7401"/>
                  </a:lnTo>
                  <a:lnTo>
                    <a:pt x="368" y="7440"/>
                  </a:lnTo>
                  <a:lnTo>
                    <a:pt x="659" y="7440"/>
                  </a:lnTo>
                  <a:lnTo>
                    <a:pt x="833" y="7421"/>
                  </a:lnTo>
                  <a:lnTo>
                    <a:pt x="1008" y="7382"/>
                  </a:lnTo>
                  <a:lnTo>
                    <a:pt x="1201" y="7343"/>
                  </a:lnTo>
                  <a:lnTo>
                    <a:pt x="1395" y="7266"/>
                  </a:lnTo>
                  <a:lnTo>
                    <a:pt x="1608" y="7188"/>
                  </a:lnTo>
                  <a:lnTo>
                    <a:pt x="1802" y="7111"/>
                  </a:lnTo>
                  <a:lnTo>
                    <a:pt x="2015" y="6994"/>
                  </a:lnTo>
                  <a:lnTo>
                    <a:pt x="2228" y="6878"/>
                  </a:lnTo>
                  <a:lnTo>
                    <a:pt x="2441" y="6742"/>
                  </a:lnTo>
                  <a:lnTo>
                    <a:pt x="2635" y="6607"/>
                  </a:lnTo>
                  <a:lnTo>
                    <a:pt x="2848" y="6452"/>
                  </a:lnTo>
                  <a:lnTo>
                    <a:pt x="3042" y="6277"/>
                  </a:lnTo>
                  <a:lnTo>
                    <a:pt x="3216" y="6084"/>
                  </a:lnTo>
                  <a:lnTo>
                    <a:pt x="3391" y="5890"/>
                  </a:lnTo>
                  <a:lnTo>
                    <a:pt x="3546" y="5677"/>
                  </a:lnTo>
                  <a:lnTo>
                    <a:pt x="3681" y="5444"/>
                  </a:lnTo>
                  <a:lnTo>
                    <a:pt x="3817" y="5212"/>
                  </a:lnTo>
                  <a:lnTo>
                    <a:pt x="3914" y="4960"/>
                  </a:lnTo>
                  <a:lnTo>
                    <a:pt x="3991" y="4708"/>
                  </a:lnTo>
                  <a:lnTo>
                    <a:pt x="4049" y="4437"/>
                  </a:lnTo>
                  <a:lnTo>
                    <a:pt x="4088" y="4146"/>
                  </a:lnTo>
                  <a:lnTo>
                    <a:pt x="4088" y="3856"/>
                  </a:lnTo>
                  <a:lnTo>
                    <a:pt x="4069" y="3565"/>
                  </a:lnTo>
                  <a:lnTo>
                    <a:pt x="4049" y="3274"/>
                  </a:lnTo>
                  <a:lnTo>
                    <a:pt x="4011" y="3003"/>
                  </a:lnTo>
                  <a:lnTo>
                    <a:pt x="3952" y="2751"/>
                  </a:lnTo>
                  <a:lnTo>
                    <a:pt x="3894" y="2519"/>
                  </a:lnTo>
                  <a:lnTo>
                    <a:pt x="3817" y="2306"/>
                  </a:lnTo>
                  <a:lnTo>
                    <a:pt x="3739" y="2093"/>
                  </a:lnTo>
                  <a:lnTo>
                    <a:pt x="3642" y="1880"/>
                  </a:lnTo>
                  <a:lnTo>
                    <a:pt x="3429" y="1531"/>
                  </a:lnTo>
                  <a:lnTo>
                    <a:pt x="3216" y="1221"/>
                  </a:lnTo>
                  <a:lnTo>
                    <a:pt x="2984" y="950"/>
                  </a:lnTo>
                  <a:lnTo>
                    <a:pt x="2732" y="717"/>
                  </a:lnTo>
                  <a:lnTo>
                    <a:pt x="2499" y="523"/>
                  </a:lnTo>
                  <a:lnTo>
                    <a:pt x="2267" y="368"/>
                  </a:lnTo>
                  <a:lnTo>
                    <a:pt x="2034" y="233"/>
                  </a:lnTo>
                  <a:lnTo>
                    <a:pt x="1841" y="136"/>
                  </a:lnTo>
                  <a:lnTo>
                    <a:pt x="1550" y="20"/>
                  </a:lnTo>
                  <a:lnTo>
                    <a:pt x="1453" y="0"/>
                  </a:lnTo>
                  <a:close/>
                </a:path>
              </a:pathLst>
            </a:custGeom>
            <a:solidFill>
              <a:schemeClr val="accent3"/>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08" name="Google Shape;1208;p25"/>
            <p:cNvSpPr/>
            <p:nvPr/>
          </p:nvSpPr>
          <p:spPr>
            <a:xfrm>
              <a:off x="3778550" y="4963375"/>
              <a:ext cx="53800" cy="81875"/>
            </a:xfrm>
            <a:custGeom>
              <a:avLst/>
              <a:gdLst/>
              <a:ahLst/>
              <a:cxnLst/>
              <a:rect l="l" t="t" r="r" b="b"/>
              <a:pathLst>
                <a:path w="2152" h="3275" extrusionOk="0">
                  <a:moveTo>
                    <a:pt x="640" y="1"/>
                  </a:moveTo>
                  <a:lnTo>
                    <a:pt x="505" y="20"/>
                  </a:lnTo>
                  <a:lnTo>
                    <a:pt x="388" y="59"/>
                  </a:lnTo>
                  <a:lnTo>
                    <a:pt x="291" y="117"/>
                  </a:lnTo>
                  <a:lnTo>
                    <a:pt x="214" y="194"/>
                  </a:lnTo>
                  <a:lnTo>
                    <a:pt x="136" y="291"/>
                  </a:lnTo>
                  <a:lnTo>
                    <a:pt x="78" y="408"/>
                  </a:lnTo>
                  <a:lnTo>
                    <a:pt x="40" y="524"/>
                  </a:lnTo>
                  <a:lnTo>
                    <a:pt x="20" y="659"/>
                  </a:lnTo>
                  <a:lnTo>
                    <a:pt x="1" y="814"/>
                  </a:lnTo>
                  <a:lnTo>
                    <a:pt x="20" y="1124"/>
                  </a:lnTo>
                  <a:lnTo>
                    <a:pt x="59" y="1454"/>
                  </a:lnTo>
                  <a:lnTo>
                    <a:pt x="156" y="1783"/>
                  </a:lnTo>
                  <a:lnTo>
                    <a:pt x="272" y="2112"/>
                  </a:lnTo>
                  <a:lnTo>
                    <a:pt x="408" y="2422"/>
                  </a:lnTo>
                  <a:lnTo>
                    <a:pt x="582" y="2694"/>
                  </a:lnTo>
                  <a:lnTo>
                    <a:pt x="756" y="2946"/>
                  </a:lnTo>
                  <a:lnTo>
                    <a:pt x="853" y="3042"/>
                  </a:lnTo>
                  <a:lnTo>
                    <a:pt x="950" y="3120"/>
                  </a:lnTo>
                  <a:lnTo>
                    <a:pt x="1047" y="3197"/>
                  </a:lnTo>
                  <a:lnTo>
                    <a:pt x="1125" y="3236"/>
                  </a:lnTo>
                  <a:lnTo>
                    <a:pt x="1221" y="3275"/>
                  </a:lnTo>
                  <a:lnTo>
                    <a:pt x="1318" y="3275"/>
                  </a:lnTo>
                  <a:lnTo>
                    <a:pt x="1396" y="3159"/>
                  </a:lnTo>
                  <a:lnTo>
                    <a:pt x="1590" y="2868"/>
                  </a:lnTo>
                  <a:lnTo>
                    <a:pt x="1706" y="2655"/>
                  </a:lnTo>
                  <a:lnTo>
                    <a:pt x="1841" y="2422"/>
                  </a:lnTo>
                  <a:lnTo>
                    <a:pt x="1938" y="2171"/>
                  </a:lnTo>
                  <a:lnTo>
                    <a:pt x="2035" y="1919"/>
                  </a:lnTo>
                  <a:lnTo>
                    <a:pt x="2113" y="1647"/>
                  </a:lnTo>
                  <a:lnTo>
                    <a:pt x="2151" y="1376"/>
                  </a:lnTo>
                  <a:lnTo>
                    <a:pt x="2151" y="1241"/>
                  </a:lnTo>
                  <a:lnTo>
                    <a:pt x="2151" y="1105"/>
                  </a:lnTo>
                  <a:lnTo>
                    <a:pt x="2113" y="969"/>
                  </a:lnTo>
                  <a:lnTo>
                    <a:pt x="2093" y="834"/>
                  </a:lnTo>
                  <a:lnTo>
                    <a:pt x="2035" y="718"/>
                  </a:lnTo>
                  <a:lnTo>
                    <a:pt x="1958" y="601"/>
                  </a:lnTo>
                  <a:lnTo>
                    <a:pt x="1880" y="485"/>
                  </a:lnTo>
                  <a:lnTo>
                    <a:pt x="1783" y="388"/>
                  </a:lnTo>
                  <a:lnTo>
                    <a:pt x="1648" y="291"/>
                  </a:lnTo>
                  <a:lnTo>
                    <a:pt x="1512" y="214"/>
                  </a:lnTo>
                  <a:lnTo>
                    <a:pt x="1338" y="136"/>
                  </a:lnTo>
                  <a:lnTo>
                    <a:pt x="1163" y="59"/>
                  </a:lnTo>
                  <a:lnTo>
                    <a:pt x="970" y="20"/>
                  </a:lnTo>
                  <a:lnTo>
                    <a:pt x="795" y="1"/>
                  </a:lnTo>
                  <a:close/>
                </a:path>
              </a:pathLst>
            </a:custGeom>
            <a:solidFill>
              <a:schemeClr val="accent3"/>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09" name="Google Shape;1209;p25"/>
            <p:cNvSpPr/>
            <p:nvPr/>
          </p:nvSpPr>
          <p:spPr>
            <a:xfrm>
              <a:off x="3757725" y="5003100"/>
              <a:ext cx="45550" cy="33450"/>
            </a:xfrm>
            <a:custGeom>
              <a:avLst/>
              <a:gdLst/>
              <a:ahLst/>
              <a:cxnLst/>
              <a:rect l="l" t="t" r="r" b="b"/>
              <a:pathLst>
                <a:path w="1822" h="1338" extrusionOk="0">
                  <a:moveTo>
                    <a:pt x="659" y="0"/>
                  </a:moveTo>
                  <a:lnTo>
                    <a:pt x="485" y="39"/>
                  </a:lnTo>
                  <a:lnTo>
                    <a:pt x="311" y="97"/>
                  </a:lnTo>
                  <a:lnTo>
                    <a:pt x="175" y="175"/>
                  </a:lnTo>
                  <a:lnTo>
                    <a:pt x="78" y="252"/>
                  </a:lnTo>
                  <a:lnTo>
                    <a:pt x="20" y="349"/>
                  </a:lnTo>
                  <a:lnTo>
                    <a:pt x="1" y="446"/>
                  </a:lnTo>
                  <a:lnTo>
                    <a:pt x="1" y="543"/>
                  </a:lnTo>
                  <a:lnTo>
                    <a:pt x="59" y="640"/>
                  </a:lnTo>
                  <a:lnTo>
                    <a:pt x="136" y="756"/>
                  </a:lnTo>
                  <a:lnTo>
                    <a:pt x="233" y="853"/>
                  </a:lnTo>
                  <a:lnTo>
                    <a:pt x="369" y="950"/>
                  </a:lnTo>
                  <a:lnTo>
                    <a:pt x="543" y="1047"/>
                  </a:lnTo>
                  <a:lnTo>
                    <a:pt x="737" y="1124"/>
                  </a:lnTo>
                  <a:lnTo>
                    <a:pt x="969" y="1202"/>
                  </a:lnTo>
                  <a:lnTo>
                    <a:pt x="1221" y="1260"/>
                  </a:lnTo>
                  <a:lnTo>
                    <a:pt x="1512" y="1318"/>
                  </a:lnTo>
                  <a:lnTo>
                    <a:pt x="1822" y="1337"/>
                  </a:lnTo>
                  <a:lnTo>
                    <a:pt x="1744" y="1105"/>
                  </a:lnTo>
                  <a:lnTo>
                    <a:pt x="1667" y="853"/>
                  </a:lnTo>
                  <a:lnTo>
                    <a:pt x="1531" y="582"/>
                  </a:lnTo>
                  <a:lnTo>
                    <a:pt x="1434" y="446"/>
                  </a:lnTo>
                  <a:lnTo>
                    <a:pt x="1338" y="330"/>
                  </a:lnTo>
                  <a:lnTo>
                    <a:pt x="1241" y="213"/>
                  </a:lnTo>
                  <a:lnTo>
                    <a:pt x="1105" y="117"/>
                  </a:lnTo>
                  <a:lnTo>
                    <a:pt x="969" y="58"/>
                  </a:lnTo>
                  <a:lnTo>
                    <a:pt x="814" y="20"/>
                  </a:lnTo>
                  <a:lnTo>
                    <a:pt x="659" y="0"/>
                  </a:lnTo>
                  <a:close/>
                </a:path>
              </a:pathLst>
            </a:custGeom>
            <a:solidFill>
              <a:schemeClr val="accent3"/>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10" name="Google Shape;1210;p25"/>
            <p:cNvSpPr/>
            <p:nvPr/>
          </p:nvSpPr>
          <p:spPr>
            <a:xfrm>
              <a:off x="3529600" y="5028275"/>
              <a:ext cx="426750" cy="452900"/>
            </a:xfrm>
            <a:custGeom>
              <a:avLst/>
              <a:gdLst/>
              <a:ahLst/>
              <a:cxnLst/>
              <a:rect l="l" t="t" r="r" b="b"/>
              <a:pathLst>
                <a:path w="17070" h="18116" extrusionOk="0">
                  <a:moveTo>
                    <a:pt x="11722" y="1"/>
                  </a:moveTo>
                  <a:lnTo>
                    <a:pt x="11393" y="40"/>
                  </a:lnTo>
                  <a:lnTo>
                    <a:pt x="11083" y="78"/>
                  </a:lnTo>
                  <a:lnTo>
                    <a:pt x="10792" y="156"/>
                  </a:lnTo>
                  <a:lnTo>
                    <a:pt x="10521" y="253"/>
                  </a:lnTo>
                  <a:lnTo>
                    <a:pt x="10269" y="369"/>
                  </a:lnTo>
                  <a:lnTo>
                    <a:pt x="10017" y="485"/>
                  </a:lnTo>
                  <a:lnTo>
                    <a:pt x="9804" y="621"/>
                  </a:lnTo>
                  <a:lnTo>
                    <a:pt x="9591" y="776"/>
                  </a:lnTo>
                  <a:lnTo>
                    <a:pt x="9397" y="931"/>
                  </a:lnTo>
                  <a:lnTo>
                    <a:pt x="9223" y="1105"/>
                  </a:lnTo>
                  <a:lnTo>
                    <a:pt x="9068" y="1279"/>
                  </a:lnTo>
                  <a:lnTo>
                    <a:pt x="8913" y="1454"/>
                  </a:lnTo>
                  <a:lnTo>
                    <a:pt x="8661" y="1841"/>
                  </a:lnTo>
                  <a:lnTo>
                    <a:pt x="8428" y="2209"/>
                  </a:lnTo>
                  <a:lnTo>
                    <a:pt x="8235" y="2597"/>
                  </a:lnTo>
                  <a:lnTo>
                    <a:pt x="8080" y="2946"/>
                  </a:lnTo>
                  <a:lnTo>
                    <a:pt x="7944" y="3275"/>
                  </a:lnTo>
                  <a:lnTo>
                    <a:pt x="7828" y="3566"/>
                  </a:lnTo>
                  <a:lnTo>
                    <a:pt x="7711" y="3798"/>
                  </a:lnTo>
                  <a:lnTo>
                    <a:pt x="7382" y="4360"/>
                  </a:lnTo>
                  <a:lnTo>
                    <a:pt x="6801" y="5232"/>
                  </a:lnTo>
                  <a:lnTo>
                    <a:pt x="6007" y="6356"/>
                  </a:lnTo>
                  <a:lnTo>
                    <a:pt x="5561" y="6975"/>
                  </a:lnTo>
                  <a:lnTo>
                    <a:pt x="5057" y="7634"/>
                  </a:lnTo>
                  <a:lnTo>
                    <a:pt x="4534" y="8312"/>
                  </a:lnTo>
                  <a:lnTo>
                    <a:pt x="3972" y="8990"/>
                  </a:lnTo>
                  <a:lnTo>
                    <a:pt x="3391" y="9688"/>
                  </a:lnTo>
                  <a:lnTo>
                    <a:pt x="2771" y="10385"/>
                  </a:lnTo>
                  <a:lnTo>
                    <a:pt x="2170" y="11044"/>
                  </a:lnTo>
                  <a:lnTo>
                    <a:pt x="1531" y="11703"/>
                  </a:lnTo>
                  <a:lnTo>
                    <a:pt x="892" y="12323"/>
                  </a:lnTo>
                  <a:lnTo>
                    <a:pt x="252" y="12904"/>
                  </a:lnTo>
                  <a:lnTo>
                    <a:pt x="194" y="12981"/>
                  </a:lnTo>
                  <a:lnTo>
                    <a:pt x="156" y="13078"/>
                  </a:lnTo>
                  <a:lnTo>
                    <a:pt x="97" y="13214"/>
                  </a:lnTo>
                  <a:lnTo>
                    <a:pt x="39" y="13369"/>
                  </a:lnTo>
                  <a:lnTo>
                    <a:pt x="1" y="13563"/>
                  </a:lnTo>
                  <a:lnTo>
                    <a:pt x="1" y="13756"/>
                  </a:lnTo>
                  <a:lnTo>
                    <a:pt x="20" y="13970"/>
                  </a:lnTo>
                  <a:lnTo>
                    <a:pt x="97" y="14202"/>
                  </a:lnTo>
                  <a:lnTo>
                    <a:pt x="156" y="14318"/>
                  </a:lnTo>
                  <a:lnTo>
                    <a:pt x="233" y="14454"/>
                  </a:lnTo>
                  <a:lnTo>
                    <a:pt x="311" y="14570"/>
                  </a:lnTo>
                  <a:lnTo>
                    <a:pt x="407" y="14686"/>
                  </a:lnTo>
                  <a:lnTo>
                    <a:pt x="543" y="14803"/>
                  </a:lnTo>
                  <a:lnTo>
                    <a:pt x="679" y="14938"/>
                  </a:lnTo>
                  <a:lnTo>
                    <a:pt x="834" y="15054"/>
                  </a:lnTo>
                  <a:lnTo>
                    <a:pt x="1027" y="15171"/>
                  </a:lnTo>
                  <a:lnTo>
                    <a:pt x="1241" y="15287"/>
                  </a:lnTo>
                  <a:lnTo>
                    <a:pt x="1473" y="15403"/>
                  </a:lnTo>
                  <a:lnTo>
                    <a:pt x="1725" y="15519"/>
                  </a:lnTo>
                  <a:lnTo>
                    <a:pt x="2015" y="15616"/>
                  </a:lnTo>
                  <a:lnTo>
                    <a:pt x="2325" y="15733"/>
                  </a:lnTo>
                  <a:lnTo>
                    <a:pt x="2674" y="15829"/>
                  </a:lnTo>
                  <a:lnTo>
                    <a:pt x="2752" y="15946"/>
                  </a:lnTo>
                  <a:lnTo>
                    <a:pt x="2849" y="16062"/>
                  </a:lnTo>
                  <a:lnTo>
                    <a:pt x="3004" y="16236"/>
                  </a:lnTo>
                  <a:lnTo>
                    <a:pt x="3197" y="16430"/>
                  </a:lnTo>
                  <a:lnTo>
                    <a:pt x="3430" y="16643"/>
                  </a:lnTo>
                  <a:lnTo>
                    <a:pt x="3720" y="16876"/>
                  </a:lnTo>
                  <a:lnTo>
                    <a:pt x="4069" y="17089"/>
                  </a:lnTo>
                  <a:lnTo>
                    <a:pt x="4457" y="17321"/>
                  </a:lnTo>
                  <a:lnTo>
                    <a:pt x="4922" y="17534"/>
                  </a:lnTo>
                  <a:lnTo>
                    <a:pt x="5425" y="17728"/>
                  </a:lnTo>
                  <a:lnTo>
                    <a:pt x="5697" y="17806"/>
                  </a:lnTo>
                  <a:lnTo>
                    <a:pt x="5987" y="17883"/>
                  </a:lnTo>
                  <a:lnTo>
                    <a:pt x="6297" y="17961"/>
                  </a:lnTo>
                  <a:lnTo>
                    <a:pt x="6607" y="18019"/>
                  </a:lnTo>
                  <a:lnTo>
                    <a:pt x="6956" y="18057"/>
                  </a:lnTo>
                  <a:lnTo>
                    <a:pt x="7305" y="18096"/>
                  </a:lnTo>
                  <a:lnTo>
                    <a:pt x="7673" y="18116"/>
                  </a:lnTo>
                  <a:lnTo>
                    <a:pt x="8060" y="18116"/>
                  </a:lnTo>
                  <a:lnTo>
                    <a:pt x="8448" y="18096"/>
                  </a:lnTo>
                  <a:lnTo>
                    <a:pt x="8874" y="18077"/>
                  </a:lnTo>
                  <a:lnTo>
                    <a:pt x="9281" y="18019"/>
                  </a:lnTo>
                  <a:lnTo>
                    <a:pt x="9688" y="17961"/>
                  </a:lnTo>
                  <a:lnTo>
                    <a:pt x="10075" y="17883"/>
                  </a:lnTo>
                  <a:lnTo>
                    <a:pt x="10443" y="17786"/>
                  </a:lnTo>
                  <a:lnTo>
                    <a:pt x="10792" y="17670"/>
                  </a:lnTo>
                  <a:lnTo>
                    <a:pt x="11141" y="17534"/>
                  </a:lnTo>
                  <a:lnTo>
                    <a:pt x="11451" y="17399"/>
                  </a:lnTo>
                  <a:lnTo>
                    <a:pt x="11761" y="17244"/>
                  </a:lnTo>
                  <a:lnTo>
                    <a:pt x="12071" y="17069"/>
                  </a:lnTo>
                  <a:lnTo>
                    <a:pt x="12342" y="16876"/>
                  </a:lnTo>
                  <a:lnTo>
                    <a:pt x="12613" y="16682"/>
                  </a:lnTo>
                  <a:lnTo>
                    <a:pt x="12865" y="16488"/>
                  </a:lnTo>
                  <a:lnTo>
                    <a:pt x="13117" y="16256"/>
                  </a:lnTo>
                  <a:lnTo>
                    <a:pt x="13349" y="16043"/>
                  </a:lnTo>
                  <a:lnTo>
                    <a:pt x="13562" y="15810"/>
                  </a:lnTo>
                  <a:lnTo>
                    <a:pt x="13776" y="15558"/>
                  </a:lnTo>
                  <a:lnTo>
                    <a:pt x="13969" y="15306"/>
                  </a:lnTo>
                  <a:lnTo>
                    <a:pt x="14144" y="15054"/>
                  </a:lnTo>
                  <a:lnTo>
                    <a:pt x="14318" y="14783"/>
                  </a:lnTo>
                  <a:lnTo>
                    <a:pt x="14473" y="14531"/>
                  </a:lnTo>
                  <a:lnTo>
                    <a:pt x="14764" y="13970"/>
                  </a:lnTo>
                  <a:lnTo>
                    <a:pt x="15015" y="13427"/>
                  </a:lnTo>
                  <a:lnTo>
                    <a:pt x="15229" y="12865"/>
                  </a:lnTo>
                  <a:lnTo>
                    <a:pt x="15403" y="12303"/>
                  </a:lnTo>
                  <a:lnTo>
                    <a:pt x="15539" y="11741"/>
                  </a:lnTo>
                  <a:lnTo>
                    <a:pt x="15635" y="11199"/>
                  </a:lnTo>
                  <a:lnTo>
                    <a:pt x="15732" y="10695"/>
                  </a:lnTo>
                  <a:lnTo>
                    <a:pt x="15790" y="10230"/>
                  </a:lnTo>
                  <a:lnTo>
                    <a:pt x="15868" y="9455"/>
                  </a:lnTo>
                  <a:lnTo>
                    <a:pt x="15887" y="8855"/>
                  </a:lnTo>
                  <a:lnTo>
                    <a:pt x="15887" y="8390"/>
                  </a:lnTo>
                  <a:lnTo>
                    <a:pt x="15829" y="7809"/>
                  </a:lnTo>
                  <a:lnTo>
                    <a:pt x="15849" y="7634"/>
                  </a:lnTo>
                  <a:lnTo>
                    <a:pt x="15849" y="7576"/>
                  </a:lnTo>
                  <a:lnTo>
                    <a:pt x="15887" y="7499"/>
                  </a:lnTo>
                  <a:lnTo>
                    <a:pt x="16081" y="7169"/>
                  </a:lnTo>
                  <a:lnTo>
                    <a:pt x="16236" y="6859"/>
                  </a:lnTo>
                  <a:lnTo>
                    <a:pt x="16410" y="6472"/>
                  </a:lnTo>
                  <a:lnTo>
                    <a:pt x="16604" y="6026"/>
                  </a:lnTo>
                  <a:lnTo>
                    <a:pt x="16779" y="5503"/>
                  </a:lnTo>
                  <a:lnTo>
                    <a:pt x="16856" y="5232"/>
                  </a:lnTo>
                  <a:lnTo>
                    <a:pt x="16933" y="4961"/>
                  </a:lnTo>
                  <a:lnTo>
                    <a:pt x="16992" y="4670"/>
                  </a:lnTo>
                  <a:lnTo>
                    <a:pt x="17030" y="4379"/>
                  </a:lnTo>
                  <a:lnTo>
                    <a:pt x="17050" y="4089"/>
                  </a:lnTo>
                  <a:lnTo>
                    <a:pt x="17069" y="3798"/>
                  </a:lnTo>
                  <a:lnTo>
                    <a:pt x="17069" y="3488"/>
                  </a:lnTo>
                  <a:lnTo>
                    <a:pt x="17030" y="3198"/>
                  </a:lnTo>
                  <a:lnTo>
                    <a:pt x="16972" y="2907"/>
                  </a:lnTo>
                  <a:lnTo>
                    <a:pt x="16895" y="2616"/>
                  </a:lnTo>
                  <a:lnTo>
                    <a:pt x="16779" y="2345"/>
                  </a:lnTo>
                  <a:lnTo>
                    <a:pt x="16643" y="2054"/>
                  </a:lnTo>
                  <a:lnTo>
                    <a:pt x="16469" y="1803"/>
                  </a:lnTo>
                  <a:lnTo>
                    <a:pt x="16255" y="1551"/>
                  </a:lnTo>
                  <a:lnTo>
                    <a:pt x="16023" y="1299"/>
                  </a:lnTo>
                  <a:lnTo>
                    <a:pt x="15732" y="1066"/>
                  </a:lnTo>
                  <a:lnTo>
                    <a:pt x="15422" y="873"/>
                  </a:lnTo>
                  <a:lnTo>
                    <a:pt x="15054" y="660"/>
                  </a:lnTo>
                  <a:lnTo>
                    <a:pt x="14647" y="485"/>
                  </a:lnTo>
                  <a:lnTo>
                    <a:pt x="14182" y="330"/>
                  </a:lnTo>
                  <a:lnTo>
                    <a:pt x="13717" y="214"/>
                  </a:lnTo>
                  <a:lnTo>
                    <a:pt x="13272" y="117"/>
                  </a:lnTo>
                  <a:lnTo>
                    <a:pt x="12846" y="40"/>
                  </a:lnTo>
                  <a:lnTo>
                    <a:pt x="12439" y="1"/>
                  </a:lnTo>
                  <a:close/>
                </a:path>
              </a:pathLst>
            </a:custGeom>
            <a:solidFill>
              <a:schemeClr val="accent3"/>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11" name="Google Shape;1211;p25"/>
            <p:cNvSpPr/>
            <p:nvPr/>
          </p:nvSpPr>
          <p:spPr>
            <a:xfrm>
              <a:off x="3621625" y="5422050"/>
              <a:ext cx="180700" cy="69775"/>
            </a:xfrm>
            <a:custGeom>
              <a:avLst/>
              <a:gdLst/>
              <a:ahLst/>
              <a:cxnLst/>
              <a:rect l="l" t="t" r="r" b="b"/>
              <a:pathLst>
                <a:path w="7228" h="2791" extrusionOk="0">
                  <a:moveTo>
                    <a:pt x="1" y="1"/>
                  </a:moveTo>
                  <a:lnTo>
                    <a:pt x="1" y="233"/>
                  </a:lnTo>
                  <a:lnTo>
                    <a:pt x="39" y="543"/>
                  </a:lnTo>
                  <a:lnTo>
                    <a:pt x="98" y="912"/>
                  </a:lnTo>
                  <a:lnTo>
                    <a:pt x="156" y="1125"/>
                  </a:lnTo>
                  <a:lnTo>
                    <a:pt x="233" y="1318"/>
                  </a:lnTo>
                  <a:lnTo>
                    <a:pt x="311" y="1531"/>
                  </a:lnTo>
                  <a:lnTo>
                    <a:pt x="427" y="1725"/>
                  </a:lnTo>
                  <a:lnTo>
                    <a:pt x="543" y="1919"/>
                  </a:lnTo>
                  <a:lnTo>
                    <a:pt x="698" y="2093"/>
                  </a:lnTo>
                  <a:lnTo>
                    <a:pt x="892" y="2268"/>
                  </a:lnTo>
                  <a:lnTo>
                    <a:pt x="1086" y="2423"/>
                  </a:lnTo>
                  <a:lnTo>
                    <a:pt x="1318" y="2539"/>
                  </a:lnTo>
                  <a:lnTo>
                    <a:pt x="1589" y="2636"/>
                  </a:lnTo>
                  <a:lnTo>
                    <a:pt x="1783" y="2675"/>
                  </a:lnTo>
                  <a:lnTo>
                    <a:pt x="1938" y="2713"/>
                  </a:lnTo>
                  <a:lnTo>
                    <a:pt x="2112" y="2733"/>
                  </a:lnTo>
                  <a:lnTo>
                    <a:pt x="2267" y="2733"/>
                  </a:lnTo>
                  <a:lnTo>
                    <a:pt x="2539" y="2713"/>
                  </a:lnTo>
                  <a:lnTo>
                    <a:pt x="2810" y="2655"/>
                  </a:lnTo>
                  <a:lnTo>
                    <a:pt x="3023" y="2578"/>
                  </a:lnTo>
                  <a:lnTo>
                    <a:pt x="3236" y="2461"/>
                  </a:lnTo>
                  <a:lnTo>
                    <a:pt x="3410" y="2345"/>
                  </a:lnTo>
                  <a:lnTo>
                    <a:pt x="3546" y="2210"/>
                  </a:lnTo>
                  <a:lnTo>
                    <a:pt x="3720" y="2306"/>
                  </a:lnTo>
                  <a:lnTo>
                    <a:pt x="3914" y="2423"/>
                  </a:lnTo>
                  <a:lnTo>
                    <a:pt x="4127" y="2520"/>
                  </a:lnTo>
                  <a:lnTo>
                    <a:pt x="4321" y="2597"/>
                  </a:lnTo>
                  <a:lnTo>
                    <a:pt x="4534" y="2675"/>
                  </a:lnTo>
                  <a:lnTo>
                    <a:pt x="4767" y="2733"/>
                  </a:lnTo>
                  <a:lnTo>
                    <a:pt x="4960" y="2771"/>
                  </a:lnTo>
                  <a:lnTo>
                    <a:pt x="5174" y="2791"/>
                  </a:lnTo>
                  <a:lnTo>
                    <a:pt x="5329" y="2771"/>
                  </a:lnTo>
                  <a:lnTo>
                    <a:pt x="5464" y="2733"/>
                  </a:lnTo>
                  <a:lnTo>
                    <a:pt x="5638" y="2655"/>
                  </a:lnTo>
                  <a:lnTo>
                    <a:pt x="5793" y="2558"/>
                  </a:lnTo>
                  <a:lnTo>
                    <a:pt x="5948" y="2442"/>
                  </a:lnTo>
                  <a:lnTo>
                    <a:pt x="6103" y="2306"/>
                  </a:lnTo>
                  <a:lnTo>
                    <a:pt x="6413" y="2016"/>
                  </a:lnTo>
                  <a:lnTo>
                    <a:pt x="6704" y="1706"/>
                  </a:lnTo>
                  <a:lnTo>
                    <a:pt x="6937" y="1415"/>
                  </a:lnTo>
                  <a:lnTo>
                    <a:pt x="7227" y="1028"/>
                  </a:lnTo>
                  <a:lnTo>
                    <a:pt x="7227" y="1028"/>
                  </a:lnTo>
                  <a:lnTo>
                    <a:pt x="6762" y="1105"/>
                  </a:lnTo>
                  <a:lnTo>
                    <a:pt x="6278" y="1144"/>
                  </a:lnTo>
                  <a:lnTo>
                    <a:pt x="5793" y="1163"/>
                  </a:lnTo>
                  <a:lnTo>
                    <a:pt x="5309" y="1163"/>
                  </a:lnTo>
                  <a:lnTo>
                    <a:pt x="4825" y="1125"/>
                  </a:lnTo>
                  <a:lnTo>
                    <a:pt x="4340" y="1086"/>
                  </a:lnTo>
                  <a:lnTo>
                    <a:pt x="3391" y="970"/>
                  </a:lnTo>
                  <a:lnTo>
                    <a:pt x="2965" y="912"/>
                  </a:lnTo>
                  <a:lnTo>
                    <a:pt x="2558" y="834"/>
                  </a:lnTo>
                  <a:lnTo>
                    <a:pt x="1841" y="679"/>
                  </a:lnTo>
                  <a:lnTo>
                    <a:pt x="1260" y="524"/>
                  </a:lnTo>
                  <a:lnTo>
                    <a:pt x="795" y="369"/>
                  </a:lnTo>
                  <a:lnTo>
                    <a:pt x="427" y="214"/>
                  </a:lnTo>
                  <a:lnTo>
                    <a:pt x="194" y="98"/>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12" name="Google Shape;1212;p25"/>
            <p:cNvSpPr/>
            <p:nvPr/>
          </p:nvSpPr>
          <p:spPr>
            <a:xfrm>
              <a:off x="3483100" y="5167300"/>
              <a:ext cx="319700" cy="226700"/>
            </a:xfrm>
            <a:custGeom>
              <a:avLst/>
              <a:gdLst/>
              <a:ahLst/>
              <a:cxnLst/>
              <a:rect l="l" t="t" r="r" b="b"/>
              <a:pathLst>
                <a:path w="12788" h="9068" extrusionOk="0">
                  <a:moveTo>
                    <a:pt x="8177" y="0"/>
                  </a:moveTo>
                  <a:lnTo>
                    <a:pt x="7828" y="39"/>
                  </a:lnTo>
                  <a:lnTo>
                    <a:pt x="7498" y="97"/>
                  </a:lnTo>
                  <a:lnTo>
                    <a:pt x="7188" y="175"/>
                  </a:lnTo>
                  <a:lnTo>
                    <a:pt x="6878" y="271"/>
                  </a:lnTo>
                  <a:lnTo>
                    <a:pt x="6588" y="388"/>
                  </a:lnTo>
                  <a:lnTo>
                    <a:pt x="6317" y="523"/>
                  </a:lnTo>
                  <a:lnTo>
                    <a:pt x="6045" y="678"/>
                  </a:lnTo>
                  <a:lnTo>
                    <a:pt x="5794" y="833"/>
                  </a:lnTo>
                  <a:lnTo>
                    <a:pt x="5542" y="1008"/>
                  </a:lnTo>
                  <a:lnTo>
                    <a:pt x="5309" y="1201"/>
                  </a:lnTo>
                  <a:lnTo>
                    <a:pt x="5096" y="1395"/>
                  </a:lnTo>
                  <a:lnTo>
                    <a:pt x="4883" y="1608"/>
                  </a:lnTo>
                  <a:lnTo>
                    <a:pt x="4689" y="1821"/>
                  </a:lnTo>
                  <a:lnTo>
                    <a:pt x="4515" y="2034"/>
                  </a:lnTo>
                  <a:lnTo>
                    <a:pt x="4166" y="2480"/>
                  </a:lnTo>
                  <a:lnTo>
                    <a:pt x="3875" y="2945"/>
                  </a:lnTo>
                  <a:lnTo>
                    <a:pt x="3624" y="3391"/>
                  </a:lnTo>
                  <a:lnTo>
                    <a:pt x="3411" y="3836"/>
                  </a:lnTo>
                  <a:lnTo>
                    <a:pt x="3236" y="4262"/>
                  </a:lnTo>
                  <a:lnTo>
                    <a:pt x="3101" y="4650"/>
                  </a:lnTo>
                  <a:lnTo>
                    <a:pt x="3004" y="4999"/>
                  </a:lnTo>
                  <a:lnTo>
                    <a:pt x="2907" y="5309"/>
                  </a:lnTo>
                  <a:lnTo>
                    <a:pt x="2791" y="5580"/>
                  </a:lnTo>
                  <a:lnTo>
                    <a:pt x="2636" y="5851"/>
                  </a:lnTo>
                  <a:lnTo>
                    <a:pt x="2461" y="6084"/>
                  </a:lnTo>
                  <a:lnTo>
                    <a:pt x="2287" y="6297"/>
                  </a:lnTo>
                  <a:lnTo>
                    <a:pt x="2074" y="6490"/>
                  </a:lnTo>
                  <a:lnTo>
                    <a:pt x="1880" y="6665"/>
                  </a:lnTo>
                  <a:lnTo>
                    <a:pt x="1647" y="6800"/>
                  </a:lnTo>
                  <a:lnTo>
                    <a:pt x="1434" y="6936"/>
                  </a:lnTo>
                  <a:lnTo>
                    <a:pt x="1202" y="7033"/>
                  </a:lnTo>
                  <a:lnTo>
                    <a:pt x="989" y="7091"/>
                  </a:lnTo>
                  <a:lnTo>
                    <a:pt x="756" y="7149"/>
                  </a:lnTo>
                  <a:lnTo>
                    <a:pt x="543" y="7188"/>
                  </a:lnTo>
                  <a:lnTo>
                    <a:pt x="349" y="7188"/>
                  </a:lnTo>
                  <a:lnTo>
                    <a:pt x="175" y="7169"/>
                  </a:lnTo>
                  <a:lnTo>
                    <a:pt x="1" y="7110"/>
                  </a:lnTo>
                  <a:lnTo>
                    <a:pt x="136" y="7227"/>
                  </a:lnTo>
                  <a:lnTo>
                    <a:pt x="311" y="7343"/>
                  </a:lnTo>
                  <a:lnTo>
                    <a:pt x="543" y="7498"/>
                  </a:lnTo>
                  <a:lnTo>
                    <a:pt x="853" y="7692"/>
                  </a:lnTo>
                  <a:lnTo>
                    <a:pt x="1221" y="7885"/>
                  </a:lnTo>
                  <a:lnTo>
                    <a:pt x="1647" y="8099"/>
                  </a:lnTo>
                  <a:lnTo>
                    <a:pt x="2151" y="8292"/>
                  </a:lnTo>
                  <a:lnTo>
                    <a:pt x="2732" y="8505"/>
                  </a:lnTo>
                  <a:lnTo>
                    <a:pt x="3352" y="8680"/>
                  </a:lnTo>
                  <a:lnTo>
                    <a:pt x="4050" y="8835"/>
                  </a:lnTo>
                  <a:lnTo>
                    <a:pt x="4437" y="8893"/>
                  </a:lnTo>
                  <a:lnTo>
                    <a:pt x="4825" y="8951"/>
                  </a:lnTo>
                  <a:lnTo>
                    <a:pt x="5232" y="9009"/>
                  </a:lnTo>
                  <a:lnTo>
                    <a:pt x="5639" y="9048"/>
                  </a:lnTo>
                  <a:lnTo>
                    <a:pt x="6084" y="9067"/>
                  </a:lnTo>
                  <a:lnTo>
                    <a:pt x="6995" y="9067"/>
                  </a:lnTo>
                  <a:lnTo>
                    <a:pt x="7479" y="9048"/>
                  </a:lnTo>
                  <a:lnTo>
                    <a:pt x="7983" y="9009"/>
                  </a:lnTo>
                  <a:lnTo>
                    <a:pt x="8506" y="8951"/>
                  </a:lnTo>
                  <a:lnTo>
                    <a:pt x="9010" y="8854"/>
                  </a:lnTo>
                  <a:lnTo>
                    <a:pt x="9475" y="8738"/>
                  </a:lnTo>
                  <a:lnTo>
                    <a:pt x="9920" y="8583"/>
                  </a:lnTo>
                  <a:lnTo>
                    <a:pt x="10327" y="8389"/>
                  </a:lnTo>
                  <a:lnTo>
                    <a:pt x="10695" y="8176"/>
                  </a:lnTo>
                  <a:lnTo>
                    <a:pt x="11044" y="7944"/>
                  </a:lnTo>
                  <a:lnTo>
                    <a:pt x="11354" y="7672"/>
                  </a:lnTo>
                  <a:lnTo>
                    <a:pt x="11644" y="7382"/>
                  </a:lnTo>
                  <a:lnTo>
                    <a:pt x="11877" y="7072"/>
                  </a:lnTo>
                  <a:lnTo>
                    <a:pt x="12109" y="6742"/>
                  </a:lnTo>
                  <a:lnTo>
                    <a:pt x="12284" y="6413"/>
                  </a:lnTo>
                  <a:lnTo>
                    <a:pt x="12458" y="6064"/>
                  </a:lnTo>
                  <a:lnTo>
                    <a:pt x="12574" y="5696"/>
                  </a:lnTo>
                  <a:lnTo>
                    <a:pt x="12671" y="5328"/>
                  </a:lnTo>
                  <a:lnTo>
                    <a:pt x="12749" y="4960"/>
                  </a:lnTo>
                  <a:lnTo>
                    <a:pt x="12788" y="4572"/>
                  </a:lnTo>
                  <a:lnTo>
                    <a:pt x="12788" y="4204"/>
                  </a:lnTo>
                  <a:lnTo>
                    <a:pt x="12768" y="3817"/>
                  </a:lnTo>
                  <a:lnTo>
                    <a:pt x="12729" y="3449"/>
                  </a:lnTo>
                  <a:lnTo>
                    <a:pt x="12652" y="3081"/>
                  </a:lnTo>
                  <a:lnTo>
                    <a:pt x="12555" y="2732"/>
                  </a:lnTo>
                  <a:lnTo>
                    <a:pt x="12419" y="2383"/>
                  </a:lnTo>
                  <a:lnTo>
                    <a:pt x="12264" y="2054"/>
                  </a:lnTo>
                  <a:lnTo>
                    <a:pt x="12090" y="1744"/>
                  </a:lnTo>
                  <a:lnTo>
                    <a:pt x="11877" y="1453"/>
                  </a:lnTo>
                  <a:lnTo>
                    <a:pt x="11625" y="1182"/>
                  </a:lnTo>
                  <a:lnTo>
                    <a:pt x="11373" y="930"/>
                  </a:lnTo>
                  <a:lnTo>
                    <a:pt x="11083" y="698"/>
                  </a:lnTo>
                  <a:lnTo>
                    <a:pt x="10773" y="504"/>
                  </a:lnTo>
                  <a:lnTo>
                    <a:pt x="10424" y="349"/>
                  </a:lnTo>
                  <a:lnTo>
                    <a:pt x="10056" y="213"/>
                  </a:lnTo>
                  <a:lnTo>
                    <a:pt x="9668" y="116"/>
                  </a:lnTo>
                  <a:lnTo>
                    <a:pt x="9281" y="39"/>
                  </a:lnTo>
                  <a:lnTo>
                    <a:pt x="8893" y="0"/>
                  </a:lnTo>
                  <a:close/>
                </a:path>
              </a:pathLst>
            </a:custGeom>
            <a:solidFill>
              <a:schemeClr val="accent3"/>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13" name="Google Shape;1213;p25"/>
            <p:cNvSpPr/>
            <p:nvPr/>
          </p:nvSpPr>
          <p:spPr>
            <a:xfrm>
              <a:off x="3525725" y="5203125"/>
              <a:ext cx="257700" cy="178275"/>
            </a:xfrm>
            <a:custGeom>
              <a:avLst/>
              <a:gdLst/>
              <a:ahLst/>
              <a:cxnLst/>
              <a:rect l="l" t="t" r="r" b="b"/>
              <a:pathLst>
                <a:path w="10308" h="7131" extrusionOk="0">
                  <a:moveTo>
                    <a:pt x="9068" y="1"/>
                  </a:moveTo>
                  <a:lnTo>
                    <a:pt x="8990" y="388"/>
                  </a:lnTo>
                  <a:lnTo>
                    <a:pt x="8893" y="776"/>
                  </a:lnTo>
                  <a:lnTo>
                    <a:pt x="8796" y="1163"/>
                  </a:lnTo>
                  <a:lnTo>
                    <a:pt x="8661" y="1531"/>
                  </a:lnTo>
                  <a:lnTo>
                    <a:pt x="8506" y="1900"/>
                  </a:lnTo>
                  <a:lnTo>
                    <a:pt x="8331" y="2248"/>
                  </a:lnTo>
                  <a:lnTo>
                    <a:pt x="8138" y="2597"/>
                  </a:lnTo>
                  <a:lnTo>
                    <a:pt x="7905" y="2926"/>
                  </a:lnTo>
                  <a:lnTo>
                    <a:pt x="7673" y="3217"/>
                  </a:lnTo>
                  <a:lnTo>
                    <a:pt x="7421" y="3488"/>
                  </a:lnTo>
                  <a:lnTo>
                    <a:pt x="7169" y="3759"/>
                  </a:lnTo>
                  <a:lnTo>
                    <a:pt x="6878" y="4011"/>
                  </a:lnTo>
                  <a:lnTo>
                    <a:pt x="6588" y="4244"/>
                  </a:lnTo>
                  <a:lnTo>
                    <a:pt x="6278" y="4457"/>
                  </a:lnTo>
                  <a:lnTo>
                    <a:pt x="5968" y="4670"/>
                  </a:lnTo>
                  <a:lnTo>
                    <a:pt x="5638" y="4864"/>
                  </a:lnTo>
                  <a:lnTo>
                    <a:pt x="5290" y="5019"/>
                  </a:lnTo>
                  <a:lnTo>
                    <a:pt x="4941" y="5174"/>
                  </a:lnTo>
                  <a:lnTo>
                    <a:pt x="4592" y="5290"/>
                  </a:lnTo>
                  <a:lnTo>
                    <a:pt x="4224" y="5367"/>
                  </a:lnTo>
                  <a:lnTo>
                    <a:pt x="3856" y="5445"/>
                  </a:lnTo>
                  <a:lnTo>
                    <a:pt x="3488" y="5484"/>
                  </a:lnTo>
                  <a:lnTo>
                    <a:pt x="3120" y="5484"/>
                  </a:lnTo>
                  <a:lnTo>
                    <a:pt x="2752" y="5445"/>
                  </a:lnTo>
                  <a:lnTo>
                    <a:pt x="2422" y="5387"/>
                  </a:lnTo>
                  <a:lnTo>
                    <a:pt x="2112" y="5290"/>
                  </a:lnTo>
                  <a:lnTo>
                    <a:pt x="1783" y="5154"/>
                  </a:lnTo>
                  <a:lnTo>
                    <a:pt x="1473" y="4980"/>
                  </a:lnTo>
                  <a:lnTo>
                    <a:pt x="1337" y="5135"/>
                  </a:lnTo>
                  <a:lnTo>
                    <a:pt x="1163" y="5290"/>
                  </a:lnTo>
                  <a:lnTo>
                    <a:pt x="989" y="5445"/>
                  </a:lnTo>
                  <a:lnTo>
                    <a:pt x="814" y="5581"/>
                  </a:lnTo>
                  <a:lnTo>
                    <a:pt x="621" y="5697"/>
                  </a:lnTo>
                  <a:lnTo>
                    <a:pt x="427" y="5813"/>
                  </a:lnTo>
                  <a:lnTo>
                    <a:pt x="214" y="5929"/>
                  </a:lnTo>
                  <a:lnTo>
                    <a:pt x="1" y="6026"/>
                  </a:lnTo>
                  <a:lnTo>
                    <a:pt x="485" y="6259"/>
                  </a:lnTo>
                  <a:lnTo>
                    <a:pt x="1066" y="6491"/>
                  </a:lnTo>
                  <a:lnTo>
                    <a:pt x="1376" y="6607"/>
                  </a:lnTo>
                  <a:lnTo>
                    <a:pt x="1725" y="6724"/>
                  </a:lnTo>
                  <a:lnTo>
                    <a:pt x="2112" y="6821"/>
                  </a:lnTo>
                  <a:lnTo>
                    <a:pt x="2500" y="6898"/>
                  </a:lnTo>
                  <a:lnTo>
                    <a:pt x="2926" y="6995"/>
                  </a:lnTo>
                  <a:lnTo>
                    <a:pt x="3372" y="7053"/>
                  </a:lnTo>
                  <a:lnTo>
                    <a:pt x="3837" y="7092"/>
                  </a:lnTo>
                  <a:lnTo>
                    <a:pt x="4340" y="7131"/>
                  </a:lnTo>
                  <a:lnTo>
                    <a:pt x="5387" y="7131"/>
                  </a:lnTo>
                  <a:lnTo>
                    <a:pt x="5948" y="7092"/>
                  </a:lnTo>
                  <a:lnTo>
                    <a:pt x="6530" y="7034"/>
                  </a:lnTo>
                  <a:lnTo>
                    <a:pt x="6917" y="6976"/>
                  </a:lnTo>
                  <a:lnTo>
                    <a:pt x="7266" y="6879"/>
                  </a:lnTo>
                  <a:lnTo>
                    <a:pt x="7595" y="6782"/>
                  </a:lnTo>
                  <a:lnTo>
                    <a:pt x="7925" y="6646"/>
                  </a:lnTo>
                  <a:lnTo>
                    <a:pt x="8215" y="6511"/>
                  </a:lnTo>
                  <a:lnTo>
                    <a:pt x="8486" y="6356"/>
                  </a:lnTo>
                  <a:lnTo>
                    <a:pt x="8738" y="6162"/>
                  </a:lnTo>
                  <a:lnTo>
                    <a:pt x="8971" y="5968"/>
                  </a:lnTo>
                  <a:lnTo>
                    <a:pt x="9184" y="5774"/>
                  </a:lnTo>
                  <a:lnTo>
                    <a:pt x="9397" y="5542"/>
                  </a:lnTo>
                  <a:lnTo>
                    <a:pt x="9571" y="5309"/>
                  </a:lnTo>
                  <a:lnTo>
                    <a:pt x="9726" y="5077"/>
                  </a:lnTo>
                  <a:lnTo>
                    <a:pt x="9862" y="4825"/>
                  </a:lnTo>
                  <a:lnTo>
                    <a:pt x="9978" y="4554"/>
                  </a:lnTo>
                  <a:lnTo>
                    <a:pt x="10075" y="4283"/>
                  </a:lnTo>
                  <a:lnTo>
                    <a:pt x="10153" y="4011"/>
                  </a:lnTo>
                  <a:lnTo>
                    <a:pt x="10230" y="3740"/>
                  </a:lnTo>
                  <a:lnTo>
                    <a:pt x="10269" y="3469"/>
                  </a:lnTo>
                  <a:lnTo>
                    <a:pt x="10288" y="3178"/>
                  </a:lnTo>
                  <a:lnTo>
                    <a:pt x="10308" y="2907"/>
                  </a:lnTo>
                  <a:lnTo>
                    <a:pt x="10288" y="2636"/>
                  </a:lnTo>
                  <a:lnTo>
                    <a:pt x="10269" y="2345"/>
                  </a:lnTo>
                  <a:lnTo>
                    <a:pt x="10230" y="2074"/>
                  </a:lnTo>
                  <a:lnTo>
                    <a:pt x="10172" y="1803"/>
                  </a:lnTo>
                  <a:lnTo>
                    <a:pt x="10094" y="1551"/>
                  </a:lnTo>
                  <a:lnTo>
                    <a:pt x="9998" y="1299"/>
                  </a:lnTo>
                  <a:lnTo>
                    <a:pt x="9881" y="1047"/>
                  </a:lnTo>
                  <a:lnTo>
                    <a:pt x="9746" y="815"/>
                  </a:lnTo>
                  <a:lnTo>
                    <a:pt x="9591" y="582"/>
                  </a:lnTo>
                  <a:lnTo>
                    <a:pt x="9436" y="369"/>
                  </a:lnTo>
                  <a:lnTo>
                    <a:pt x="9261" y="175"/>
                  </a:lnTo>
                  <a:lnTo>
                    <a:pt x="9068" y="1"/>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14" name="Google Shape;1214;p25"/>
            <p:cNvSpPr/>
            <p:nvPr/>
          </p:nvSpPr>
          <p:spPr>
            <a:xfrm>
              <a:off x="3778537" y="5204829"/>
              <a:ext cx="141450" cy="220900"/>
            </a:xfrm>
            <a:custGeom>
              <a:avLst/>
              <a:gdLst/>
              <a:ahLst/>
              <a:cxnLst/>
              <a:rect l="l" t="t" r="r" b="b"/>
              <a:pathLst>
                <a:path w="5658" h="8836" extrusionOk="0">
                  <a:moveTo>
                    <a:pt x="3100" y="1"/>
                  </a:moveTo>
                  <a:lnTo>
                    <a:pt x="2868" y="59"/>
                  </a:lnTo>
                  <a:lnTo>
                    <a:pt x="2674" y="136"/>
                  </a:lnTo>
                  <a:lnTo>
                    <a:pt x="2461" y="214"/>
                  </a:lnTo>
                  <a:lnTo>
                    <a:pt x="2248" y="330"/>
                  </a:lnTo>
                  <a:lnTo>
                    <a:pt x="2054" y="466"/>
                  </a:lnTo>
                  <a:lnTo>
                    <a:pt x="1860" y="601"/>
                  </a:lnTo>
                  <a:lnTo>
                    <a:pt x="1666" y="756"/>
                  </a:lnTo>
                  <a:lnTo>
                    <a:pt x="1492" y="931"/>
                  </a:lnTo>
                  <a:lnTo>
                    <a:pt x="1318" y="1105"/>
                  </a:lnTo>
                  <a:lnTo>
                    <a:pt x="1163" y="1318"/>
                  </a:lnTo>
                  <a:lnTo>
                    <a:pt x="1008" y="1512"/>
                  </a:lnTo>
                  <a:lnTo>
                    <a:pt x="853" y="1725"/>
                  </a:lnTo>
                  <a:lnTo>
                    <a:pt x="717" y="1938"/>
                  </a:lnTo>
                  <a:lnTo>
                    <a:pt x="601" y="2170"/>
                  </a:lnTo>
                  <a:lnTo>
                    <a:pt x="485" y="2403"/>
                  </a:lnTo>
                  <a:lnTo>
                    <a:pt x="368" y="2635"/>
                  </a:lnTo>
                  <a:lnTo>
                    <a:pt x="272" y="2887"/>
                  </a:lnTo>
                  <a:lnTo>
                    <a:pt x="194" y="3120"/>
                  </a:lnTo>
                  <a:lnTo>
                    <a:pt x="136" y="3372"/>
                  </a:lnTo>
                  <a:lnTo>
                    <a:pt x="78" y="3604"/>
                  </a:lnTo>
                  <a:lnTo>
                    <a:pt x="39" y="3856"/>
                  </a:lnTo>
                  <a:lnTo>
                    <a:pt x="0" y="4089"/>
                  </a:lnTo>
                  <a:lnTo>
                    <a:pt x="0" y="4321"/>
                  </a:lnTo>
                  <a:lnTo>
                    <a:pt x="0" y="4554"/>
                  </a:lnTo>
                  <a:lnTo>
                    <a:pt x="20" y="4767"/>
                  </a:lnTo>
                  <a:lnTo>
                    <a:pt x="58" y="4980"/>
                  </a:lnTo>
                  <a:lnTo>
                    <a:pt x="97" y="5193"/>
                  </a:lnTo>
                  <a:lnTo>
                    <a:pt x="175" y="5387"/>
                  </a:lnTo>
                  <a:lnTo>
                    <a:pt x="272" y="5580"/>
                  </a:lnTo>
                  <a:lnTo>
                    <a:pt x="368" y="5755"/>
                  </a:lnTo>
                  <a:lnTo>
                    <a:pt x="504" y="5910"/>
                  </a:lnTo>
                  <a:lnTo>
                    <a:pt x="659" y="6065"/>
                  </a:lnTo>
                  <a:lnTo>
                    <a:pt x="950" y="6336"/>
                  </a:lnTo>
                  <a:lnTo>
                    <a:pt x="1182" y="6607"/>
                  </a:lnTo>
                  <a:lnTo>
                    <a:pt x="1395" y="6859"/>
                  </a:lnTo>
                  <a:lnTo>
                    <a:pt x="1550" y="7111"/>
                  </a:lnTo>
                  <a:lnTo>
                    <a:pt x="1686" y="7363"/>
                  </a:lnTo>
                  <a:lnTo>
                    <a:pt x="1783" y="7595"/>
                  </a:lnTo>
                  <a:lnTo>
                    <a:pt x="1860" y="7808"/>
                  </a:lnTo>
                  <a:lnTo>
                    <a:pt x="1918" y="8002"/>
                  </a:lnTo>
                  <a:lnTo>
                    <a:pt x="1938" y="8176"/>
                  </a:lnTo>
                  <a:lnTo>
                    <a:pt x="1957" y="8351"/>
                  </a:lnTo>
                  <a:lnTo>
                    <a:pt x="1957" y="8603"/>
                  </a:lnTo>
                  <a:lnTo>
                    <a:pt x="1938" y="8777"/>
                  </a:lnTo>
                  <a:lnTo>
                    <a:pt x="1918" y="8835"/>
                  </a:lnTo>
                  <a:lnTo>
                    <a:pt x="2170" y="8816"/>
                  </a:lnTo>
                  <a:lnTo>
                    <a:pt x="2422" y="8777"/>
                  </a:lnTo>
                  <a:lnTo>
                    <a:pt x="2655" y="8738"/>
                  </a:lnTo>
                  <a:lnTo>
                    <a:pt x="2868" y="8680"/>
                  </a:lnTo>
                  <a:lnTo>
                    <a:pt x="3081" y="8603"/>
                  </a:lnTo>
                  <a:lnTo>
                    <a:pt x="3275" y="8506"/>
                  </a:lnTo>
                  <a:lnTo>
                    <a:pt x="3468" y="8409"/>
                  </a:lnTo>
                  <a:lnTo>
                    <a:pt x="3662" y="8312"/>
                  </a:lnTo>
                  <a:lnTo>
                    <a:pt x="3836" y="8176"/>
                  </a:lnTo>
                  <a:lnTo>
                    <a:pt x="3991" y="8060"/>
                  </a:lnTo>
                  <a:lnTo>
                    <a:pt x="4166" y="7905"/>
                  </a:lnTo>
                  <a:lnTo>
                    <a:pt x="4301" y="7770"/>
                  </a:lnTo>
                  <a:lnTo>
                    <a:pt x="4437" y="7595"/>
                  </a:lnTo>
                  <a:lnTo>
                    <a:pt x="4573" y="7440"/>
                  </a:lnTo>
                  <a:lnTo>
                    <a:pt x="4805" y="7072"/>
                  </a:lnTo>
                  <a:lnTo>
                    <a:pt x="5018" y="6685"/>
                  </a:lnTo>
                  <a:lnTo>
                    <a:pt x="5193" y="6278"/>
                  </a:lnTo>
                  <a:lnTo>
                    <a:pt x="5328" y="5852"/>
                  </a:lnTo>
                  <a:lnTo>
                    <a:pt x="5444" y="5406"/>
                  </a:lnTo>
                  <a:lnTo>
                    <a:pt x="5541" y="4941"/>
                  </a:lnTo>
                  <a:lnTo>
                    <a:pt x="5599" y="4476"/>
                  </a:lnTo>
                  <a:lnTo>
                    <a:pt x="5638" y="4011"/>
                  </a:lnTo>
                  <a:lnTo>
                    <a:pt x="5658" y="3546"/>
                  </a:lnTo>
                  <a:lnTo>
                    <a:pt x="5658" y="3217"/>
                  </a:lnTo>
                  <a:lnTo>
                    <a:pt x="5638" y="2887"/>
                  </a:lnTo>
                  <a:lnTo>
                    <a:pt x="5619" y="2597"/>
                  </a:lnTo>
                  <a:lnTo>
                    <a:pt x="5580" y="2306"/>
                  </a:lnTo>
                  <a:lnTo>
                    <a:pt x="5483" y="1802"/>
                  </a:lnTo>
                  <a:lnTo>
                    <a:pt x="5348" y="1376"/>
                  </a:lnTo>
                  <a:lnTo>
                    <a:pt x="5231" y="1027"/>
                  </a:lnTo>
                  <a:lnTo>
                    <a:pt x="5096" y="756"/>
                  </a:lnTo>
                  <a:lnTo>
                    <a:pt x="4999" y="562"/>
                  </a:lnTo>
                  <a:lnTo>
                    <a:pt x="4921" y="466"/>
                  </a:lnTo>
                  <a:lnTo>
                    <a:pt x="4844" y="427"/>
                  </a:lnTo>
                  <a:lnTo>
                    <a:pt x="4747" y="369"/>
                  </a:lnTo>
                  <a:lnTo>
                    <a:pt x="4495" y="272"/>
                  </a:lnTo>
                  <a:lnTo>
                    <a:pt x="4185" y="194"/>
                  </a:lnTo>
                  <a:lnTo>
                    <a:pt x="3875" y="117"/>
                  </a:lnTo>
                  <a:lnTo>
                    <a:pt x="3333" y="39"/>
                  </a:lnTo>
                  <a:lnTo>
                    <a:pt x="3100" y="1"/>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15" name="Google Shape;1215;p25"/>
            <p:cNvSpPr/>
            <p:nvPr/>
          </p:nvSpPr>
          <p:spPr>
            <a:xfrm>
              <a:off x="3894325" y="5130475"/>
              <a:ext cx="123525" cy="69775"/>
            </a:xfrm>
            <a:custGeom>
              <a:avLst/>
              <a:gdLst/>
              <a:ahLst/>
              <a:cxnLst/>
              <a:rect l="l" t="t" r="r" b="b"/>
              <a:pathLst>
                <a:path w="4941" h="2791" extrusionOk="0">
                  <a:moveTo>
                    <a:pt x="1046" y="1"/>
                  </a:moveTo>
                  <a:lnTo>
                    <a:pt x="911" y="20"/>
                  </a:lnTo>
                  <a:lnTo>
                    <a:pt x="795" y="59"/>
                  </a:lnTo>
                  <a:lnTo>
                    <a:pt x="678" y="117"/>
                  </a:lnTo>
                  <a:lnTo>
                    <a:pt x="562" y="194"/>
                  </a:lnTo>
                  <a:lnTo>
                    <a:pt x="465" y="291"/>
                  </a:lnTo>
                  <a:lnTo>
                    <a:pt x="368" y="388"/>
                  </a:lnTo>
                  <a:lnTo>
                    <a:pt x="194" y="659"/>
                  </a:lnTo>
                  <a:lnTo>
                    <a:pt x="78" y="911"/>
                  </a:lnTo>
                  <a:lnTo>
                    <a:pt x="20" y="1163"/>
                  </a:lnTo>
                  <a:lnTo>
                    <a:pt x="0" y="1376"/>
                  </a:lnTo>
                  <a:lnTo>
                    <a:pt x="20" y="1589"/>
                  </a:lnTo>
                  <a:lnTo>
                    <a:pt x="58" y="1783"/>
                  </a:lnTo>
                  <a:lnTo>
                    <a:pt x="155" y="1958"/>
                  </a:lnTo>
                  <a:lnTo>
                    <a:pt x="252" y="2132"/>
                  </a:lnTo>
                  <a:lnTo>
                    <a:pt x="368" y="2268"/>
                  </a:lnTo>
                  <a:lnTo>
                    <a:pt x="504" y="2403"/>
                  </a:lnTo>
                  <a:lnTo>
                    <a:pt x="640" y="2500"/>
                  </a:lnTo>
                  <a:lnTo>
                    <a:pt x="756" y="2597"/>
                  </a:lnTo>
                  <a:lnTo>
                    <a:pt x="988" y="2732"/>
                  </a:lnTo>
                  <a:lnTo>
                    <a:pt x="1124" y="2771"/>
                  </a:lnTo>
                  <a:lnTo>
                    <a:pt x="1318" y="2791"/>
                  </a:lnTo>
                  <a:lnTo>
                    <a:pt x="1434" y="2791"/>
                  </a:lnTo>
                  <a:lnTo>
                    <a:pt x="1570" y="2771"/>
                  </a:lnTo>
                  <a:lnTo>
                    <a:pt x="1763" y="2713"/>
                  </a:lnTo>
                  <a:lnTo>
                    <a:pt x="1996" y="2616"/>
                  </a:lnTo>
                  <a:lnTo>
                    <a:pt x="2286" y="2461"/>
                  </a:lnTo>
                  <a:lnTo>
                    <a:pt x="2635" y="2268"/>
                  </a:lnTo>
                  <a:lnTo>
                    <a:pt x="2829" y="2151"/>
                  </a:lnTo>
                  <a:lnTo>
                    <a:pt x="3042" y="2074"/>
                  </a:lnTo>
                  <a:lnTo>
                    <a:pt x="3236" y="1996"/>
                  </a:lnTo>
                  <a:lnTo>
                    <a:pt x="3449" y="1958"/>
                  </a:lnTo>
                  <a:lnTo>
                    <a:pt x="3643" y="1938"/>
                  </a:lnTo>
                  <a:lnTo>
                    <a:pt x="3836" y="1919"/>
                  </a:lnTo>
                  <a:lnTo>
                    <a:pt x="4185" y="1938"/>
                  </a:lnTo>
                  <a:lnTo>
                    <a:pt x="4495" y="1977"/>
                  </a:lnTo>
                  <a:lnTo>
                    <a:pt x="4728" y="2035"/>
                  </a:lnTo>
                  <a:lnTo>
                    <a:pt x="4941" y="2093"/>
                  </a:lnTo>
                  <a:lnTo>
                    <a:pt x="4941" y="2093"/>
                  </a:lnTo>
                  <a:lnTo>
                    <a:pt x="4418" y="1744"/>
                  </a:lnTo>
                  <a:lnTo>
                    <a:pt x="3836" y="1318"/>
                  </a:lnTo>
                  <a:lnTo>
                    <a:pt x="3197" y="873"/>
                  </a:lnTo>
                  <a:lnTo>
                    <a:pt x="2868" y="659"/>
                  </a:lnTo>
                  <a:lnTo>
                    <a:pt x="2558" y="466"/>
                  </a:lnTo>
                  <a:lnTo>
                    <a:pt x="2228" y="291"/>
                  </a:lnTo>
                  <a:lnTo>
                    <a:pt x="1918" y="156"/>
                  </a:lnTo>
                  <a:lnTo>
                    <a:pt x="1608" y="59"/>
                  </a:lnTo>
                  <a:lnTo>
                    <a:pt x="1318" y="1"/>
                  </a:lnTo>
                  <a:close/>
                </a:path>
              </a:pathLst>
            </a:custGeom>
            <a:solidFill>
              <a:schemeClr val="accen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16" name="Google Shape;1216;p25"/>
            <p:cNvSpPr/>
            <p:nvPr/>
          </p:nvSpPr>
          <p:spPr>
            <a:xfrm>
              <a:off x="3900625" y="5118375"/>
              <a:ext cx="123525" cy="68800"/>
            </a:xfrm>
            <a:custGeom>
              <a:avLst/>
              <a:gdLst/>
              <a:ahLst/>
              <a:cxnLst/>
              <a:rect l="l" t="t" r="r" b="b"/>
              <a:pathLst>
                <a:path w="4941" h="2752" extrusionOk="0">
                  <a:moveTo>
                    <a:pt x="1337" y="0"/>
                  </a:moveTo>
                  <a:lnTo>
                    <a:pt x="1143" y="59"/>
                  </a:lnTo>
                  <a:lnTo>
                    <a:pt x="949" y="136"/>
                  </a:lnTo>
                  <a:lnTo>
                    <a:pt x="717" y="272"/>
                  </a:lnTo>
                  <a:lnTo>
                    <a:pt x="581" y="349"/>
                  </a:lnTo>
                  <a:lnTo>
                    <a:pt x="465" y="446"/>
                  </a:lnTo>
                  <a:lnTo>
                    <a:pt x="368" y="543"/>
                  </a:lnTo>
                  <a:lnTo>
                    <a:pt x="252" y="659"/>
                  </a:lnTo>
                  <a:lnTo>
                    <a:pt x="174" y="795"/>
                  </a:lnTo>
                  <a:lnTo>
                    <a:pt x="97" y="930"/>
                  </a:lnTo>
                  <a:lnTo>
                    <a:pt x="39" y="1105"/>
                  </a:lnTo>
                  <a:lnTo>
                    <a:pt x="0" y="1279"/>
                  </a:lnTo>
                  <a:lnTo>
                    <a:pt x="0" y="1453"/>
                  </a:lnTo>
                  <a:lnTo>
                    <a:pt x="19" y="1608"/>
                  </a:lnTo>
                  <a:lnTo>
                    <a:pt x="78" y="1744"/>
                  </a:lnTo>
                  <a:lnTo>
                    <a:pt x="136" y="1880"/>
                  </a:lnTo>
                  <a:lnTo>
                    <a:pt x="213" y="1996"/>
                  </a:lnTo>
                  <a:lnTo>
                    <a:pt x="291" y="2073"/>
                  </a:lnTo>
                  <a:lnTo>
                    <a:pt x="388" y="2170"/>
                  </a:lnTo>
                  <a:lnTo>
                    <a:pt x="504" y="2228"/>
                  </a:lnTo>
                  <a:lnTo>
                    <a:pt x="698" y="2345"/>
                  </a:lnTo>
                  <a:lnTo>
                    <a:pt x="872" y="2403"/>
                  </a:lnTo>
                  <a:lnTo>
                    <a:pt x="1066" y="2442"/>
                  </a:lnTo>
                  <a:lnTo>
                    <a:pt x="1531" y="2306"/>
                  </a:lnTo>
                  <a:lnTo>
                    <a:pt x="1976" y="2228"/>
                  </a:lnTo>
                  <a:lnTo>
                    <a:pt x="2383" y="2170"/>
                  </a:lnTo>
                  <a:lnTo>
                    <a:pt x="2771" y="2151"/>
                  </a:lnTo>
                  <a:lnTo>
                    <a:pt x="3119" y="2151"/>
                  </a:lnTo>
                  <a:lnTo>
                    <a:pt x="3449" y="2170"/>
                  </a:lnTo>
                  <a:lnTo>
                    <a:pt x="3739" y="2228"/>
                  </a:lnTo>
                  <a:lnTo>
                    <a:pt x="3991" y="2287"/>
                  </a:lnTo>
                  <a:lnTo>
                    <a:pt x="4204" y="2364"/>
                  </a:lnTo>
                  <a:lnTo>
                    <a:pt x="4417" y="2442"/>
                  </a:lnTo>
                  <a:lnTo>
                    <a:pt x="4572" y="2519"/>
                  </a:lnTo>
                  <a:lnTo>
                    <a:pt x="4708" y="2597"/>
                  </a:lnTo>
                  <a:lnTo>
                    <a:pt x="4882" y="2713"/>
                  </a:lnTo>
                  <a:lnTo>
                    <a:pt x="4940" y="2752"/>
                  </a:lnTo>
                  <a:lnTo>
                    <a:pt x="4882" y="2500"/>
                  </a:lnTo>
                  <a:lnTo>
                    <a:pt x="4785" y="2267"/>
                  </a:lnTo>
                  <a:lnTo>
                    <a:pt x="4708" y="2035"/>
                  </a:lnTo>
                  <a:lnTo>
                    <a:pt x="4592" y="1841"/>
                  </a:lnTo>
                  <a:lnTo>
                    <a:pt x="4476" y="1647"/>
                  </a:lnTo>
                  <a:lnTo>
                    <a:pt x="4359" y="1473"/>
                  </a:lnTo>
                  <a:lnTo>
                    <a:pt x="4224" y="1298"/>
                  </a:lnTo>
                  <a:lnTo>
                    <a:pt x="4088" y="1143"/>
                  </a:lnTo>
                  <a:lnTo>
                    <a:pt x="3952" y="1008"/>
                  </a:lnTo>
                  <a:lnTo>
                    <a:pt x="3817" y="872"/>
                  </a:lnTo>
                  <a:lnTo>
                    <a:pt x="3507" y="659"/>
                  </a:lnTo>
                  <a:lnTo>
                    <a:pt x="3197" y="485"/>
                  </a:lnTo>
                  <a:lnTo>
                    <a:pt x="2887" y="330"/>
                  </a:lnTo>
                  <a:lnTo>
                    <a:pt x="2596" y="213"/>
                  </a:lnTo>
                  <a:lnTo>
                    <a:pt x="2306" y="136"/>
                  </a:lnTo>
                  <a:lnTo>
                    <a:pt x="2034" y="78"/>
                  </a:lnTo>
                  <a:lnTo>
                    <a:pt x="1802" y="39"/>
                  </a:lnTo>
                  <a:lnTo>
                    <a:pt x="1473"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17" name="Google Shape;1217;p25"/>
            <p:cNvSpPr/>
            <p:nvPr/>
          </p:nvSpPr>
          <p:spPr>
            <a:xfrm>
              <a:off x="3930650" y="5136300"/>
              <a:ext cx="10200" cy="12600"/>
            </a:xfrm>
            <a:custGeom>
              <a:avLst/>
              <a:gdLst/>
              <a:ahLst/>
              <a:cxnLst/>
              <a:rect l="l" t="t" r="r" b="b"/>
              <a:pathLst>
                <a:path w="408" h="504" extrusionOk="0">
                  <a:moveTo>
                    <a:pt x="194" y="0"/>
                  </a:moveTo>
                  <a:lnTo>
                    <a:pt x="117" y="20"/>
                  </a:lnTo>
                  <a:lnTo>
                    <a:pt x="58" y="78"/>
                  </a:lnTo>
                  <a:lnTo>
                    <a:pt x="0" y="155"/>
                  </a:lnTo>
                  <a:lnTo>
                    <a:pt x="0" y="252"/>
                  </a:lnTo>
                  <a:lnTo>
                    <a:pt x="0" y="349"/>
                  </a:lnTo>
                  <a:lnTo>
                    <a:pt x="58" y="426"/>
                  </a:lnTo>
                  <a:lnTo>
                    <a:pt x="117" y="485"/>
                  </a:lnTo>
                  <a:lnTo>
                    <a:pt x="194" y="504"/>
                  </a:lnTo>
                  <a:lnTo>
                    <a:pt x="272" y="485"/>
                  </a:lnTo>
                  <a:lnTo>
                    <a:pt x="349" y="426"/>
                  </a:lnTo>
                  <a:lnTo>
                    <a:pt x="388" y="349"/>
                  </a:lnTo>
                  <a:lnTo>
                    <a:pt x="407" y="252"/>
                  </a:lnTo>
                  <a:lnTo>
                    <a:pt x="388" y="155"/>
                  </a:lnTo>
                  <a:lnTo>
                    <a:pt x="349" y="78"/>
                  </a:lnTo>
                  <a:lnTo>
                    <a:pt x="272" y="20"/>
                  </a:lnTo>
                  <a:lnTo>
                    <a:pt x="194"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18" name="Google Shape;1218;p25"/>
            <p:cNvSpPr/>
            <p:nvPr/>
          </p:nvSpPr>
          <p:spPr>
            <a:xfrm>
              <a:off x="3845400" y="5112550"/>
              <a:ext cx="41675" cy="37825"/>
            </a:xfrm>
            <a:custGeom>
              <a:avLst/>
              <a:gdLst/>
              <a:ahLst/>
              <a:cxnLst/>
              <a:rect l="l" t="t" r="r" b="b"/>
              <a:pathLst>
                <a:path w="1667" h="1513" extrusionOk="0">
                  <a:moveTo>
                    <a:pt x="155" y="1"/>
                  </a:moveTo>
                  <a:lnTo>
                    <a:pt x="78" y="233"/>
                  </a:lnTo>
                  <a:lnTo>
                    <a:pt x="20" y="466"/>
                  </a:lnTo>
                  <a:lnTo>
                    <a:pt x="0" y="640"/>
                  </a:lnTo>
                  <a:lnTo>
                    <a:pt x="20" y="815"/>
                  </a:lnTo>
                  <a:lnTo>
                    <a:pt x="39" y="950"/>
                  </a:lnTo>
                  <a:lnTo>
                    <a:pt x="97" y="1086"/>
                  </a:lnTo>
                  <a:lnTo>
                    <a:pt x="155" y="1183"/>
                  </a:lnTo>
                  <a:lnTo>
                    <a:pt x="233" y="1260"/>
                  </a:lnTo>
                  <a:lnTo>
                    <a:pt x="310" y="1338"/>
                  </a:lnTo>
                  <a:lnTo>
                    <a:pt x="388" y="1396"/>
                  </a:lnTo>
                  <a:lnTo>
                    <a:pt x="524" y="1473"/>
                  </a:lnTo>
                  <a:lnTo>
                    <a:pt x="640" y="1493"/>
                  </a:lnTo>
                  <a:lnTo>
                    <a:pt x="679" y="1512"/>
                  </a:lnTo>
                  <a:lnTo>
                    <a:pt x="872" y="1512"/>
                  </a:lnTo>
                  <a:lnTo>
                    <a:pt x="1047" y="1473"/>
                  </a:lnTo>
                  <a:lnTo>
                    <a:pt x="1182" y="1415"/>
                  </a:lnTo>
                  <a:lnTo>
                    <a:pt x="1299" y="1338"/>
                  </a:lnTo>
                  <a:lnTo>
                    <a:pt x="1395" y="1241"/>
                  </a:lnTo>
                  <a:lnTo>
                    <a:pt x="1473" y="1125"/>
                  </a:lnTo>
                  <a:lnTo>
                    <a:pt x="1550" y="1008"/>
                  </a:lnTo>
                  <a:lnTo>
                    <a:pt x="1589" y="892"/>
                  </a:lnTo>
                  <a:lnTo>
                    <a:pt x="1647" y="640"/>
                  </a:lnTo>
                  <a:lnTo>
                    <a:pt x="1667" y="408"/>
                  </a:lnTo>
                  <a:lnTo>
                    <a:pt x="1667" y="195"/>
                  </a:lnTo>
                  <a:lnTo>
                    <a:pt x="1589" y="253"/>
                  </a:lnTo>
                  <a:lnTo>
                    <a:pt x="1512" y="292"/>
                  </a:lnTo>
                  <a:lnTo>
                    <a:pt x="1395" y="427"/>
                  </a:lnTo>
                  <a:lnTo>
                    <a:pt x="1299" y="563"/>
                  </a:lnTo>
                  <a:lnTo>
                    <a:pt x="1202" y="698"/>
                  </a:lnTo>
                  <a:lnTo>
                    <a:pt x="1105" y="834"/>
                  </a:lnTo>
                  <a:lnTo>
                    <a:pt x="1008" y="950"/>
                  </a:lnTo>
                  <a:lnTo>
                    <a:pt x="950" y="989"/>
                  </a:lnTo>
                  <a:lnTo>
                    <a:pt x="892" y="1028"/>
                  </a:lnTo>
                  <a:lnTo>
                    <a:pt x="814" y="1047"/>
                  </a:lnTo>
                  <a:lnTo>
                    <a:pt x="659" y="1047"/>
                  </a:lnTo>
                  <a:lnTo>
                    <a:pt x="582" y="1028"/>
                  </a:lnTo>
                  <a:lnTo>
                    <a:pt x="504" y="989"/>
                  </a:lnTo>
                  <a:lnTo>
                    <a:pt x="446" y="911"/>
                  </a:lnTo>
                  <a:lnTo>
                    <a:pt x="407" y="834"/>
                  </a:lnTo>
                  <a:lnTo>
                    <a:pt x="349" y="756"/>
                  </a:lnTo>
                  <a:lnTo>
                    <a:pt x="330" y="640"/>
                  </a:lnTo>
                  <a:lnTo>
                    <a:pt x="310" y="524"/>
                  </a:lnTo>
                  <a:lnTo>
                    <a:pt x="272" y="272"/>
                  </a:lnTo>
                  <a:lnTo>
                    <a:pt x="214" y="117"/>
                  </a:lnTo>
                  <a:lnTo>
                    <a:pt x="175" y="20"/>
                  </a:lnTo>
                  <a:lnTo>
                    <a:pt x="155" y="1"/>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83A52"/>
                </a:solidFill>
              </a:endParaRPr>
            </a:p>
          </p:txBody>
        </p:sp>
      </p:grpSp>
      <p:grpSp>
        <p:nvGrpSpPr>
          <p:cNvPr id="1219" name="Google Shape;1219;p25"/>
          <p:cNvGrpSpPr/>
          <p:nvPr/>
        </p:nvGrpSpPr>
        <p:grpSpPr>
          <a:xfrm>
            <a:off x="7483237" y="527397"/>
            <a:ext cx="1944048" cy="383876"/>
            <a:chOff x="680025" y="5031475"/>
            <a:chExt cx="2255625" cy="445400"/>
          </a:xfrm>
        </p:grpSpPr>
        <p:sp>
          <p:nvSpPr>
            <p:cNvPr id="1220" name="Google Shape;1220;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21" name="Google Shape;1221;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22" name="Google Shape;1222;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23" name="Google Shape;1223;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24" name="Google Shape;1224;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25" name="Google Shape;1225;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srgbClr val="083A52"/>
                </a:solidFill>
              </a:endParaRPr>
            </a:p>
          </p:txBody>
        </p:sp>
      </p:grpSp>
      <p:grpSp>
        <p:nvGrpSpPr>
          <p:cNvPr id="1226" name="Google Shape;1226;p25"/>
          <p:cNvGrpSpPr/>
          <p:nvPr/>
        </p:nvGrpSpPr>
        <p:grpSpPr>
          <a:xfrm>
            <a:off x="4672367" y="385987"/>
            <a:ext cx="1264052" cy="249661"/>
            <a:chOff x="680025" y="5031475"/>
            <a:chExt cx="2255625" cy="445400"/>
          </a:xfrm>
        </p:grpSpPr>
        <p:sp>
          <p:nvSpPr>
            <p:cNvPr id="1227" name="Google Shape;1227;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28" name="Google Shape;1228;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29" name="Google Shape;1229;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30" name="Google Shape;1230;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31" name="Google Shape;1231;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32" name="Google Shape;1232;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endParaRPr sz="2400">
                <a:solidFill>
                  <a:srgbClr val="083A52"/>
                </a:solidFill>
              </a:endParaRPr>
            </a:p>
          </p:txBody>
        </p:sp>
      </p:grpSp>
      <p:sp>
        <p:nvSpPr>
          <p:cNvPr id="1233" name="Google Shape;1233;p25"/>
          <p:cNvSpPr/>
          <p:nvPr/>
        </p:nvSpPr>
        <p:spPr>
          <a:xfrm>
            <a:off x="4768985" y="65597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endParaRPr sz="2400">
              <a:solidFill>
                <a:srgbClr val="083A52"/>
              </a:solidFill>
            </a:endParaRPr>
          </a:p>
        </p:txBody>
      </p:sp>
      <p:grpSp>
        <p:nvGrpSpPr>
          <p:cNvPr id="1234" name="Google Shape;1234;p25"/>
          <p:cNvGrpSpPr/>
          <p:nvPr/>
        </p:nvGrpSpPr>
        <p:grpSpPr>
          <a:xfrm>
            <a:off x="-63300" y="5293138"/>
            <a:ext cx="1308000" cy="1499263"/>
            <a:chOff x="-47475" y="3969853"/>
            <a:chExt cx="981000" cy="1124447"/>
          </a:xfrm>
        </p:grpSpPr>
        <p:sp>
          <p:nvSpPr>
            <p:cNvPr id="1235" name="Google Shape;1235;p25"/>
            <p:cNvSpPr/>
            <p:nvPr/>
          </p:nvSpPr>
          <p:spPr>
            <a:xfrm>
              <a:off x="-47475" y="4820100"/>
              <a:ext cx="981000" cy="274200"/>
            </a:xfrm>
            <a:prstGeom prst="ellipse">
              <a:avLst/>
            </a:pr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grpSp>
          <p:nvGrpSpPr>
            <p:cNvPr id="1236" name="Google Shape;1236;p25"/>
            <p:cNvGrpSpPr/>
            <p:nvPr/>
          </p:nvGrpSpPr>
          <p:grpSpPr>
            <a:xfrm>
              <a:off x="76204" y="3969853"/>
              <a:ext cx="739467" cy="1075710"/>
              <a:chOff x="4085325" y="2785800"/>
              <a:chExt cx="332300" cy="483400"/>
            </a:xfrm>
          </p:grpSpPr>
          <p:sp>
            <p:nvSpPr>
              <p:cNvPr id="1237" name="Google Shape;1237;p25"/>
              <p:cNvSpPr/>
              <p:nvPr/>
            </p:nvSpPr>
            <p:spPr>
              <a:xfrm>
                <a:off x="4173975" y="3200900"/>
                <a:ext cx="163250" cy="68300"/>
              </a:xfrm>
              <a:custGeom>
                <a:avLst/>
                <a:gdLst/>
                <a:ahLst/>
                <a:cxnLst/>
                <a:rect l="l" t="t" r="r" b="b"/>
                <a:pathLst>
                  <a:path w="6530" h="2732" extrusionOk="0">
                    <a:moveTo>
                      <a:pt x="6180" y="0"/>
                    </a:moveTo>
                    <a:lnTo>
                      <a:pt x="4572" y="271"/>
                    </a:lnTo>
                    <a:lnTo>
                      <a:pt x="1666" y="1182"/>
                    </a:lnTo>
                    <a:lnTo>
                      <a:pt x="0" y="1686"/>
                    </a:lnTo>
                    <a:lnTo>
                      <a:pt x="1221" y="2732"/>
                    </a:lnTo>
                    <a:lnTo>
                      <a:pt x="5386" y="1105"/>
                    </a:lnTo>
                    <a:lnTo>
                      <a:pt x="6529" y="1124"/>
                    </a:lnTo>
                    <a:lnTo>
                      <a:pt x="6529" y="1027"/>
                    </a:lnTo>
                    <a:lnTo>
                      <a:pt x="6529" y="969"/>
                    </a:lnTo>
                    <a:lnTo>
                      <a:pt x="6510" y="872"/>
                    </a:lnTo>
                    <a:lnTo>
                      <a:pt x="6432" y="640"/>
                    </a:lnTo>
                    <a:lnTo>
                      <a:pt x="6374" y="426"/>
                    </a:lnTo>
                    <a:lnTo>
                      <a:pt x="6180" y="0"/>
                    </a:lnTo>
                    <a:close/>
                  </a:path>
                </a:pathLst>
              </a:custGeom>
              <a:solidFill>
                <a:srgbClr val="908877"/>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38" name="Google Shape;1238;p25"/>
              <p:cNvSpPr/>
              <p:nvPr/>
            </p:nvSpPr>
            <p:spPr>
              <a:xfrm>
                <a:off x="4173975" y="3200900"/>
                <a:ext cx="163250" cy="68300"/>
              </a:xfrm>
              <a:custGeom>
                <a:avLst/>
                <a:gdLst/>
                <a:ahLst/>
                <a:cxnLst/>
                <a:rect l="l" t="t" r="r" b="b"/>
                <a:pathLst>
                  <a:path w="6530" h="2732" fill="none" extrusionOk="0">
                    <a:moveTo>
                      <a:pt x="6529" y="1027"/>
                    </a:moveTo>
                    <a:lnTo>
                      <a:pt x="6529" y="1027"/>
                    </a:lnTo>
                    <a:lnTo>
                      <a:pt x="6529" y="969"/>
                    </a:lnTo>
                    <a:lnTo>
                      <a:pt x="6529" y="969"/>
                    </a:lnTo>
                    <a:lnTo>
                      <a:pt x="6510" y="872"/>
                    </a:lnTo>
                    <a:lnTo>
                      <a:pt x="6510" y="872"/>
                    </a:lnTo>
                    <a:lnTo>
                      <a:pt x="6432" y="640"/>
                    </a:lnTo>
                    <a:lnTo>
                      <a:pt x="6374" y="426"/>
                    </a:lnTo>
                    <a:lnTo>
                      <a:pt x="6374" y="426"/>
                    </a:lnTo>
                    <a:lnTo>
                      <a:pt x="6180" y="0"/>
                    </a:lnTo>
                    <a:lnTo>
                      <a:pt x="4572" y="271"/>
                    </a:lnTo>
                    <a:lnTo>
                      <a:pt x="1666" y="1182"/>
                    </a:lnTo>
                    <a:lnTo>
                      <a:pt x="0" y="1686"/>
                    </a:lnTo>
                    <a:lnTo>
                      <a:pt x="1221" y="2732"/>
                    </a:lnTo>
                    <a:lnTo>
                      <a:pt x="5386" y="1105"/>
                    </a:lnTo>
                    <a:lnTo>
                      <a:pt x="6529" y="1124"/>
                    </a:lnTo>
                    <a:lnTo>
                      <a:pt x="6529" y="1124"/>
                    </a:lnTo>
                    <a:lnTo>
                      <a:pt x="6529" y="1027"/>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239" name="Google Shape;1239;p25"/>
              <p:cNvSpPr/>
              <p:nvPr/>
            </p:nvSpPr>
            <p:spPr>
              <a:xfrm>
                <a:off x="4144900" y="2813900"/>
                <a:ext cx="195225" cy="128850"/>
              </a:xfrm>
              <a:custGeom>
                <a:avLst/>
                <a:gdLst/>
                <a:ahLst/>
                <a:cxnLst/>
                <a:rect l="l" t="t" r="r" b="b"/>
                <a:pathLst>
                  <a:path w="7809" h="5154" extrusionOk="0">
                    <a:moveTo>
                      <a:pt x="6937" y="0"/>
                    </a:moveTo>
                    <a:lnTo>
                      <a:pt x="1589" y="1047"/>
                    </a:lnTo>
                    <a:lnTo>
                      <a:pt x="911" y="2616"/>
                    </a:lnTo>
                    <a:lnTo>
                      <a:pt x="388" y="3798"/>
                    </a:lnTo>
                    <a:lnTo>
                      <a:pt x="156" y="426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200" y="5115"/>
                    </a:lnTo>
                    <a:lnTo>
                      <a:pt x="6394" y="4999"/>
                    </a:lnTo>
                    <a:lnTo>
                      <a:pt x="6975" y="4631"/>
                    </a:lnTo>
                    <a:lnTo>
                      <a:pt x="7808" y="4108"/>
                    </a:lnTo>
                    <a:lnTo>
                      <a:pt x="6937" y="0"/>
                    </a:lnTo>
                    <a:close/>
                  </a:path>
                </a:pathLst>
              </a:custGeom>
              <a:solidFill>
                <a:schemeClr val="accen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40" name="Google Shape;1240;p25"/>
              <p:cNvSpPr/>
              <p:nvPr/>
            </p:nvSpPr>
            <p:spPr>
              <a:xfrm>
                <a:off x="4144900" y="2813900"/>
                <a:ext cx="195225" cy="128850"/>
              </a:xfrm>
              <a:custGeom>
                <a:avLst/>
                <a:gdLst/>
                <a:ahLst/>
                <a:cxnLst/>
                <a:rect l="l" t="t" r="r" b="b"/>
                <a:pathLst>
                  <a:path w="7809" h="5154" fill="none" extrusionOk="0">
                    <a:moveTo>
                      <a:pt x="1589" y="1047"/>
                    </a:moveTo>
                    <a:lnTo>
                      <a:pt x="1589" y="1047"/>
                    </a:lnTo>
                    <a:lnTo>
                      <a:pt x="911" y="2616"/>
                    </a:lnTo>
                    <a:lnTo>
                      <a:pt x="388" y="3798"/>
                    </a:lnTo>
                    <a:lnTo>
                      <a:pt x="156" y="4263"/>
                    </a:lnTo>
                    <a:lnTo>
                      <a:pt x="1" y="455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103" y="5154"/>
                    </a:lnTo>
                    <a:lnTo>
                      <a:pt x="6200" y="5115"/>
                    </a:lnTo>
                    <a:lnTo>
                      <a:pt x="6394" y="4999"/>
                    </a:lnTo>
                    <a:lnTo>
                      <a:pt x="6975" y="4631"/>
                    </a:lnTo>
                    <a:lnTo>
                      <a:pt x="7808" y="4108"/>
                    </a:lnTo>
                    <a:lnTo>
                      <a:pt x="6937" y="0"/>
                    </a:lnTo>
                    <a:lnTo>
                      <a:pt x="1589" y="1047"/>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241" name="Google Shape;1241;p25"/>
              <p:cNvSpPr/>
              <p:nvPr/>
            </p:nvSpPr>
            <p:spPr>
              <a:xfrm>
                <a:off x="4085325" y="2867175"/>
                <a:ext cx="332300" cy="393800"/>
              </a:xfrm>
              <a:custGeom>
                <a:avLst/>
                <a:gdLst/>
                <a:ahLst/>
                <a:cxnLst/>
                <a:rect l="l" t="t" r="r" b="b"/>
                <a:pathLst>
                  <a:path w="13292" h="15752" extrusionOk="0">
                    <a:moveTo>
                      <a:pt x="8486" y="0"/>
                    </a:moveTo>
                    <a:lnTo>
                      <a:pt x="8196" y="39"/>
                    </a:lnTo>
                    <a:lnTo>
                      <a:pt x="7905" y="78"/>
                    </a:lnTo>
                    <a:lnTo>
                      <a:pt x="7595" y="155"/>
                    </a:lnTo>
                    <a:lnTo>
                      <a:pt x="7014" y="330"/>
                    </a:lnTo>
                    <a:lnTo>
                      <a:pt x="4825" y="989"/>
                    </a:lnTo>
                    <a:lnTo>
                      <a:pt x="4418" y="1105"/>
                    </a:lnTo>
                    <a:lnTo>
                      <a:pt x="4011" y="1240"/>
                    </a:lnTo>
                    <a:lnTo>
                      <a:pt x="3604" y="1395"/>
                    </a:lnTo>
                    <a:lnTo>
                      <a:pt x="3217" y="1570"/>
                    </a:lnTo>
                    <a:lnTo>
                      <a:pt x="2849" y="1783"/>
                    </a:lnTo>
                    <a:lnTo>
                      <a:pt x="2694" y="1899"/>
                    </a:lnTo>
                    <a:lnTo>
                      <a:pt x="2519" y="2015"/>
                    </a:lnTo>
                    <a:lnTo>
                      <a:pt x="2364" y="2151"/>
                    </a:lnTo>
                    <a:lnTo>
                      <a:pt x="2209" y="2306"/>
                    </a:lnTo>
                    <a:lnTo>
                      <a:pt x="2074" y="2461"/>
                    </a:lnTo>
                    <a:lnTo>
                      <a:pt x="1957" y="2635"/>
                    </a:lnTo>
                    <a:lnTo>
                      <a:pt x="1783" y="2926"/>
                    </a:lnTo>
                    <a:lnTo>
                      <a:pt x="1647" y="3236"/>
                    </a:lnTo>
                    <a:lnTo>
                      <a:pt x="1531" y="3565"/>
                    </a:lnTo>
                    <a:lnTo>
                      <a:pt x="1434" y="3875"/>
                    </a:lnTo>
                    <a:lnTo>
                      <a:pt x="1241" y="4612"/>
                    </a:lnTo>
                    <a:lnTo>
                      <a:pt x="1066" y="5328"/>
                    </a:lnTo>
                    <a:lnTo>
                      <a:pt x="931" y="6065"/>
                    </a:lnTo>
                    <a:lnTo>
                      <a:pt x="795" y="6801"/>
                    </a:lnTo>
                    <a:lnTo>
                      <a:pt x="717" y="7556"/>
                    </a:lnTo>
                    <a:lnTo>
                      <a:pt x="640" y="8293"/>
                    </a:lnTo>
                    <a:lnTo>
                      <a:pt x="601" y="9048"/>
                    </a:lnTo>
                    <a:lnTo>
                      <a:pt x="582" y="9784"/>
                    </a:lnTo>
                    <a:lnTo>
                      <a:pt x="582" y="10482"/>
                    </a:lnTo>
                    <a:lnTo>
                      <a:pt x="563" y="11179"/>
                    </a:lnTo>
                    <a:lnTo>
                      <a:pt x="543" y="11528"/>
                    </a:lnTo>
                    <a:lnTo>
                      <a:pt x="504" y="11877"/>
                    </a:lnTo>
                    <a:lnTo>
                      <a:pt x="446" y="12206"/>
                    </a:lnTo>
                    <a:lnTo>
                      <a:pt x="349" y="12536"/>
                    </a:lnTo>
                    <a:lnTo>
                      <a:pt x="233" y="12904"/>
                    </a:lnTo>
                    <a:lnTo>
                      <a:pt x="98" y="13252"/>
                    </a:lnTo>
                    <a:lnTo>
                      <a:pt x="59" y="13446"/>
                    </a:lnTo>
                    <a:lnTo>
                      <a:pt x="20" y="13620"/>
                    </a:lnTo>
                    <a:lnTo>
                      <a:pt x="1" y="13814"/>
                    </a:lnTo>
                    <a:lnTo>
                      <a:pt x="1" y="13989"/>
                    </a:lnTo>
                    <a:lnTo>
                      <a:pt x="39" y="14182"/>
                    </a:lnTo>
                    <a:lnTo>
                      <a:pt x="117" y="14376"/>
                    </a:lnTo>
                    <a:lnTo>
                      <a:pt x="194" y="14550"/>
                    </a:lnTo>
                    <a:lnTo>
                      <a:pt x="311" y="14705"/>
                    </a:lnTo>
                    <a:lnTo>
                      <a:pt x="446" y="14860"/>
                    </a:lnTo>
                    <a:lnTo>
                      <a:pt x="601" y="14996"/>
                    </a:lnTo>
                    <a:lnTo>
                      <a:pt x="756" y="15132"/>
                    </a:lnTo>
                    <a:lnTo>
                      <a:pt x="931" y="15229"/>
                    </a:lnTo>
                    <a:lnTo>
                      <a:pt x="1105" y="15345"/>
                    </a:lnTo>
                    <a:lnTo>
                      <a:pt x="1279" y="15422"/>
                    </a:lnTo>
                    <a:lnTo>
                      <a:pt x="1473" y="15500"/>
                    </a:lnTo>
                    <a:lnTo>
                      <a:pt x="1667" y="15577"/>
                    </a:lnTo>
                    <a:lnTo>
                      <a:pt x="2054" y="15674"/>
                    </a:lnTo>
                    <a:lnTo>
                      <a:pt x="2461" y="15732"/>
                    </a:lnTo>
                    <a:lnTo>
                      <a:pt x="2868" y="15752"/>
                    </a:lnTo>
                    <a:lnTo>
                      <a:pt x="3294" y="15732"/>
                    </a:lnTo>
                    <a:lnTo>
                      <a:pt x="3701" y="15693"/>
                    </a:lnTo>
                    <a:lnTo>
                      <a:pt x="4108" y="15616"/>
                    </a:lnTo>
                    <a:lnTo>
                      <a:pt x="4495" y="15519"/>
                    </a:lnTo>
                    <a:lnTo>
                      <a:pt x="4902" y="15384"/>
                    </a:lnTo>
                    <a:lnTo>
                      <a:pt x="5290" y="15248"/>
                    </a:lnTo>
                    <a:lnTo>
                      <a:pt x="5658" y="15112"/>
                    </a:lnTo>
                    <a:lnTo>
                      <a:pt x="6413" y="14783"/>
                    </a:lnTo>
                    <a:lnTo>
                      <a:pt x="7169" y="14454"/>
                    </a:lnTo>
                    <a:lnTo>
                      <a:pt x="7944" y="14144"/>
                    </a:lnTo>
                    <a:lnTo>
                      <a:pt x="8331" y="13989"/>
                    </a:lnTo>
                    <a:lnTo>
                      <a:pt x="8719" y="13872"/>
                    </a:lnTo>
                    <a:lnTo>
                      <a:pt x="9106" y="13756"/>
                    </a:lnTo>
                    <a:lnTo>
                      <a:pt x="9513" y="13679"/>
                    </a:lnTo>
                    <a:lnTo>
                      <a:pt x="9920" y="13620"/>
                    </a:lnTo>
                    <a:lnTo>
                      <a:pt x="10327" y="13582"/>
                    </a:lnTo>
                    <a:lnTo>
                      <a:pt x="10656" y="13582"/>
                    </a:lnTo>
                    <a:lnTo>
                      <a:pt x="10986" y="13601"/>
                    </a:lnTo>
                    <a:lnTo>
                      <a:pt x="11548" y="13601"/>
                    </a:lnTo>
                    <a:lnTo>
                      <a:pt x="11838" y="13582"/>
                    </a:lnTo>
                    <a:lnTo>
                      <a:pt x="12109" y="13562"/>
                    </a:lnTo>
                    <a:lnTo>
                      <a:pt x="12419" y="13504"/>
                    </a:lnTo>
                    <a:lnTo>
                      <a:pt x="12710" y="13407"/>
                    </a:lnTo>
                    <a:lnTo>
                      <a:pt x="13001" y="13272"/>
                    </a:lnTo>
                    <a:lnTo>
                      <a:pt x="13291" y="13117"/>
                    </a:lnTo>
                    <a:lnTo>
                      <a:pt x="13194" y="12477"/>
                    </a:lnTo>
                    <a:lnTo>
                      <a:pt x="13156" y="11838"/>
                    </a:lnTo>
                    <a:lnTo>
                      <a:pt x="13136" y="11199"/>
                    </a:lnTo>
                    <a:lnTo>
                      <a:pt x="13117" y="10540"/>
                    </a:lnTo>
                    <a:lnTo>
                      <a:pt x="13098" y="9261"/>
                    </a:lnTo>
                    <a:lnTo>
                      <a:pt x="13078" y="8622"/>
                    </a:lnTo>
                    <a:lnTo>
                      <a:pt x="13020" y="7983"/>
                    </a:lnTo>
                    <a:lnTo>
                      <a:pt x="12943" y="7363"/>
                    </a:lnTo>
                    <a:lnTo>
                      <a:pt x="12826" y="6743"/>
                    </a:lnTo>
                    <a:lnTo>
                      <a:pt x="12691" y="6123"/>
                    </a:lnTo>
                    <a:lnTo>
                      <a:pt x="12536" y="5503"/>
                    </a:lnTo>
                    <a:lnTo>
                      <a:pt x="12342" y="4902"/>
                    </a:lnTo>
                    <a:lnTo>
                      <a:pt x="12148" y="4302"/>
                    </a:lnTo>
                    <a:lnTo>
                      <a:pt x="11741" y="3100"/>
                    </a:lnTo>
                    <a:lnTo>
                      <a:pt x="11567" y="2635"/>
                    </a:lnTo>
                    <a:lnTo>
                      <a:pt x="11373" y="2170"/>
                    </a:lnTo>
                    <a:lnTo>
                      <a:pt x="11160" y="1725"/>
                    </a:lnTo>
                    <a:lnTo>
                      <a:pt x="11044" y="1492"/>
                    </a:lnTo>
                    <a:lnTo>
                      <a:pt x="10908" y="1279"/>
                    </a:lnTo>
                    <a:lnTo>
                      <a:pt x="10773" y="1085"/>
                    </a:lnTo>
                    <a:lnTo>
                      <a:pt x="10598" y="892"/>
                    </a:lnTo>
                    <a:lnTo>
                      <a:pt x="10424" y="698"/>
                    </a:lnTo>
                    <a:lnTo>
                      <a:pt x="10250" y="543"/>
                    </a:lnTo>
                    <a:lnTo>
                      <a:pt x="10036" y="388"/>
                    </a:lnTo>
                    <a:lnTo>
                      <a:pt x="9823" y="272"/>
                    </a:lnTo>
                    <a:lnTo>
                      <a:pt x="9610" y="155"/>
                    </a:lnTo>
                    <a:lnTo>
                      <a:pt x="9378" y="78"/>
                    </a:lnTo>
                    <a:lnTo>
                      <a:pt x="9087" y="20"/>
                    </a:lnTo>
                    <a:lnTo>
                      <a:pt x="8796" y="0"/>
                    </a:lnTo>
                    <a:close/>
                  </a:path>
                </a:pathLst>
              </a:custGeom>
              <a:solidFill>
                <a:schemeClr val="accen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42" name="Google Shape;1242;p25"/>
              <p:cNvSpPr/>
              <p:nvPr/>
            </p:nvSpPr>
            <p:spPr>
              <a:xfrm>
                <a:off x="4142000" y="2882675"/>
                <a:ext cx="93500" cy="378300"/>
              </a:xfrm>
              <a:custGeom>
                <a:avLst/>
                <a:gdLst/>
                <a:ahLst/>
                <a:cxnLst/>
                <a:rect l="l" t="t" r="r" b="b"/>
                <a:pathLst>
                  <a:path w="3740" h="15132" extrusionOk="0">
                    <a:moveTo>
                      <a:pt x="3740" y="0"/>
                    </a:moveTo>
                    <a:lnTo>
                      <a:pt x="2558" y="369"/>
                    </a:lnTo>
                    <a:lnTo>
                      <a:pt x="1822" y="601"/>
                    </a:lnTo>
                    <a:lnTo>
                      <a:pt x="1608" y="853"/>
                    </a:lnTo>
                    <a:lnTo>
                      <a:pt x="1395" y="1144"/>
                    </a:lnTo>
                    <a:lnTo>
                      <a:pt x="1182" y="1454"/>
                    </a:lnTo>
                    <a:lnTo>
                      <a:pt x="1008" y="1763"/>
                    </a:lnTo>
                    <a:lnTo>
                      <a:pt x="853" y="2073"/>
                    </a:lnTo>
                    <a:lnTo>
                      <a:pt x="717" y="2383"/>
                    </a:lnTo>
                    <a:lnTo>
                      <a:pt x="601" y="2655"/>
                    </a:lnTo>
                    <a:lnTo>
                      <a:pt x="524" y="2907"/>
                    </a:lnTo>
                    <a:lnTo>
                      <a:pt x="369" y="3468"/>
                    </a:lnTo>
                    <a:lnTo>
                      <a:pt x="272" y="4030"/>
                    </a:lnTo>
                    <a:lnTo>
                      <a:pt x="194" y="4592"/>
                    </a:lnTo>
                    <a:lnTo>
                      <a:pt x="136" y="5154"/>
                    </a:lnTo>
                    <a:lnTo>
                      <a:pt x="117" y="5716"/>
                    </a:lnTo>
                    <a:lnTo>
                      <a:pt x="97" y="6297"/>
                    </a:lnTo>
                    <a:lnTo>
                      <a:pt x="117" y="6859"/>
                    </a:lnTo>
                    <a:lnTo>
                      <a:pt x="136" y="7440"/>
                    </a:lnTo>
                    <a:lnTo>
                      <a:pt x="214" y="8622"/>
                    </a:lnTo>
                    <a:lnTo>
                      <a:pt x="310" y="9784"/>
                    </a:lnTo>
                    <a:lnTo>
                      <a:pt x="407" y="10966"/>
                    </a:lnTo>
                    <a:lnTo>
                      <a:pt x="427" y="11547"/>
                    </a:lnTo>
                    <a:lnTo>
                      <a:pt x="446" y="12148"/>
                    </a:lnTo>
                    <a:lnTo>
                      <a:pt x="446" y="12729"/>
                    </a:lnTo>
                    <a:lnTo>
                      <a:pt x="427" y="13310"/>
                    </a:lnTo>
                    <a:lnTo>
                      <a:pt x="388" y="13601"/>
                    </a:lnTo>
                    <a:lnTo>
                      <a:pt x="349" y="13892"/>
                    </a:lnTo>
                    <a:lnTo>
                      <a:pt x="291" y="14182"/>
                    </a:lnTo>
                    <a:lnTo>
                      <a:pt x="214" y="14473"/>
                    </a:lnTo>
                    <a:lnTo>
                      <a:pt x="0" y="15073"/>
                    </a:lnTo>
                    <a:lnTo>
                      <a:pt x="233" y="15112"/>
                    </a:lnTo>
                    <a:lnTo>
                      <a:pt x="465" y="15132"/>
                    </a:lnTo>
                    <a:lnTo>
                      <a:pt x="930" y="15112"/>
                    </a:lnTo>
                    <a:lnTo>
                      <a:pt x="1376" y="15073"/>
                    </a:lnTo>
                    <a:lnTo>
                      <a:pt x="1841" y="14996"/>
                    </a:lnTo>
                    <a:lnTo>
                      <a:pt x="2325" y="14860"/>
                    </a:lnTo>
                    <a:lnTo>
                      <a:pt x="2810" y="14705"/>
                    </a:lnTo>
                    <a:lnTo>
                      <a:pt x="3275" y="14531"/>
                    </a:lnTo>
                    <a:lnTo>
                      <a:pt x="3740" y="14337"/>
                    </a:lnTo>
                    <a:lnTo>
                      <a:pt x="3740" y="0"/>
                    </a:lnTo>
                    <a:close/>
                  </a:path>
                </a:pathLst>
              </a:custGeom>
              <a:solidFill>
                <a:srgbClr val="000000">
                  <a:alpha val="2056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43" name="Google Shape;1243;p25"/>
              <p:cNvSpPr/>
              <p:nvPr/>
            </p:nvSpPr>
            <p:spPr>
              <a:xfrm>
                <a:off x="4142000" y="2882675"/>
                <a:ext cx="93500" cy="378300"/>
              </a:xfrm>
              <a:custGeom>
                <a:avLst/>
                <a:gdLst/>
                <a:ahLst/>
                <a:cxnLst/>
                <a:rect l="l" t="t" r="r" b="b"/>
                <a:pathLst>
                  <a:path w="3740" h="15132" fill="none" extrusionOk="0">
                    <a:moveTo>
                      <a:pt x="3740" y="0"/>
                    </a:moveTo>
                    <a:lnTo>
                      <a:pt x="3740" y="0"/>
                    </a:lnTo>
                    <a:lnTo>
                      <a:pt x="2558" y="369"/>
                    </a:lnTo>
                    <a:lnTo>
                      <a:pt x="2558" y="369"/>
                    </a:lnTo>
                    <a:lnTo>
                      <a:pt x="1822" y="601"/>
                    </a:lnTo>
                    <a:lnTo>
                      <a:pt x="1822" y="601"/>
                    </a:lnTo>
                    <a:lnTo>
                      <a:pt x="1608" y="853"/>
                    </a:lnTo>
                    <a:lnTo>
                      <a:pt x="1395" y="1144"/>
                    </a:lnTo>
                    <a:lnTo>
                      <a:pt x="1182" y="1454"/>
                    </a:lnTo>
                    <a:lnTo>
                      <a:pt x="1008" y="1763"/>
                    </a:lnTo>
                    <a:lnTo>
                      <a:pt x="853" y="2073"/>
                    </a:lnTo>
                    <a:lnTo>
                      <a:pt x="717" y="2383"/>
                    </a:lnTo>
                    <a:lnTo>
                      <a:pt x="601" y="2655"/>
                    </a:lnTo>
                    <a:lnTo>
                      <a:pt x="524" y="2907"/>
                    </a:lnTo>
                    <a:lnTo>
                      <a:pt x="524" y="2907"/>
                    </a:lnTo>
                    <a:lnTo>
                      <a:pt x="369" y="3468"/>
                    </a:lnTo>
                    <a:lnTo>
                      <a:pt x="272" y="4030"/>
                    </a:lnTo>
                    <a:lnTo>
                      <a:pt x="194" y="4592"/>
                    </a:lnTo>
                    <a:lnTo>
                      <a:pt x="136" y="5154"/>
                    </a:lnTo>
                    <a:lnTo>
                      <a:pt x="117" y="5716"/>
                    </a:lnTo>
                    <a:lnTo>
                      <a:pt x="97" y="6297"/>
                    </a:lnTo>
                    <a:lnTo>
                      <a:pt x="117" y="6859"/>
                    </a:lnTo>
                    <a:lnTo>
                      <a:pt x="136" y="7440"/>
                    </a:lnTo>
                    <a:lnTo>
                      <a:pt x="136" y="7440"/>
                    </a:lnTo>
                    <a:lnTo>
                      <a:pt x="214" y="8622"/>
                    </a:lnTo>
                    <a:lnTo>
                      <a:pt x="310" y="9784"/>
                    </a:lnTo>
                    <a:lnTo>
                      <a:pt x="407" y="10966"/>
                    </a:lnTo>
                    <a:lnTo>
                      <a:pt x="427" y="11547"/>
                    </a:lnTo>
                    <a:lnTo>
                      <a:pt x="446" y="12148"/>
                    </a:lnTo>
                    <a:lnTo>
                      <a:pt x="446" y="12148"/>
                    </a:lnTo>
                    <a:lnTo>
                      <a:pt x="446" y="12729"/>
                    </a:lnTo>
                    <a:lnTo>
                      <a:pt x="427" y="13310"/>
                    </a:lnTo>
                    <a:lnTo>
                      <a:pt x="388" y="13601"/>
                    </a:lnTo>
                    <a:lnTo>
                      <a:pt x="349" y="13892"/>
                    </a:lnTo>
                    <a:lnTo>
                      <a:pt x="291" y="14182"/>
                    </a:lnTo>
                    <a:lnTo>
                      <a:pt x="214" y="14473"/>
                    </a:lnTo>
                    <a:lnTo>
                      <a:pt x="214" y="14473"/>
                    </a:lnTo>
                    <a:lnTo>
                      <a:pt x="0" y="15073"/>
                    </a:lnTo>
                    <a:lnTo>
                      <a:pt x="0" y="15073"/>
                    </a:lnTo>
                    <a:lnTo>
                      <a:pt x="233" y="15112"/>
                    </a:lnTo>
                    <a:lnTo>
                      <a:pt x="465" y="15132"/>
                    </a:lnTo>
                    <a:lnTo>
                      <a:pt x="930" y="15112"/>
                    </a:lnTo>
                    <a:lnTo>
                      <a:pt x="1376" y="15073"/>
                    </a:lnTo>
                    <a:lnTo>
                      <a:pt x="1841" y="14996"/>
                    </a:lnTo>
                    <a:lnTo>
                      <a:pt x="1841" y="14996"/>
                    </a:lnTo>
                    <a:lnTo>
                      <a:pt x="2325" y="14860"/>
                    </a:lnTo>
                    <a:lnTo>
                      <a:pt x="2810" y="14705"/>
                    </a:lnTo>
                    <a:lnTo>
                      <a:pt x="3275" y="14531"/>
                    </a:lnTo>
                    <a:lnTo>
                      <a:pt x="3740" y="14337"/>
                    </a:lnTo>
                    <a:lnTo>
                      <a:pt x="3740"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244" name="Google Shape;1244;p25"/>
              <p:cNvSpPr/>
              <p:nvPr/>
            </p:nvSpPr>
            <p:spPr>
              <a:xfrm>
                <a:off x="4178800" y="2816800"/>
                <a:ext cx="221375" cy="452400"/>
              </a:xfrm>
              <a:custGeom>
                <a:avLst/>
                <a:gdLst/>
                <a:ahLst/>
                <a:cxnLst/>
                <a:rect l="l" t="t" r="r" b="b"/>
                <a:pathLst>
                  <a:path w="8855" h="18096" extrusionOk="0">
                    <a:moveTo>
                      <a:pt x="5464" y="1"/>
                    </a:moveTo>
                    <a:lnTo>
                      <a:pt x="5077" y="39"/>
                    </a:lnTo>
                    <a:lnTo>
                      <a:pt x="4631" y="97"/>
                    </a:lnTo>
                    <a:lnTo>
                      <a:pt x="4147" y="194"/>
                    </a:lnTo>
                    <a:lnTo>
                      <a:pt x="3120" y="427"/>
                    </a:lnTo>
                    <a:lnTo>
                      <a:pt x="2113" y="679"/>
                    </a:lnTo>
                    <a:lnTo>
                      <a:pt x="1241" y="931"/>
                    </a:ln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491" y="17205"/>
                    </a:lnTo>
                    <a:lnTo>
                      <a:pt x="6956" y="17050"/>
                    </a:lnTo>
                    <a:lnTo>
                      <a:pt x="7867" y="16798"/>
                    </a:lnTo>
                    <a:lnTo>
                      <a:pt x="8855" y="16546"/>
                    </a:lnTo>
                    <a:lnTo>
                      <a:pt x="8777" y="15926"/>
                    </a:lnTo>
                    <a:lnTo>
                      <a:pt x="8584" y="14473"/>
                    </a:lnTo>
                    <a:lnTo>
                      <a:pt x="8487" y="13601"/>
                    </a:lnTo>
                    <a:lnTo>
                      <a:pt x="8390" y="12729"/>
                    </a:lnTo>
                    <a:lnTo>
                      <a:pt x="8332" y="11954"/>
                    </a:lnTo>
                    <a:lnTo>
                      <a:pt x="8312" y="11315"/>
                    </a:lnTo>
                    <a:lnTo>
                      <a:pt x="8274" y="10366"/>
                    </a:lnTo>
                    <a:lnTo>
                      <a:pt x="8215" y="9494"/>
                    </a:lnTo>
                    <a:lnTo>
                      <a:pt x="8119" y="8700"/>
                    </a:lnTo>
                    <a:lnTo>
                      <a:pt x="8002" y="7963"/>
                    </a:lnTo>
                    <a:lnTo>
                      <a:pt x="7886" y="7285"/>
                    </a:lnTo>
                    <a:lnTo>
                      <a:pt x="7731" y="6646"/>
                    </a:lnTo>
                    <a:lnTo>
                      <a:pt x="7440" y="5406"/>
                    </a:lnTo>
                    <a:lnTo>
                      <a:pt x="7285" y="4747"/>
                    </a:lnTo>
                    <a:lnTo>
                      <a:pt x="7111" y="3992"/>
                    </a:lnTo>
                    <a:lnTo>
                      <a:pt x="6782" y="2384"/>
                    </a:lnTo>
                    <a:lnTo>
                      <a:pt x="6607" y="1647"/>
                    </a:lnTo>
                    <a:lnTo>
                      <a:pt x="6433" y="989"/>
                    </a:lnTo>
                    <a:lnTo>
                      <a:pt x="6278" y="466"/>
                    </a:lnTo>
                    <a:lnTo>
                      <a:pt x="6201" y="272"/>
                    </a:lnTo>
                    <a:lnTo>
                      <a:pt x="6123" y="136"/>
                    </a:lnTo>
                    <a:lnTo>
                      <a:pt x="6084" y="78"/>
                    </a:lnTo>
                    <a:lnTo>
                      <a:pt x="6007" y="39"/>
                    </a:lnTo>
                    <a:lnTo>
                      <a:pt x="5910" y="20"/>
                    </a:lnTo>
                    <a:lnTo>
                      <a:pt x="5774" y="1"/>
                    </a:lnTo>
                    <a:close/>
                  </a:path>
                </a:pathLst>
              </a:custGeom>
              <a:solidFill>
                <a:schemeClr val="l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45" name="Google Shape;1245;p25"/>
              <p:cNvSpPr/>
              <p:nvPr/>
            </p:nvSpPr>
            <p:spPr>
              <a:xfrm>
                <a:off x="4178800" y="2816800"/>
                <a:ext cx="221375" cy="452400"/>
              </a:xfrm>
              <a:custGeom>
                <a:avLst/>
                <a:gdLst/>
                <a:ahLst/>
                <a:cxnLst/>
                <a:rect l="l" t="t" r="r" b="b"/>
                <a:pathLst>
                  <a:path w="8855" h="18096" fill="none" extrusionOk="0">
                    <a:moveTo>
                      <a:pt x="408" y="1182"/>
                    </a:move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046" y="17340"/>
                    </a:lnTo>
                    <a:lnTo>
                      <a:pt x="6491" y="17205"/>
                    </a:lnTo>
                    <a:lnTo>
                      <a:pt x="6956" y="17050"/>
                    </a:lnTo>
                    <a:lnTo>
                      <a:pt x="7867" y="16798"/>
                    </a:lnTo>
                    <a:lnTo>
                      <a:pt x="8855" y="16546"/>
                    </a:lnTo>
                    <a:lnTo>
                      <a:pt x="8855" y="16546"/>
                    </a:lnTo>
                    <a:lnTo>
                      <a:pt x="8777" y="15926"/>
                    </a:lnTo>
                    <a:lnTo>
                      <a:pt x="8584" y="14473"/>
                    </a:lnTo>
                    <a:lnTo>
                      <a:pt x="8487" y="13601"/>
                    </a:lnTo>
                    <a:lnTo>
                      <a:pt x="8390" y="12729"/>
                    </a:lnTo>
                    <a:lnTo>
                      <a:pt x="8332" y="11954"/>
                    </a:lnTo>
                    <a:lnTo>
                      <a:pt x="8312" y="11315"/>
                    </a:lnTo>
                    <a:lnTo>
                      <a:pt x="8312" y="11315"/>
                    </a:lnTo>
                    <a:lnTo>
                      <a:pt x="8274" y="10366"/>
                    </a:lnTo>
                    <a:lnTo>
                      <a:pt x="8215" y="9494"/>
                    </a:lnTo>
                    <a:lnTo>
                      <a:pt x="8119" y="8700"/>
                    </a:lnTo>
                    <a:lnTo>
                      <a:pt x="8002" y="7963"/>
                    </a:lnTo>
                    <a:lnTo>
                      <a:pt x="7886" y="7285"/>
                    </a:lnTo>
                    <a:lnTo>
                      <a:pt x="7731" y="6646"/>
                    </a:lnTo>
                    <a:lnTo>
                      <a:pt x="7440" y="5406"/>
                    </a:lnTo>
                    <a:lnTo>
                      <a:pt x="7440" y="5406"/>
                    </a:lnTo>
                    <a:lnTo>
                      <a:pt x="7285" y="4747"/>
                    </a:lnTo>
                    <a:lnTo>
                      <a:pt x="7111" y="3992"/>
                    </a:lnTo>
                    <a:lnTo>
                      <a:pt x="6782" y="2384"/>
                    </a:lnTo>
                    <a:lnTo>
                      <a:pt x="6607" y="1647"/>
                    </a:lnTo>
                    <a:lnTo>
                      <a:pt x="6433" y="989"/>
                    </a:lnTo>
                    <a:lnTo>
                      <a:pt x="6278" y="466"/>
                    </a:lnTo>
                    <a:lnTo>
                      <a:pt x="6201" y="272"/>
                    </a:lnTo>
                    <a:lnTo>
                      <a:pt x="6123" y="136"/>
                    </a:lnTo>
                    <a:lnTo>
                      <a:pt x="6123" y="136"/>
                    </a:lnTo>
                    <a:lnTo>
                      <a:pt x="6084" y="78"/>
                    </a:lnTo>
                    <a:lnTo>
                      <a:pt x="6007" y="39"/>
                    </a:lnTo>
                    <a:lnTo>
                      <a:pt x="5910" y="20"/>
                    </a:lnTo>
                    <a:lnTo>
                      <a:pt x="5774" y="1"/>
                    </a:lnTo>
                    <a:lnTo>
                      <a:pt x="5464" y="1"/>
                    </a:lnTo>
                    <a:lnTo>
                      <a:pt x="5077" y="39"/>
                    </a:lnTo>
                    <a:lnTo>
                      <a:pt x="4631" y="97"/>
                    </a:lnTo>
                    <a:lnTo>
                      <a:pt x="4147" y="194"/>
                    </a:lnTo>
                    <a:lnTo>
                      <a:pt x="3120" y="427"/>
                    </a:lnTo>
                    <a:lnTo>
                      <a:pt x="2113" y="679"/>
                    </a:lnTo>
                    <a:lnTo>
                      <a:pt x="1241" y="931"/>
                    </a:lnTo>
                    <a:lnTo>
                      <a:pt x="408" y="1182"/>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246" name="Google Shape;1246;p25"/>
              <p:cNvSpPr/>
              <p:nvPr/>
            </p:nvSpPr>
            <p:spPr>
              <a:xfrm>
                <a:off x="4185100" y="2850700"/>
                <a:ext cx="160825" cy="73175"/>
              </a:xfrm>
              <a:custGeom>
                <a:avLst/>
                <a:gdLst/>
                <a:ahLst/>
                <a:cxnLst/>
                <a:rect l="l" t="t" r="r" b="b"/>
                <a:pathLst>
                  <a:path w="6433" h="2927" extrusionOk="0">
                    <a:moveTo>
                      <a:pt x="6045" y="1"/>
                    </a:moveTo>
                    <a:lnTo>
                      <a:pt x="5561" y="59"/>
                    </a:lnTo>
                    <a:lnTo>
                      <a:pt x="5096" y="156"/>
                    </a:lnTo>
                    <a:lnTo>
                      <a:pt x="4127" y="330"/>
                    </a:lnTo>
                    <a:lnTo>
                      <a:pt x="3566" y="427"/>
                    </a:lnTo>
                    <a:lnTo>
                      <a:pt x="2984" y="504"/>
                    </a:lnTo>
                    <a:lnTo>
                      <a:pt x="2403" y="582"/>
                    </a:lnTo>
                    <a:lnTo>
                      <a:pt x="1841" y="698"/>
                    </a:lnTo>
                    <a:lnTo>
                      <a:pt x="1609" y="737"/>
                    </a:lnTo>
                    <a:lnTo>
                      <a:pt x="1396" y="814"/>
                    </a:lnTo>
                    <a:lnTo>
                      <a:pt x="1163" y="892"/>
                    </a:lnTo>
                    <a:lnTo>
                      <a:pt x="950" y="989"/>
                    </a:lnTo>
                    <a:lnTo>
                      <a:pt x="543" y="1202"/>
                    </a:lnTo>
                    <a:lnTo>
                      <a:pt x="136" y="1434"/>
                    </a:lnTo>
                    <a:lnTo>
                      <a:pt x="59" y="2151"/>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585" y="1434"/>
                    </a:lnTo>
                    <a:lnTo>
                      <a:pt x="4747" y="1434"/>
                    </a:lnTo>
                    <a:lnTo>
                      <a:pt x="5329" y="1493"/>
                    </a:lnTo>
                    <a:lnTo>
                      <a:pt x="5619" y="1531"/>
                    </a:lnTo>
                    <a:lnTo>
                      <a:pt x="5890" y="1589"/>
                    </a:lnTo>
                    <a:lnTo>
                      <a:pt x="6181" y="1648"/>
                    </a:lnTo>
                    <a:lnTo>
                      <a:pt x="6433" y="1725"/>
                    </a:lnTo>
                    <a:lnTo>
                      <a:pt x="6239" y="814"/>
                    </a:lnTo>
                    <a:lnTo>
                      <a:pt x="6045" y="1"/>
                    </a:lnTo>
                    <a:close/>
                  </a:path>
                </a:pathLst>
              </a:custGeom>
              <a:solidFill>
                <a:srgbClr val="212135">
                  <a:alpha val="1508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47" name="Google Shape;1247;p25"/>
              <p:cNvSpPr/>
              <p:nvPr/>
            </p:nvSpPr>
            <p:spPr>
              <a:xfrm>
                <a:off x="4185100" y="2850700"/>
                <a:ext cx="160825" cy="73175"/>
              </a:xfrm>
              <a:custGeom>
                <a:avLst/>
                <a:gdLst/>
                <a:ahLst/>
                <a:cxnLst/>
                <a:rect l="l" t="t" r="r" b="b"/>
                <a:pathLst>
                  <a:path w="6433" h="2927" fill="none" extrusionOk="0">
                    <a:moveTo>
                      <a:pt x="6045" y="1"/>
                    </a:moveTo>
                    <a:lnTo>
                      <a:pt x="6045" y="1"/>
                    </a:lnTo>
                    <a:lnTo>
                      <a:pt x="5561" y="59"/>
                    </a:lnTo>
                    <a:lnTo>
                      <a:pt x="5096" y="156"/>
                    </a:lnTo>
                    <a:lnTo>
                      <a:pt x="4127" y="330"/>
                    </a:lnTo>
                    <a:lnTo>
                      <a:pt x="4127" y="330"/>
                    </a:lnTo>
                    <a:lnTo>
                      <a:pt x="3566" y="427"/>
                    </a:lnTo>
                    <a:lnTo>
                      <a:pt x="2984" y="504"/>
                    </a:lnTo>
                    <a:lnTo>
                      <a:pt x="2403" y="582"/>
                    </a:lnTo>
                    <a:lnTo>
                      <a:pt x="1841" y="698"/>
                    </a:lnTo>
                    <a:lnTo>
                      <a:pt x="1841" y="698"/>
                    </a:lnTo>
                    <a:lnTo>
                      <a:pt x="1609" y="737"/>
                    </a:lnTo>
                    <a:lnTo>
                      <a:pt x="1396" y="814"/>
                    </a:lnTo>
                    <a:lnTo>
                      <a:pt x="1163" y="892"/>
                    </a:lnTo>
                    <a:lnTo>
                      <a:pt x="950" y="989"/>
                    </a:lnTo>
                    <a:lnTo>
                      <a:pt x="543" y="1202"/>
                    </a:lnTo>
                    <a:lnTo>
                      <a:pt x="136" y="1434"/>
                    </a:lnTo>
                    <a:lnTo>
                      <a:pt x="136" y="1434"/>
                    </a:lnTo>
                    <a:lnTo>
                      <a:pt x="59" y="2151"/>
                    </a:lnTo>
                    <a:lnTo>
                      <a:pt x="1" y="2926"/>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042" y="1473"/>
                    </a:lnTo>
                    <a:lnTo>
                      <a:pt x="3585" y="1434"/>
                    </a:lnTo>
                    <a:lnTo>
                      <a:pt x="4186" y="1434"/>
                    </a:lnTo>
                    <a:lnTo>
                      <a:pt x="4186" y="1434"/>
                    </a:lnTo>
                    <a:lnTo>
                      <a:pt x="4747" y="1434"/>
                    </a:lnTo>
                    <a:lnTo>
                      <a:pt x="5329" y="1493"/>
                    </a:lnTo>
                    <a:lnTo>
                      <a:pt x="5619" y="1531"/>
                    </a:lnTo>
                    <a:lnTo>
                      <a:pt x="5890" y="1589"/>
                    </a:lnTo>
                    <a:lnTo>
                      <a:pt x="6181" y="1648"/>
                    </a:lnTo>
                    <a:lnTo>
                      <a:pt x="6433" y="1725"/>
                    </a:lnTo>
                    <a:lnTo>
                      <a:pt x="6433" y="1725"/>
                    </a:lnTo>
                    <a:lnTo>
                      <a:pt x="6239" y="814"/>
                    </a:lnTo>
                    <a:lnTo>
                      <a:pt x="6045"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248" name="Google Shape;1248;p25"/>
              <p:cNvSpPr/>
              <p:nvPr/>
            </p:nvSpPr>
            <p:spPr>
              <a:xfrm>
                <a:off x="4188500" y="2987775"/>
                <a:ext cx="203450" cy="270775"/>
              </a:xfrm>
              <a:custGeom>
                <a:avLst/>
                <a:gdLst/>
                <a:ahLst/>
                <a:cxnLst/>
                <a:rect l="l" t="t" r="r" b="b"/>
                <a:pathLst>
                  <a:path w="8138" h="10831" extrusionOk="0">
                    <a:moveTo>
                      <a:pt x="0" y="1"/>
                    </a:moveTo>
                    <a:lnTo>
                      <a:pt x="39" y="272"/>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1473" y="10773"/>
                    </a:lnTo>
                    <a:lnTo>
                      <a:pt x="2829" y="10618"/>
                    </a:lnTo>
                    <a:lnTo>
                      <a:pt x="3604" y="10521"/>
                    </a:lnTo>
                    <a:lnTo>
                      <a:pt x="4379" y="10405"/>
                    </a:lnTo>
                    <a:lnTo>
                      <a:pt x="5038" y="10269"/>
                    </a:lnTo>
                    <a:lnTo>
                      <a:pt x="5309" y="10191"/>
                    </a:lnTo>
                    <a:lnTo>
                      <a:pt x="5541" y="10133"/>
                    </a:lnTo>
                    <a:lnTo>
                      <a:pt x="5948" y="9998"/>
                    </a:lnTo>
                    <a:lnTo>
                      <a:pt x="6394" y="9862"/>
                    </a:lnTo>
                    <a:lnTo>
                      <a:pt x="7227" y="9610"/>
                    </a:lnTo>
                    <a:lnTo>
                      <a:pt x="8137" y="9397"/>
                    </a:lnTo>
                    <a:lnTo>
                      <a:pt x="8002" y="8312"/>
                    </a:lnTo>
                    <a:lnTo>
                      <a:pt x="7866" y="7266"/>
                    </a:lnTo>
                    <a:lnTo>
                      <a:pt x="7750" y="6123"/>
                    </a:lnTo>
                    <a:lnTo>
                      <a:pt x="7421" y="6375"/>
                    </a:lnTo>
                    <a:lnTo>
                      <a:pt x="7246" y="6491"/>
                    </a:lnTo>
                    <a:lnTo>
                      <a:pt x="7052" y="6588"/>
                    </a:lnTo>
                    <a:lnTo>
                      <a:pt x="6859" y="6685"/>
                    </a:lnTo>
                    <a:lnTo>
                      <a:pt x="6665" y="6762"/>
                    </a:lnTo>
                    <a:lnTo>
                      <a:pt x="6452" y="6820"/>
                    </a:lnTo>
                    <a:lnTo>
                      <a:pt x="6239" y="6878"/>
                    </a:lnTo>
                    <a:lnTo>
                      <a:pt x="5871" y="6956"/>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608" y="4263"/>
                    </a:lnTo>
                    <a:lnTo>
                      <a:pt x="1337" y="3720"/>
                    </a:lnTo>
                    <a:lnTo>
                      <a:pt x="1066" y="3139"/>
                    </a:lnTo>
                    <a:lnTo>
                      <a:pt x="833" y="2558"/>
                    </a:lnTo>
                    <a:lnTo>
                      <a:pt x="601" y="1957"/>
                    </a:lnTo>
                    <a:lnTo>
                      <a:pt x="407" y="1376"/>
                    </a:lnTo>
                    <a:lnTo>
                      <a:pt x="213" y="776"/>
                    </a:lnTo>
                    <a:lnTo>
                      <a:pt x="39" y="175"/>
                    </a:lnTo>
                    <a:lnTo>
                      <a:pt x="0" y="1"/>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49" name="Google Shape;1249;p25"/>
              <p:cNvSpPr/>
              <p:nvPr/>
            </p:nvSpPr>
            <p:spPr>
              <a:xfrm>
                <a:off x="4188500" y="2987775"/>
                <a:ext cx="203450" cy="270775"/>
              </a:xfrm>
              <a:custGeom>
                <a:avLst/>
                <a:gdLst/>
                <a:ahLst/>
                <a:cxnLst/>
                <a:rect l="l" t="t" r="r" b="b"/>
                <a:pathLst>
                  <a:path w="8138" h="10831" fill="none" extrusionOk="0">
                    <a:moveTo>
                      <a:pt x="0" y="1"/>
                    </a:moveTo>
                    <a:lnTo>
                      <a:pt x="0" y="1"/>
                    </a:lnTo>
                    <a:lnTo>
                      <a:pt x="39" y="272"/>
                    </a:lnTo>
                    <a:lnTo>
                      <a:pt x="97" y="504"/>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892" y="10831"/>
                    </a:lnTo>
                    <a:lnTo>
                      <a:pt x="1473" y="10773"/>
                    </a:lnTo>
                    <a:lnTo>
                      <a:pt x="2829" y="10618"/>
                    </a:lnTo>
                    <a:lnTo>
                      <a:pt x="3604" y="10521"/>
                    </a:lnTo>
                    <a:lnTo>
                      <a:pt x="4379" y="10405"/>
                    </a:lnTo>
                    <a:lnTo>
                      <a:pt x="5038" y="10269"/>
                    </a:lnTo>
                    <a:lnTo>
                      <a:pt x="5309" y="10191"/>
                    </a:lnTo>
                    <a:lnTo>
                      <a:pt x="5541" y="10133"/>
                    </a:lnTo>
                    <a:lnTo>
                      <a:pt x="5541" y="10133"/>
                    </a:lnTo>
                    <a:lnTo>
                      <a:pt x="5948" y="9998"/>
                    </a:lnTo>
                    <a:lnTo>
                      <a:pt x="6394" y="9862"/>
                    </a:lnTo>
                    <a:lnTo>
                      <a:pt x="7227" y="9610"/>
                    </a:lnTo>
                    <a:lnTo>
                      <a:pt x="8137" y="9397"/>
                    </a:lnTo>
                    <a:lnTo>
                      <a:pt x="8137" y="9397"/>
                    </a:lnTo>
                    <a:lnTo>
                      <a:pt x="8002" y="8312"/>
                    </a:lnTo>
                    <a:lnTo>
                      <a:pt x="7866" y="7266"/>
                    </a:lnTo>
                    <a:lnTo>
                      <a:pt x="7750" y="6123"/>
                    </a:lnTo>
                    <a:lnTo>
                      <a:pt x="7750" y="6123"/>
                    </a:lnTo>
                    <a:lnTo>
                      <a:pt x="7421" y="6375"/>
                    </a:lnTo>
                    <a:lnTo>
                      <a:pt x="7246" y="6491"/>
                    </a:lnTo>
                    <a:lnTo>
                      <a:pt x="7052" y="6588"/>
                    </a:lnTo>
                    <a:lnTo>
                      <a:pt x="6859" y="6685"/>
                    </a:lnTo>
                    <a:lnTo>
                      <a:pt x="6665" y="6762"/>
                    </a:lnTo>
                    <a:lnTo>
                      <a:pt x="6452" y="6820"/>
                    </a:lnTo>
                    <a:lnTo>
                      <a:pt x="6239" y="6878"/>
                    </a:lnTo>
                    <a:lnTo>
                      <a:pt x="6239" y="6878"/>
                    </a:lnTo>
                    <a:lnTo>
                      <a:pt x="5871" y="6956"/>
                    </a:lnTo>
                    <a:lnTo>
                      <a:pt x="5503" y="6975"/>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938" y="4805"/>
                    </a:lnTo>
                    <a:lnTo>
                      <a:pt x="1608" y="4263"/>
                    </a:lnTo>
                    <a:lnTo>
                      <a:pt x="1337" y="3720"/>
                    </a:lnTo>
                    <a:lnTo>
                      <a:pt x="1066" y="3139"/>
                    </a:lnTo>
                    <a:lnTo>
                      <a:pt x="833" y="2558"/>
                    </a:lnTo>
                    <a:lnTo>
                      <a:pt x="601" y="1957"/>
                    </a:lnTo>
                    <a:lnTo>
                      <a:pt x="407" y="1376"/>
                    </a:lnTo>
                    <a:lnTo>
                      <a:pt x="213" y="776"/>
                    </a:lnTo>
                    <a:lnTo>
                      <a:pt x="39" y="175"/>
                    </a:lnTo>
                    <a:lnTo>
                      <a:pt x="39" y="175"/>
                    </a:lnTo>
                    <a:lnTo>
                      <a:pt x="0"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250" name="Google Shape;1250;p25"/>
              <p:cNvSpPr/>
              <p:nvPr/>
            </p:nvSpPr>
            <p:spPr>
              <a:xfrm>
                <a:off x="4340100" y="2842950"/>
                <a:ext cx="1950" cy="7300"/>
              </a:xfrm>
              <a:custGeom>
                <a:avLst/>
                <a:gdLst/>
                <a:ahLst/>
                <a:cxnLst/>
                <a:rect l="l" t="t" r="r" b="b"/>
                <a:pathLst>
                  <a:path w="78" h="292" extrusionOk="0">
                    <a:moveTo>
                      <a:pt x="0" y="1"/>
                    </a:moveTo>
                    <a:lnTo>
                      <a:pt x="0" y="1"/>
                    </a:lnTo>
                    <a:lnTo>
                      <a:pt x="78" y="291"/>
                    </a:lnTo>
                    <a:lnTo>
                      <a:pt x="78" y="291"/>
                    </a:lnTo>
                    <a:lnTo>
                      <a:pt x="78" y="291"/>
                    </a:lnTo>
                    <a:lnTo>
                      <a:pt x="78" y="291"/>
                    </a:lnTo>
                    <a:lnTo>
                      <a:pt x="0" y="1"/>
                    </a:lnTo>
                    <a:close/>
                  </a:path>
                </a:pathLst>
              </a:custGeom>
              <a:solidFill>
                <a:srgbClr val="D2C9BD"/>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51" name="Google Shape;1251;p25"/>
              <p:cNvSpPr/>
              <p:nvPr/>
            </p:nvSpPr>
            <p:spPr>
              <a:xfrm>
                <a:off x="4340100" y="2842950"/>
                <a:ext cx="1950" cy="7300"/>
              </a:xfrm>
              <a:custGeom>
                <a:avLst/>
                <a:gdLst/>
                <a:ahLst/>
                <a:cxnLst/>
                <a:rect l="l" t="t" r="r" b="b"/>
                <a:pathLst>
                  <a:path w="78" h="292" fill="none" extrusionOk="0">
                    <a:moveTo>
                      <a:pt x="0" y="1"/>
                    </a:moveTo>
                    <a:lnTo>
                      <a:pt x="0" y="1"/>
                    </a:lnTo>
                    <a:lnTo>
                      <a:pt x="78" y="291"/>
                    </a:lnTo>
                    <a:lnTo>
                      <a:pt x="78" y="291"/>
                    </a:lnTo>
                    <a:lnTo>
                      <a:pt x="78" y="291"/>
                    </a:lnTo>
                    <a:lnTo>
                      <a:pt x="78" y="291"/>
                    </a:lnTo>
                    <a:lnTo>
                      <a:pt x="0"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252" name="Google Shape;1252;p25"/>
              <p:cNvSpPr/>
              <p:nvPr/>
            </p:nvSpPr>
            <p:spPr>
              <a:xfrm>
                <a:off x="4182675" y="2864275"/>
                <a:ext cx="3425" cy="25700"/>
              </a:xfrm>
              <a:custGeom>
                <a:avLst/>
                <a:gdLst/>
                <a:ahLst/>
                <a:cxnLst/>
                <a:rect l="l" t="t" r="r" b="b"/>
                <a:pathLst>
                  <a:path w="137" h="1028" extrusionOk="0">
                    <a:moveTo>
                      <a:pt x="136" y="0"/>
                    </a:moveTo>
                    <a:lnTo>
                      <a:pt x="136" y="0"/>
                    </a:lnTo>
                    <a:lnTo>
                      <a:pt x="136" y="0"/>
                    </a:lnTo>
                    <a:lnTo>
                      <a:pt x="1" y="1027"/>
                    </a:lnTo>
                    <a:lnTo>
                      <a:pt x="1" y="1027"/>
                    </a:lnTo>
                    <a:lnTo>
                      <a:pt x="1" y="1027"/>
                    </a:lnTo>
                    <a:lnTo>
                      <a:pt x="1" y="1027"/>
                    </a:lnTo>
                    <a:lnTo>
                      <a:pt x="136" y="0"/>
                    </a:lnTo>
                    <a:close/>
                  </a:path>
                </a:pathLst>
              </a:custGeom>
              <a:solidFill>
                <a:srgbClr val="7D6F58"/>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53" name="Google Shape;1253;p25"/>
              <p:cNvSpPr/>
              <p:nvPr/>
            </p:nvSpPr>
            <p:spPr>
              <a:xfrm>
                <a:off x="4182675" y="2864275"/>
                <a:ext cx="3425" cy="25700"/>
              </a:xfrm>
              <a:custGeom>
                <a:avLst/>
                <a:gdLst/>
                <a:ahLst/>
                <a:cxnLst/>
                <a:rect l="l" t="t" r="r" b="b"/>
                <a:pathLst>
                  <a:path w="137" h="1028" fill="none" extrusionOk="0">
                    <a:moveTo>
                      <a:pt x="136" y="0"/>
                    </a:moveTo>
                    <a:lnTo>
                      <a:pt x="136" y="0"/>
                    </a:lnTo>
                    <a:lnTo>
                      <a:pt x="136" y="0"/>
                    </a:lnTo>
                    <a:lnTo>
                      <a:pt x="1" y="1027"/>
                    </a:lnTo>
                    <a:lnTo>
                      <a:pt x="1" y="1027"/>
                    </a:lnTo>
                    <a:lnTo>
                      <a:pt x="1" y="1027"/>
                    </a:lnTo>
                    <a:lnTo>
                      <a:pt x="1" y="1027"/>
                    </a:lnTo>
                    <a:lnTo>
                      <a:pt x="136"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254" name="Google Shape;1254;p25"/>
              <p:cNvSpPr/>
              <p:nvPr/>
            </p:nvSpPr>
            <p:spPr>
              <a:xfrm>
                <a:off x="4182675" y="2832300"/>
                <a:ext cx="159375" cy="57675"/>
              </a:xfrm>
              <a:custGeom>
                <a:avLst/>
                <a:gdLst/>
                <a:ahLst/>
                <a:cxnLst/>
                <a:rect l="l" t="t" r="r" b="b"/>
                <a:pathLst>
                  <a:path w="6375" h="2307" extrusionOk="0">
                    <a:moveTo>
                      <a:pt x="6181" y="1"/>
                    </a:moveTo>
                    <a:lnTo>
                      <a:pt x="5929" y="59"/>
                    </a:lnTo>
                    <a:lnTo>
                      <a:pt x="6046" y="369"/>
                    </a:lnTo>
                    <a:lnTo>
                      <a:pt x="6142" y="737"/>
                    </a:lnTo>
                    <a:lnTo>
                      <a:pt x="6375" y="717"/>
                    </a:lnTo>
                    <a:lnTo>
                      <a:pt x="6297" y="427"/>
                    </a:lnTo>
                    <a:lnTo>
                      <a:pt x="6181" y="1"/>
                    </a:lnTo>
                    <a:close/>
                    <a:moveTo>
                      <a:pt x="369" y="1240"/>
                    </a:moveTo>
                    <a:lnTo>
                      <a:pt x="136" y="1279"/>
                    </a:lnTo>
                    <a:lnTo>
                      <a:pt x="1" y="2306"/>
                    </a:lnTo>
                    <a:lnTo>
                      <a:pt x="233" y="2170"/>
                    </a:lnTo>
                    <a:lnTo>
                      <a:pt x="369" y="1240"/>
                    </a:lnTo>
                    <a:close/>
                  </a:path>
                </a:pathLst>
              </a:custGeom>
              <a:solidFill>
                <a:srgbClr val="000000">
                  <a:alpha val="2056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55" name="Google Shape;1255;p25"/>
              <p:cNvSpPr/>
              <p:nvPr/>
            </p:nvSpPr>
            <p:spPr>
              <a:xfrm>
                <a:off x="4182675" y="2863300"/>
                <a:ext cx="9225" cy="26675"/>
              </a:xfrm>
              <a:custGeom>
                <a:avLst/>
                <a:gdLst/>
                <a:ahLst/>
                <a:cxnLst/>
                <a:rect l="l" t="t" r="r" b="b"/>
                <a:pathLst>
                  <a:path w="369" h="1067" fill="none" extrusionOk="0">
                    <a:moveTo>
                      <a:pt x="369" y="0"/>
                    </a:moveTo>
                    <a:lnTo>
                      <a:pt x="369" y="0"/>
                    </a:lnTo>
                    <a:lnTo>
                      <a:pt x="136" y="39"/>
                    </a:lnTo>
                    <a:lnTo>
                      <a:pt x="136" y="39"/>
                    </a:lnTo>
                    <a:lnTo>
                      <a:pt x="1" y="1066"/>
                    </a:lnTo>
                    <a:lnTo>
                      <a:pt x="1" y="1066"/>
                    </a:lnTo>
                    <a:lnTo>
                      <a:pt x="233" y="930"/>
                    </a:lnTo>
                    <a:lnTo>
                      <a:pt x="233" y="930"/>
                    </a:lnTo>
                    <a:lnTo>
                      <a:pt x="369"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256" name="Google Shape;1256;p25"/>
              <p:cNvSpPr/>
              <p:nvPr/>
            </p:nvSpPr>
            <p:spPr>
              <a:xfrm>
                <a:off x="4330900" y="2832300"/>
                <a:ext cx="11150" cy="18425"/>
              </a:xfrm>
              <a:custGeom>
                <a:avLst/>
                <a:gdLst/>
                <a:ahLst/>
                <a:cxnLst/>
                <a:rect l="l" t="t" r="r" b="b"/>
                <a:pathLst>
                  <a:path w="446" h="737" fill="none" extrusionOk="0">
                    <a:moveTo>
                      <a:pt x="252" y="1"/>
                    </a:moveTo>
                    <a:lnTo>
                      <a:pt x="252" y="1"/>
                    </a:lnTo>
                    <a:lnTo>
                      <a:pt x="0" y="59"/>
                    </a:lnTo>
                    <a:lnTo>
                      <a:pt x="0" y="59"/>
                    </a:lnTo>
                    <a:lnTo>
                      <a:pt x="117" y="369"/>
                    </a:lnTo>
                    <a:lnTo>
                      <a:pt x="213" y="737"/>
                    </a:lnTo>
                    <a:lnTo>
                      <a:pt x="213" y="737"/>
                    </a:lnTo>
                    <a:lnTo>
                      <a:pt x="446" y="717"/>
                    </a:lnTo>
                    <a:lnTo>
                      <a:pt x="446" y="717"/>
                    </a:lnTo>
                    <a:lnTo>
                      <a:pt x="368" y="427"/>
                    </a:lnTo>
                    <a:lnTo>
                      <a:pt x="368" y="427"/>
                    </a:lnTo>
                    <a:lnTo>
                      <a:pt x="252" y="1"/>
                    </a:lnTo>
                  </a:path>
                </a:pathLst>
              </a:custGeom>
              <a:solidFill>
                <a:srgbClr val="000000">
                  <a:alpha val="2056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57" name="Google Shape;1257;p25"/>
              <p:cNvSpPr/>
              <p:nvPr/>
            </p:nvSpPr>
            <p:spPr>
              <a:xfrm>
                <a:off x="4188500" y="2833750"/>
                <a:ext cx="147750" cy="52825"/>
              </a:xfrm>
              <a:custGeom>
                <a:avLst/>
                <a:gdLst/>
                <a:ahLst/>
                <a:cxnLst/>
                <a:rect l="l" t="t" r="r" b="b"/>
                <a:pathLst>
                  <a:path w="5910" h="2113" extrusionOk="0">
                    <a:moveTo>
                      <a:pt x="5696" y="1"/>
                    </a:moveTo>
                    <a:lnTo>
                      <a:pt x="4514" y="272"/>
                    </a:lnTo>
                    <a:lnTo>
                      <a:pt x="2984" y="601"/>
                    </a:lnTo>
                    <a:lnTo>
                      <a:pt x="1434" y="931"/>
                    </a:lnTo>
                    <a:lnTo>
                      <a:pt x="136" y="1182"/>
                    </a:lnTo>
                    <a:lnTo>
                      <a:pt x="0" y="2112"/>
                    </a:lnTo>
                    <a:lnTo>
                      <a:pt x="0" y="2112"/>
                    </a:lnTo>
                    <a:lnTo>
                      <a:pt x="407" y="1880"/>
                    </a:lnTo>
                    <a:lnTo>
                      <a:pt x="814" y="1667"/>
                    </a:lnTo>
                    <a:lnTo>
                      <a:pt x="1027" y="1570"/>
                    </a:lnTo>
                    <a:lnTo>
                      <a:pt x="1260" y="1492"/>
                    </a:lnTo>
                    <a:lnTo>
                      <a:pt x="1473" y="1415"/>
                    </a:lnTo>
                    <a:lnTo>
                      <a:pt x="1705" y="1376"/>
                    </a:lnTo>
                    <a:lnTo>
                      <a:pt x="2267" y="1260"/>
                    </a:lnTo>
                    <a:lnTo>
                      <a:pt x="2848" y="1182"/>
                    </a:lnTo>
                    <a:lnTo>
                      <a:pt x="3430" y="1105"/>
                    </a:lnTo>
                    <a:lnTo>
                      <a:pt x="3991" y="1008"/>
                    </a:lnTo>
                    <a:lnTo>
                      <a:pt x="4960" y="834"/>
                    </a:lnTo>
                    <a:lnTo>
                      <a:pt x="5425" y="737"/>
                    </a:lnTo>
                    <a:lnTo>
                      <a:pt x="5909" y="679"/>
                    </a:lnTo>
                    <a:lnTo>
                      <a:pt x="5813" y="311"/>
                    </a:lnTo>
                    <a:lnTo>
                      <a:pt x="5696" y="1"/>
                    </a:lnTo>
                    <a:close/>
                  </a:path>
                </a:pathLst>
              </a:custGeom>
              <a:solidFill>
                <a:srgbClr val="000000">
                  <a:alpha val="2056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58" name="Google Shape;1258;p25"/>
              <p:cNvSpPr/>
              <p:nvPr/>
            </p:nvSpPr>
            <p:spPr>
              <a:xfrm>
                <a:off x="4188500" y="2833750"/>
                <a:ext cx="147750" cy="52825"/>
              </a:xfrm>
              <a:custGeom>
                <a:avLst/>
                <a:gdLst/>
                <a:ahLst/>
                <a:cxnLst/>
                <a:rect l="l" t="t" r="r" b="b"/>
                <a:pathLst>
                  <a:path w="5910" h="2113" fill="none" extrusionOk="0">
                    <a:moveTo>
                      <a:pt x="5696" y="1"/>
                    </a:moveTo>
                    <a:lnTo>
                      <a:pt x="5696" y="1"/>
                    </a:lnTo>
                    <a:lnTo>
                      <a:pt x="4514" y="272"/>
                    </a:lnTo>
                    <a:lnTo>
                      <a:pt x="2984" y="601"/>
                    </a:lnTo>
                    <a:lnTo>
                      <a:pt x="1434" y="931"/>
                    </a:lnTo>
                    <a:lnTo>
                      <a:pt x="136" y="1182"/>
                    </a:lnTo>
                    <a:lnTo>
                      <a:pt x="136" y="1182"/>
                    </a:lnTo>
                    <a:lnTo>
                      <a:pt x="0" y="2112"/>
                    </a:lnTo>
                    <a:lnTo>
                      <a:pt x="0" y="2112"/>
                    </a:lnTo>
                    <a:lnTo>
                      <a:pt x="407" y="1880"/>
                    </a:lnTo>
                    <a:lnTo>
                      <a:pt x="814" y="1667"/>
                    </a:lnTo>
                    <a:lnTo>
                      <a:pt x="1027" y="1570"/>
                    </a:lnTo>
                    <a:lnTo>
                      <a:pt x="1260" y="1492"/>
                    </a:lnTo>
                    <a:lnTo>
                      <a:pt x="1473" y="1415"/>
                    </a:lnTo>
                    <a:lnTo>
                      <a:pt x="1705" y="1376"/>
                    </a:lnTo>
                    <a:lnTo>
                      <a:pt x="1705" y="1376"/>
                    </a:lnTo>
                    <a:lnTo>
                      <a:pt x="2267" y="1260"/>
                    </a:lnTo>
                    <a:lnTo>
                      <a:pt x="2848" y="1182"/>
                    </a:lnTo>
                    <a:lnTo>
                      <a:pt x="3430" y="1105"/>
                    </a:lnTo>
                    <a:lnTo>
                      <a:pt x="3991" y="1008"/>
                    </a:lnTo>
                    <a:lnTo>
                      <a:pt x="3991" y="1008"/>
                    </a:lnTo>
                    <a:lnTo>
                      <a:pt x="4960" y="834"/>
                    </a:lnTo>
                    <a:lnTo>
                      <a:pt x="5425" y="737"/>
                    </a:lnTo>
                    <a:lnTo>
                      <a:pt x="5909" y="679"/>
                    </a:lnTo>
                    <a:lnTo>
                      <a:pt x="5909" y="679"/>
                    </a:lnTo>
                    <a:lnTo>
                      <a:pt x="5813" y="311"/>
                    </a:lnTo>
                    <a:lnTo>
                      <a:pt x="5696"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259" name="Google Shape;1259;p25"/>
              <p:cNvSpPr/>
              <p:nvPr/>
            </p:nvSpPr>
            <p:spPr>
              <a:xfrm>
                <a:off x="4164275" y="2785800"/>
                <a:ext cx="183100" cy="80925"/>
              </a:xfrm>
              <a:custGeom>
                <a:avLst/>
                <a:gdLst/>
                <a:ahLst/>
                <a:cxnLst/>
                <a:rect l="l" t="t" r="r" b="b"/>
                <a:pathLst>
                  <a:path w="7324" h="3237" extrusionOk="0">
                    <a:moveTo>
                      <a:pt x="6452" y="1"/>
                    </a:move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lnTo>
                      <a:pt x="97" y="1551"/>
                    </a:lnTo>
                    <a:lnTo>
                      <a:pt x="59" y="1880"/>
                    </a:lnTo>
                    <a:lnTo>
                      <a:pt x="20" y="2248"/>
                    </a:lnTo>
                    <a:lnTo>
                      <a:pt x="1" y="2616"/>
                    </a:lnTo>
                    <a:lnTo>
                      <a:pt x="1" y="2791"/>
                    </a:lnTo>
                    <a:lnTo>
                      <a:pt x="20" y="2946"/>
                    </a:lnTo>
                    <a:lnTo>
                      <a:pt x="59" y="3062"/>
                    </a:lnTo>
                    <a:lnTo>
                      <a:pt x="97" y="3159"/>
                    </a:lnTo>
                    <a:lnTo>
                      <a:pt x="156" y="3236"/>
                    </a:lnTo>
                    <a:lnTo>
                      <a:pt x="214" y="3236"/>
                    </a:lnTo>
                    <a:lnTo>
                      <a:pt x="659" y="3178"/>
                    </a:lnTo>
                    <a:lnTo>
                      <a:pt x="1512" y="3023"/>
                    </a:lnTo>
                    <a:lnTo>
                      <a:pt x="3895" y="2539"/>
                    </a:lnTo>
                    <a:lnTo>
                      <a:pt x="5135" y="2267"/>
                    </a:lnTo>
                    <a:lnTo>
                      <a:pt x="6220" y="2035"/>
                    </a:lnTo>
                    <a:lnTo>
                      <a:pt x="6995" y="1841"/>
                    </a:lnTo>
                    <a:lnTo>
                      <a:pt x="7208" y="1764"/>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60" name="Google Shape;1260;p25"/>
              <p:cNvSpPr/>
              <p:nvPr/>
            </p:nvSpPr>
            <p:spPr>
              <a:xfrm>
                <a:off x="4164275" y="2785800"/>
                <a:ext cx="183100" cy="80925"/>
              </a:xfrm>
              <a:custGeom>
                <a:avLst/>
                <a:gdLst/>
                <a:ahLst/>
                <a:cxnLst/>
                <a:rect l="l" t="t" r="r" b="b"/>
                <a:pathLst>
                  <a:path w="7324" h="3237" fill="none" extrusionOk="0">
                    <a:moveTo>
                      <a:pt x="136" y="1241"/>
                    </a:moveTo>
                    <a:lnTo>
                      <a:pt x="136" y="1241"/>
                    </a:lnTo>
                    <a:lnTo>
                      <a:pt x="97" y="1551"/>
                    </a:lnTo>
                    <a:lnTo>
                      <a:pt x="59" y="1880"/>
                    </a:lnTo>
                    <a:lnTo>
                      <a:pt x="20" y="2248"/>
                    </a:lnTo>
                    <a:lnTo>
                      <a:pt x="1" y="2616"/>
                    </a:lnTo>
                    <a:lnTo>
                      <a:pt x="1" y="2791"/>
                    </a:lnTo>
                    <a:lnTo>
                      <a:pt x="20" y="2946"/>
                    </a:lnTo>
                    <a:lnTo>
                      <a:pt x="59" y="3062"/>
                    </a:lnTo>
                    <a:lnTo>
                      <a:pt x="97" y="3159"/>
                    </a:lnTo>
                    <a:lnTo>
                      <a:pt x="156" y="3236"/>
                    </a:lnTo>
                    <a:lnTo>
                      <a:pt x="175" y="3236"/>
                    </a:lnTo>
                    <a:lnTo>
                      <a:pt x="214" y="3236"/>
                    </a:lnTo>
                    <a:lnTo>
                      <a:pt x="214" y="3236"/>
                    </a:lnTo>
                    <a:lnTo>
                      <a:pt x="659" y="3178"/>
                    </a:lnTo>
                    <a:lnTo>
                      <a:pt x="1512" y="3023"/>
                    </a:lnTo>
                    <a:lnTo>
                      <a:pt x="3895" y="2539"/>
                    </a:lnTo>
                    <a:lnTo>
                      <a:pt x="5135" y="2267"/>
                    </a:lnTo>
                    <a:lnTo>
                      <a:pt x="6220" y="2035"/>
                    </a:lnTo>
                    <a:lnTo>
                      <a:pt x="6995" y="1841"/>
                    </a:lnTo>
                    <a:lnTo>
                      <a:pt x="7208" y="1764"/>
                    </a:lnTo>
                    <a:lnTo>
                      <a:pt x="7305" y="1725"/>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lnTo>
                      <a:pt x="6840" y="1"/>
                    </a:lnTo>
                    <a:lnTo>
                      <a:pt x="6704" y="1"/>
                    </a:lnTo>
                    <a:lnTo>
                      <a:pt x="6452" y="1"/>
                    </a:ln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261" name="Google Shape;1261;p25"/>
              <p:cNvSpPr/>
              <p:nvPr/>
            </p:nvSpPr>
            <p:spPr>
              <a:xfrm>
                <a:off x="4178800" y="2800325"/>
                <a:ext cx="163250" cy="61050"/>
              </a:xfrm>
              <a:custGeom>
                <a:avLst/>
                <a:gdLst/>
                <a:ahLst/>
                <a:cxnLst/>
                <a:rect l="l" t="t" r="r" b="b"/>
                <a:pathLst>
                  <a:path w="6530" h="2442" extrusionOk="0">
                    <a:moveTo>
                      <a:pt x="6414" y="1"/>
                    </a:moveTo>
                    <a:lnTo>
                      <a:pt x="6239" y="98"/>
                    </a:lnTo>
                    <a:lnTo>
                      <a:pt x="6046" y="233"/>
                    </a:lnTo>
                    <a:lnTo>
                      <a:pt x="5774" y="388"/>
                    </a:lnTo>
                    <a:lnTo>
                      <a:pt x="5464" y="543"/>
                    </a:lnTo>
                    <a:lnTo>
                      <a:pt x="5116" y="718"/>
                    </a:lnTo>
                    <a:lnTo>
                      <a:pt x="4709" y="873"/>
                    </a:lnTo>
                    <a:lnTo>
                      <a:pt x="4283" y="1008"/>
                    </a:lnTo>
                    <a:lnTo>
                      <a:pt x="3837" y="1125"/>
                    </a:lnTo>
                    <a:lnTo>
                      <a:pt x="3391" y="1221"/>
                    </a:lnTo>
                    <a:lnTo>
                      <a:pt x="2888" y="126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40" y="2442"/>
                    </a:lnTo>
                    <a:lnTo>
                      <a:pt x="427" y="2384"/>
                    </a:lnTo>
                    <a:lnTo>
                      <a:pt x="1221" y="2229"/>
                    </a:lnTo>
                    <a:lnTo>
                      <a:pt x="3391" y="1783"/>
                    </a:lnTo>
                    <a:lnTo>
                      <a:pt x="4534" y="1551"/>
                    </a:lnTo>
                    <a:lnTo>
                      <a:pt x="5522" y="1318"/>
                    </a:lnTo>
                    <a:lnTo>
                      <a:pt x="6220" y="1144"/>
                    </a:lnTo>
                    <a:lnTo>
                      <a:pt x="6414" y="1086"/>
                    </a:lnTo>
                    <a:lnTo>
                      <a:pt x="6511" y="1047"/>
                    </a:lnTo>
                    <a:lnTo>
                      <a:pt x="6511" y="989"/>
                    </a:lnTo>
                    <a:lnTo>
                      <a:pt x="6530" y="892"/>
                    </a:lnTo>
                    <a:lnTo>
                      <a:pt x="6511" y="640"/>
                    </a:lnTo>
                    <a:lnTo>
                      <a:pt x="6472" y="330"/>
                    </a:lnTo>
                    <a:lnTo>
                      <a:pt x="6414" y="1"/>
                    </a:lnTo>
                    <a:close/>
                  </a:path>
                </a:pathLst>
              </a:custGeom>
              <a:solidFill>
                <a:srgbClr val="212135">
                  <a:alpha val="1508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62" name="Google Shape;1262;p25"/>
              <p:cNvSpPr/>
              <p:nvPr/>
            </p:nvSpPr>
            <p:spPr>
              <a:xfrm>
                <a:off x="4178800" y="2800325"/>
                <a:ext cx="163250" cy="61050"/>
              </a:xfrm>
              <a:custGeom>
                <a:avLst/>
                <a:gdLst/>
                <a:ahLst/>
                <a:cxnLst/>
                <a:rect l="l" t="t" r="r" b="b"/>
                <a:pathLst>
                  <a:path w="6530" h="2442" fill="none" extrusionOk="0">
                    <a:moveTo>
                      <a:pt x="6414" y="1"/>
                    </a:moveTo>
                    <a:lnTo>
                      <a:pt x="6414" y="1"/>
                    </a:lnTo>
                    <a:lnTo>
                      <a:pt x="6239" y="98"/>
                    </a:lnTo>
                    <a:lnTo>
                      <a:pt x="6239" y="98"/>
                    </a:lnTo>
                    <a:lnTo>
                      <a:pt x="6046" y="233"/>
                    </a:lnTo>
                    <a:lnTo>
                      <a:pt x="5774" y="388"/>
                    </a:lnTo>
                    <a:lnTo>
                      <a:pt x="5464" y="543"/>
                    </a:lnTo>
                    <a:lnTo>
                      <a:pt x="5116" y="718"/>
                    </a:lnTo>
                    <a:lnTo>
                      <a:pt x="4709" y="873"/>
                    </a:lnTo>
                    <a:lnTo>
                      <a:pt x="4283" y="1008"/>
                    </a:lnTo>
                    <a:lnTo>
                      <a:pt x="3837" y="1125"/>
                    </a:lnTo>
                    <a:lnTo>
                      <a:pt x="3391" y="1221"/>
                    </a:lnTo>
                    <a:lnTo>
                      <a:pt x="3391" y="1221"/>
                    </a:lnTo>
                    <a:lnTo>
                      <a:pt x="2888" y="1260"/>
                    </a:lnTo>
                    <a:lnTo>
                      <a:pt x="2384" y="128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1" y="2423"/>
                    </a:lnTo>
                    <a:lnTo>
                      <a:pt x="40" y="2442"/>
                    </a:lnTo>
                    <a:lnTo>
                      <a:pt x="40" y="2442"/>
                    </a:lnTo>
                    <a:lnTo>
                      <a:pt x="40" y="2442"/>
                    </a:lnTo>
                    <a:lnTo>
                      <a:pt x="40" y="2442"/>
                    </a:lnTo>
                    <a:lnTo>
                      <a:pt x="427" y="2384"/>
                    </a:lnTo>
                    <a:lnTo>
                      <a:pt x="1221" y="2229"/>
                    </a:lnTo>
                    <a:lnTo>
                      <a:pt x="3391" y="1783"/>
                    </a:lnTo>
                    <a:lnTo>
                      <a:pt x="4534" y="1551"/>
                    </a:lnTo>
                    <a:lnTo>
                      <a:pt x="5522" y="1318"/>
                    </a:lnTo>
                    <a:lnTo>
                      <a:pt x="6220" y="1144"/>
                    </a:lnTo>
                    <a:lnTo>
                      <a:pt x="6414" y="1086"/>
                    </a:lnTo>
                    <a:lnTo>
                      <a:pt x="6511" y="1047"/>
                    </a:lnTo>
                    <a:lnTo>
                      <a:pt x="6511" y="1047"/>
                    </a:lnTo>
                    <a:lnTo>
                      <a:pt x="6511" y="989"/>
                    </a:lnTo>
                    <a:lnTo>
                      <a:pt x="6530" y="892"/>
                    </a:lnTo>
                    <a:lnTo>
                      <a:pt x="6511" y="640"/>
                    </a:lnTo>
                    <a:lnTo>
                      <a:pt x="6472" y="330"/>
                    </a:lnTo>
                    <a:lnTo>
                      <a:pt x="6414"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263" name="Google Shape;1263;p25"/>
              <p:cNvSpPr/>
              <p:nvPr/>
            </p:nvSpPr>
            <p:spPr>
              <a:xfrm>
                <a:off x="4164275" y="2812450"/>
                <a:ext cx="13100" cy="54750"/>
              </a:xfrm>
              <a:custGeom>
                <a:avLst/>
                <a:gdLst/>
                <a:ahLst/>
                <a:cxnLst/>
                <a:rect l="l" t="t" r="r" b="b"/>
                <a:pathLst>
                  <a:path w="524" h="2190" extrusionOk="0">
                    <a:moveTo>
                      <a:pt x="427" y="0"/>
                    </a:moveTo>
                    <a:lnTo>
                      <a:pt x="233" y="97"/>
                    </a:lnTo>
                    <a:lnTo>
                      <a:pt x="175" y="136"/>
                    </a:lnTo>
                    <a:lnTo>
                      <a:pt x="136" y="175"/>
                    </a:lnTo>
                    <a:lnTo>
                      <a:pt x="97" y="485"/>
                    </a:lnTo>
                    <a:lnTo>
                      <a:pt x="59" y="814"/>
                    </a:lnTo>
                    <a:lnTo>
                      <a:pt x="20" y="1182"/>
                    </a:lnTo>
                    <a:lnTo>
                      <a:pt x="1" y="1550"/>
                    </a:lnTo>
                    <a:lnTo>
                      <a:pt x="1" y="1725"/>
                    </a:lnTo>
                    <a:lnTo>
                      <a:pt x="20" y="1880"/>
                    </a:lnTo>
                    <a:lnTo>
                      <a:pt x="59" y="1996"/>
                    </a:lnTo>
                    <a:lnTo>
                      <a:pt x="97" y="2093"/>
                    </a:lnTo>
                    <a:lnTo>
                      <a:pt x="156" y="2170"/>
                    </a:lnTo>
                    <a:lnTo>
                      <a:pt x="175" y="2170"/>
                    </a:lnTo>
                    <a:lnTo>
                      <a:pt x="214" y="2189"/>
                    </a:lnTo>
                    <a:lnTo>
                      <a:pt x="407" y="2151"/>
                    </a:lnTo>
                    <a:lnTo>
                      <a:pt x="446" y="1841"/>
                    </a:lnTo>
                    <a:lnTo>
                      <a:pt x="485" y="1531"/>
                    </a:lnTo>
                    <a:lnTo>
                      <a:pt x="504" y="1143"/>
                    </a:lnTo>
                    <a:lnTo>
                      <a:pt x="524" y="756"/>
                    </a:lnTo>
                    <a:lnTo>
                      <a:pt x="504" y="388"/>
                    </a:lnTo>
                    <a:lnTo>
                      <a:pt x="466" y="194"/>
                    </a:lnTo>
                    <a:lnTo>
                      <a:pt x="427" y="0"/>
                    </a:lnTo>
                    <a:close/>
                  </a:path>
                </a:pathLst>
              </a:custGeom>
              <a:solidFill>
                <a:srgbClr val="000000">
                  <a:alpha val="2056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64" name="Google Shape;1264;p25"/>
              <p:cNvSpPr/>
              <p:nvPr/>
            </p:nvSpPr>
            <p:spPr>
              <a:xfrm>
                <a:off x="4223850" y="2981475"/>
                <a:ext cx="131275" cy="202975"/>
              </a:xfrm>
              <a:custGeom>
                <a:avLst/>
                <a:gdLst/>
                <a:ahLst/>
                <a:cxnLst/>
                <a:rect l="l" t="t" r="r" b="b"/>
                <a:pathLst>
                  <a:path w="5251" h="8119" extrusionOk="0">
                    <a:moveTo>
                      <a:pt x="3255" y="6200"/>
                    </a:moveTo>
                    <a:lnTo>
                      <a:pt x="3255" y="7595"/>
                    </a:lnTo>
                    <a:lnTo>
                      <a:pt x="3197" y="7595"/>
                    </a:lnTo>
                    <a:lnTo>
                      <a:pt x="3217" y="7654"/>
                    </a:lnTo>
                    <a:lnTo>
                      <a:pt x="3178" y="7731"/>
                    </a:lnTo>
                    <a:lnTo>
                      <a:pt x="3159" y="7673"/>
                    </a:lnTo>
                    <a:lnTo>
                      <a:pt x="3100" y="7634"/>
                    </a:lnTo>
                    <a:lnTo>
                      <a:pt x="2849" y="7576"/>
                    </a:lnTo>
                    <a:lnTo>
                      <a:pt x="2539" y="6220"/>
                    </a:lnTo>
                    <a:lnTo>
                      <a:pt x="2752" y="6239"/>
                    </a:lnTo>
                    <a:lnTo>
                      <a:pt x="2965" y="6220"/>
                    </a:lnTo>
                    <a:lnTo>
                      <a:pt x="3255" y="6200"/>
                    </a:lnTo>
                    <a:close/>
                    <a:moveTo>
                      <a:pt x="2926" y="7770"/>
                    </a:moveTo>
                    <a:lnTo>
                      <a:pt x="3062" y="7809"/>
                    </a:lnTo>
                    <a:lnTo>
                      <a:pt x="3120" y="7809"/>
                    </a:lnTo>
                    <a:lnTo>
                      <a:pt x="3042" y="7925"/>
                    </a:lnTo>
                    <a:lnTo>
                      <a:pt x="3042" y="7983"/>
                    </a:lnTo>
                    <a:lnTo>
                      <a:pt x="2926" y="7770"/>
                    </a:lnTo>
                    <a:close/>
                    <a:moveTo>
                      <a:pt x="4418" y="1"/>
                    </a:moveTo>
                    <a:lnTo>
                      <a:pt x="4360" y="20"/>
                    </a:lnTo>
                    <a:lnTo>
                      <a:pt x="4321" y="59"/>
                    </a:lnTo>
                    <a:lnTo>
                      <a:pt x="4302" y="136"/>
                    </a:lnTo>
                    <a:lnTo>
                      <a:pt x="4282" y="195"/>
                    </a:lnTo>
                    <a:lnTo>
                      <a:pt x="4302" y="369"/>
                    </a:lnTo>
                    <a:lnTo>
                      <a:pt x="4321" y="524"/>
                    </a:lnTo>
                    <a:lnTo>
                      <a:pt x="4282" y="466"/>
                    </a:lnTo>
                    <a:lnTo>
                      <a:pt x="4224" y="408"/>
                    </a:lnTo>
                    <a:lnTo>
                      <a:pt x="4147" y="369"/>
                    </a:lnTo>
                    <a:lnTo>
                      <a:pt x="4050" y="350"/>
                    </a:lnTo>
                    <a:lnTo>
                      <a:pt x="3972" y="350"/>
                    </a:lnTo>
                    <a:lnTo>
                      <a:pt x="3953" y="369"/>
                    </a:lnTo>
                    <a:lnTo>
                      <a:pt x="3953" y="388"/>
                    </a:lnTo>
                    <a:lnTo>
                      <a:pt x="3992" y="466"/>
                    </a:lnTo>
                    <a:lnTo>
                      <a:pt x="4050" y="524"/>
                    </a:lnTo>
                    <a:lnTo>
                      <a:pt x="4205" y="679"/>
                    </a:lnTo>
                    <a:lnTo>
                      <a:pt x="4282" y="737"/>
                    </a:lnTo>
                    <a:lnTo>
                      <a:pt x="4244" y="737"/>
                    </a:lnTo>
                    <a:lnTo>
                      <a:pt x="4166" y="756"/>
                    </a:lnTo>
                    <a:lnTo>
                      <a:pt x="4108" y="814"/>
                    </a:lnTo>
                    <a:lnTo>
                      <a:pt x="4030" y="892"/>
                    </a:lnTo>
                    <a:lnTo>
                      <a:pt x="3972" y="1047"/>
                    </a:lnTo>
                    <a:lnTo>
                      <a:pt x="3934" y="1260"/>
                    </a:lnTo>
                    <a:lnTo>
                      <a:pt x="3895" y="1570"/>
                    </a:lnTo>
                    <a:lnTo>
                      <a:pt x="3895" y="2035"/>
                    </a:lnTo>
                    <a:lnTo>
                      <a:pt x="3875" y="2287"/>
                    </a:lnTo>
                    <a:lnTo>
                      <a:pt x="3837" y="2539"/>
                    </a:lnTo>
                    <a:lnTo>
                      <a:pt x="3779" y="2771"/>
                    </a:lnTo>
                    <a:lnTo>
                      <a:pt x="3740" y="2868"/>
                    </a:lnTo>
                    <a:lnTo>
                      <a:pt x="3701" y="2965"/>
                    </a:lnTo>
                    <a:lnTo>
                      <a:pt x="3643" y="3062"/>
                    </a:lnTo>
                    <a:lnTo>
                      <a:pt x="3565" y="3120"/>
                    </a:lnTo>
                    <a:lnTo>
                      <a:pt x="3488" y="3178"/>
                    </a:lnTo>
                    <a:lnTo>
                      <a:pt x="3410" y="3217"/>
                    </a:lnTo>
                    <a:lnTo>
                      <a:pt x="3217" y="3275"/>
                    </a:lnTo>
                    <a:lnTo>
                      <a:pt x="3004" y="3352"/>
                    </a:lnTo>
                    <a:lnTo>
                      <a:pt x="2616" y="3507"/>
                    </a:lnTo>
                    <a:lnTo>
                      <a:pt x="2422" y="3566"/>
                    </a:lnTo>
                    <a:lnTo>
                      <a:pt x="2209" y="3624"/>
                    </a:lnTo>
                    <a:lnTo>
                      <a:pt x="1996" y="3662"/>
                    </a:lnTo>
                    <a:lnTo>
                      <a:pt x="1764" y="3682"/>
                    </a:lnTo>
                    <a:lnTo>
                      <a:pt x="1667" y="3682"/>
                    </a:lnTo>
                    <a:lnTo>
                      <a:pt x="1551" y="3643"/>
                    </a:lnTo>
                    <a:lnTo>
                      <a:pt x="1454" y="3585"/>
                    </a:lnTo>
                    <a:lnTo>
                      <a:pt x="1337" y="3527"/>
                    </a:lnTo>
                    <a:lnTo>
                      <a:pt x="1144" y="3352"/>
                    </a:lnTo>
                    <a:lnTo>
                      <a:pt x="950" y="3139"/>
                    </a:lnTo>
                    <a:lnTo>
                      <a:pt x="756" y="2946"/>
                    </a:lnTo>
                    <a:lnTo>
                      <a:pt x="601" y="2791"/>
                    </a:lnTo>
                    <a:lnTo>
                      <a:pt x="524" y="2733"/>
                    </a:lnTo>
                    <a:lnTo>
                      <a:pt x="446" y="2694"/>
                    </a:lnTo>
                    <a:lnTo>
                      <a:pt x="369" y="2655"/>
                    </a:lnTo>
                    <a:lnTo>
                      <a:pt x="311" y="2655"/>
                    </a:lnTo>
                    <a:lnTo>
                      <a:pt x="252" y="2674"/>
                    </a:lnTo>
                    <a:lnTo>
                      <a:pt x="214" y="2713"/>
                    </a:lnTo>
                    <a:lnTo>
                      <a:pt x="175" y="2752"/>
                    </a:lnTo>
                    <a:lnTo>
                      <a:pt x="156" y="2810"/>
                    </a:lnTo>
                    <a:lnTo>
                      <a:pt x="117" y="2907"/>
                    </a:lnTo>
                    <a:lnTo>
                      <a:pt x="117" y="3023"/>
                    </a:lnTo>
                    <a:lnTo>
                      <a:pt x="136" y="3159"/>
                    </a:lnTo>
                    <a:lnTo>
                      <a:pt x="175" y="3256"/>
                    </a:lnTo>
                    <a:lnTo>
                      <a:pt x="194" y="3352"/>
                    </a:lnTo>
                    <a:lnTo>
                      <a:pt x="136" y="3391"/>
                    </a:lnTo>
                    <a:lnTo>
                      <a:pt x="78" y="3430"/>
                    </a:lnTo>
                    <a:lnTo>
                      <a:pt x="39" y="3488"/>
                    </a:lnTo>
                    <a:lnTo>
                      <a:pt x="20" y="3546"/>
                    </a:lnTo>
                    <a:lnTo>
                      <a:pt x="1" y="3682"/>
                    </a:lnTo>
                    <a:lnTo>
                      <a:pt x="20" y="3837"/>
                    </a:lnTo>
                    <a:lnTo>
                      <a:pt x="39" y="3972"/>
                    </a:lnTo>
                    <a:lnTo>
                      <a:pt x="78" y="4089"/>
                    </a:lnTo>
                    <a:lnTo>
                      <a:pt x="136" y="4186"/>
                    </a:lnTo>
                    <a:lnTo>
                      <a:pt x="98" y="4263"/>
                    </a:lnTo>
                    <a:lnTo>
                      <a:pt x="98" y="4341"/>
                    </a:lnTo>
                    <a:lnTo>
                      <a:pt x="98" y="4418"/>
                    </a:lnTo>
                    <a:lnTo>
                      <a:pt x="98" y="4476"/>
                    </a:lnTo>
                    <a:lnTo>
                      <a:pt x="156" y="4612"/>
                    </a:lnTo>
                    <a:lnTo>
                      <a:pt x="233" y="4728"/>
                    </a:lnTo>
                    <a:lnTo>
                      <a:pt x="311" y="4825"/>
                    </a:lnTo>
                    <a:lnTo>
                      <a:pt x="388" y="4883"/>
                    </a:lnTo>
                    <a:lnTo>
                      <a:pt x="466" y="4941"/>
                    </a:lnTo>
                    <a:lnTo>
                      <a:pt x="504" y="5077"/>
                    </a:lnTo>
                    <a:lnTo>
                      <a:pt x="582" y="5251"/>
                    </a:lnTo>
                    <a:lnTo>
                      <a:pt x="717" y="5426"/>
                    </a:lnTo>
                    <a:lnTo>
                      <a:pt x="911" y="5639"/>
                    </a:lnTo>
                    <a:lnTo>
                      <a:pt x="1027" y="5735"/>
                    </a:lnTo>
                    <a:lnTo>
                      <a:pt x="1163" y="5813"/>
                    </a:lnTo>
                    <a:lnTo>
                      <a:pt x="1299" y="5910"/>
                    </a:lnTo>
                    <a:lnTo>
                      <a:pt x="1473" y="5987"/>
                    </a:lnTo>
                    <a:lnTo>
                      <a:pt x="1667" y="6065"/>
                    </a:lnTo>
                    <a:lnTo>
                      <a:pt x="1880" y="6123"/>
                    </a:lnTo>
                    <a:lnTo>
                      <a:pt x="2093" y="6181"/>
                    </a:lnTo>
                    <a:lnTo>
                      <a:pt x="2345" y="6220"/>
                    </a:lnTo>
                    <a:lnTo>
                      <a:pt x="2694" y="7634"/>
                    </a:lnTo>
                    <a:lnTo>
                      <a:pt x="2267" y="7886"/>
                    </a:lnTo>
                    <a:lnTo>
                      <a:pt x="2248" y="7905"/>
                    </a:lnTo>
                    <a:lnTo>
                      <a:pt x="2229" y="7944"/>
                    </a:lnTo>
                    <a:lnTo>
                      <a:pt x="2229" y="7983"/>
                    </a:lnTo>
                    <a:lnTo>
                      <a:pt x="2248" y="8002"/>
                    </a:lnTo>
                    <a:lnTo>
                      <a:pt x="2287" y="8041"/>
                    </a:lnTo>
                    <a:lnTo>
                      <a:pt x="2326" y="8060"/>
                    </a:lnTo>
                    <a:lnTo>
                      <a:pt x="2364" y="8041"/>
                    </a:lnTo>
                    <a:lnTo>
                      <a:pt x="2752" y="7809"/>
                    </a:lnTo>
                    <a:lnTo>
                      <a:pt x="2887" y="8060"/>
                    </a:lnTo>
                    <a:lnTo>
                      <a:pt x="2926" y="8099"/>
                    </a:lnTo>
                    <a:lnTo>
                      <a:pt x="2965" y="8119"/>
                    </a:lnTo>
                    <a:lnTo>
                      <a:pt x="3004" y="8099"/>
                    </a:lnTo>
                    <a:lnTo>
                      <a:pt x="3042" y="8060"/>
                    </a:lnTo>
                    <a:lnTo>
                      <a:pt x="3062" y="8022"/>
                    </a:lnTo>
                    <a:lnTo>
                      <a:pt x="3081" y="8041"/>
                    </a:lnTo>
                    <a:lnTo>
                      <a:pt x="3120" y="8060"/>
                    </a:lnTo>
                    <a:lnTo>
                      <a:pt x="3159" y="8041"/>
                    </a:lnTo>
                    <a:lnTo>
                      <a:pt x="3197" y="8022"/>
                    </a:lnTo>
                    <a:lnTo>
                      <a:pt x="3314" y="7828"/>
                    </a:lnTo>
                    <a:lnTo>
                      <a:pt x="3410" y="8002"/>
                    </a:lnTo>
                    <a:lnTo>
                      <a:pt x="3430" y="8041"/>
                    </a:lnTo>
                    <a:lnTo>
                      <a:pt x="3488" y="8060"/>
                    </a:lnTo>
                    <a:lnTo>
                      <a:pt x="3527" y="8041"/>
                    </a:lnTo>
                    <a:lnTo>
                      <a:pt x="3546" y="8022"/>
                    </a:lnTo>
                    <a:lnTo>
                      <a:pt x="3565" y="7983"/>
                    </a:lnTo>
                    <a:lnTo>
                      <a:pt x="3565" y="7964"/>
                    </a:lnTo>
                    <a:lnTo>
                      <a:pt x="3565" y="7925"/>
                    </a:lnTo>
                    <a:lnTo>
                      <a:pt x="3469" y="7770"/>
                    </a:lnTo>
                    <a:lnTo>
                      <a:pt x="3953" y="7770"/>
                    </a:lnTo>
                    <a:lnTo>
                      <a:pt x="3992" y="7750"/>
                    </a:lnTo>
                    <a:lnTo>
                      <a:pt x="4011" y="7712"/>
                    </a:lnTo>
                    <a:lnTo>
                      <a:pt x="4011" y="7692"/>
                    </a:lnTo>
                    <a:lnTo>
                      <a:pt x="4011" y="7654"/>
                    </a:lnTo>
                    <a:lnTo>
                      <a:pt x="3992" y="7634"/>
                    </a:lnTo>
                    <a:lnTo>
                      <a:pt x="3972" y="7615"/>
                    </a:lnTo>
                    <a:lnTo>
                      <a:pt x="3934" y="7595"/>
                    </a:lnTo>
                    <a:lnTo>
                      <a:pt x="3430" y="7595"/>
                    </a:lnTo>
                    <a:lnTo>
                      <a:pt x="3430" y="6181"/>
                    </a:lnTo>
                    <a:lnTo>
                      <a:pt x="3682" y="6104"/>
                    </a:lnTo>
                    <a:lnTo>
                      <a:pt x="3934" y="6026"/>
                    </a:lnTo>
                    <a:lnTo>
                      <a:pt x="4147" y="5910"/>
                    </a:lnTo>
                    <a:lnTo>
                      <a:pt x="4340" y="5794"/>
                    </a:lnTo>
                    <a:lnTo>
                      <a:pt x="4515" y="5639"/>
                    </a:lnTo>
                    <a:lnTo>
                      <a:pt x="4670" y="5484"/>
                    </a:lnTo>
                    <a:lnTo>
                      <a:pt x="4786" y="5290"/>
                    </a:lnTo>
                    <a:lnTo>
                      <a:pt x="4883" y="5096"/>
                    </a:lnTo>
                    <a:lnTo>
                      <a:pt x="4980" y="4902"/>
                    </a:lnTo>
                    <a:lnTo>
                      <a:pt x="5038" y="4689"/>
                    </a:lnTo>
                    <a:lnTo>
                      <a:pt x="5077" y="4457"/>
                    </a:lnTo>
                    <a:lnTo>
                      <a:pt x="5077" y="4224"/>
                    </a:lnTo>
                    <a:lnTo>
                      <a:pt x="5077" y="3972"/>
                    </a:lnTo>
                    <a:lnTo>
                      <a:pt x="5057" y="3721"/>
                    </a:lnTo>
                    <a:lnTo>
                      <a:pt x="5019" y="3469"/>
                    </a:lnTo>
                    <a:lnTo>
                      <a:pt x="4960" y="3197"/>
                    </a:lnTo>
                    <a:lnTo>
                      <a:pt x="4864" y="2810"/>
                    </a:lnTo>
                    <a:lnTo>
                      <a:pt x="4786" y="2481"/>
                    </a:lnTo>
                    <a:lnTo>
                      <a:pt x="4747" y="2209"/>
                    </a:lnTo>
                    <a:lnTo>
                      <a:pt x="4709" y="1958"/>
                    </a:lnTo>
                    <a:lnTo>
                      <a:pt x="4709" y="1764"/>
                    </a:lnTo>
                    <a:lnTo>
                      <a:pt x="4709" y="1589"/>
                    </a:lnTo>
                    <a:lnTo>
                      <a:pt x="4728" y="1357"/>
                    </a:lnTo>
                    <a:lnTo>
                      <a:pt x="4767" y="1473"/>
                    </a:lnTo>
                    <a:lnTo>
                      <a:pt x="4805" y="1551"/>
                    </a:lnTo>
                    <a:lnTo>
                      <a:pt x="4844" y="1570"/>
                    </a:lnTo>
                    <a:lnTo>
                      <a:pt x="4883" y="1570"/>
                    </a:lnTo>
                    <a:lnTo>
                      <a:pt x="4941" y="1551"/>
                    </a:lnTo>
                    <a:lnTo>
                      <a:pt x="4980" y="1512"/>
                    </a:lnTo>
                    <a:lnTo>
                      <a:pt x="5019" y="1454"/>
                    </a:lnTo>
                    <a:lnTo>
                      <a:pt x="5038" y="1415"/>
                    </a:lnTo>
                    <a:lnTo>
                      <a:pt x="5115" y="1434"/>
                    </a:lnTo>
                    <a:lnTo>
                      <a:pt x="5154" y="1434"/>
                    </a:lnTo>
                    <a:lnTo>
                      <a:pt x="5193" y="1415"/>
                    </a:lnTo>
                    <a:lnTo>
                      <a:pt x="5232" y="1376"/>
                    </a:lnTo>
                    <a:lnTo>
                      <a:pt x="5251" y="1318"/>
                    </a:lnTo>
                    <a:lnTo>
                      <a:pt x="5232" y="1260"/>
                    </a:lnTo>
                    <a:lnTo>
                      <a:pt x="5193" y="1202"/>
                    </a:lnTo>
                    <a:lnTo>
                      <a:pt x="5135" y="1144"/>
                    </a:lnTo>
                    <a:lnTo>
                      <a:pt x="5077" y="1105"/>
                    </a:lnTo>
                    <a:lnTo>
                      <a:pt x="4980" y="1066"/>
                    </a:lnTo>
                    <a:lnTo>
                      <a:pt x="4883" y="1047"/>
                    </a:lnTo>
                    <a:lnTo>
                      <a:pt x="4999" y="989"/>
                    </a:lnTo>
                    <a:lnTo>
                      <a:pt x="5115" y="950"/>
                    </a:lnTo>
                    <a:lnTo>
                      <a:pt x="5251" y="911"/>
                    </a:lnTo>
                    <a:lnTo>
                      <a:pt x="5019" y="776"/>
                    </a:lnTo>
                    <a:lnTo>
                      <a:pt x="4825" y="621"/>
                    </a:lnTo>
                    <a:lnTo>
                      <a:pt x="4864" y="563"/>
                    </a:lnTo>
                    <a:lnTo>
                      <a:pt x="4960" y="408"/>
                    </a:lnTo>
                    <a:lnTo>
                      <a:pt x="4999" y="311"/>
                    </a:lnTo>
                    <a:lnTo>
                      <a:pt x="5019" y="214"/>
                    </a:lnTo>
                    <a:lnTo>
                      <a:pt x="4999" y="136"/>
                    </a:lnTo>
                    <a:lnTo>
                      <a:pt x="4960" y="98"/>
                    </a:lnTo>
                    <a:lnTo>
                      <a:pt x="4922" y="59"/>
                    </a:lnTo>
                    <a:lnTo>
                      <a:pt x="4883" y="40"/>
                    </a:lnTo>
                    <a:lnTo>
                      <a:pt x="4844" y="40"/>
                    </a:lnTo>
                    <a:lnTo>
                      <a:pt x="4805" y="59"/>
                    </a:lnTo>
                    <a:lnTo>
                      <a:pt x="4786" y="78"/>
                    </a:lnTo>
                    <a:lnTo>
                      <a:pt x="4728" y="175"/>
                    </a:lnTo>
                    <a:lnTo>
                      <a:pt x="4689" y="311"/>
                    </a:lnTo>
                    <a:lnTo>
                      <a:pt x="4650" y="543"/>
                    </a:lnTo>
                    <a:lnTo>
                      <a:pt x="4631" y="659"/>
                    </a:lnTo>
                    <a:lnTo>
                      <a:pt x="4631" y="563"/>
                    </a:lnTo>
                    <a:lnTo>
                      <a:pt x="4631" y="311"/>
                    </a:lnTo>
                    <a:lnTo>
                      <a:pt x="4592" y="175"/>
                    </a:lnTo>
                    <a:lnTo>
                      <a:pt x="4554" y="78"/>
                    </a:lnTo>
                    <a:lnTo>
                      <a:pt x="4534" y="40"/>
                    </a:lnTo>
                    <a:lnTo>
                      <a:pt x="4495" y="1"/>
                    </a:lnTo>
                    <a:close/>
                  </a:path>
                </a:pathLst>
              </a:custGeom>
              <a:solidFill>
                <a:srgbClr val="000000">
                  <a:alpha val="20560"/>
                </a:srgbClr>
              </a:solidFill>
              <a:ln>
                <a:noFill/>
              </a:ln>
            </p:spPr>
            <p:txBody>
              <a:bodyPr spcFirstLastPara="1" wrap="square" lIns="91425" tIns="91425" rIns="91425" bIns="91425" anchor="ctr" anchorCtr="0">
                <a:noAutofit/>
              </a:bodyPr>
              <a:lstStyle/>
              <a:p>
                <a:endParaRPr sz="2400">
                  <a:solidFill>
                    <a:srgbClr val="083A52"/>
                  </a:solidFill>
                </a:endParaRPr>
              </a:p>
            </p:txBody>
          </p:sp>
        </p:grpSp>
      </p:grpSp>
      <p:grpSp>
        <p:nvGrpSpPr>
          <p:cNvPr id="1265" name="Google Shape;1265;p25"/>
          <p:cNvGrpSpPr/>
          <p:nvPr/>
        </p:nvGrpSpPr>
        <p:grpSpPr>
          <a:xfrm>
            <a:off x="1825852" y="5860095"/>
            <a:ext cx="358963" cy="503556"/>
            <a:chOff x="1988514" y="3567171"/>
            <a:chExt cx="269222" cy="377667"/>
          </a:xfrm>
        </p:grpSpPr>
        <p:sp>
          <p:nvSpPr>
            <p:cNvPr id="1266" name="Google Shape;126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67" name="Google Shape;126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68" name="Google Shape;126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69" name="Google Shape;126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grpSp>
      <p:grpSp>
        <p:nvGrpSpPr>
          <p:cNvPr id="1270" name="Google Shape;1270;p25"/>
          <p:cNvGrpSpPr/>
          <p:nvPr/>
        </p:nvGrpSpPr>
        <p:grpSpPr>
          <a:xfrm>
            <a:off x="10309452" y="5891979"/>
            <a:ext cx="358963" cy="503556"/>
            <a:chOff x="1988514" y="3567171"/>
            <a:chExt cx="269222" cy="377667"/>
          </a:xfrm>
        </p:grpSpPr>
        <p:sp>
          <p:nvSpPr>
            <p:cNvPr id="1271" name="Google Shape;1271;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72" name="Google Shape;1272;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73" name="Google Shape;1273;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74" name="Google Shape;1274;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grpSp>
      <p:grpSp>
        <p:nvGrpSpPr>
          <p:cNvPr id="1275" name="Google Shape;1275;p25"/>
          <p:cNvGrpSpPr/>
          <p:nvPr/>
        </p:nvGrpSpPr>
        <p:grpSpPr>
          <a:xfrm>
            <a:off x="9788752" y="5790995"/>
            <a:ext cx="358963" cy="503556"/>
            <a:chOff x="1988514" y="3567171"/>
            <a:chExt cx="269222" cy="377667"/>
          </a:xfrm>
        </p:grpSpPr>
        <p:sp>
          <p:nvSpPr>
            <p:cNvPr id="1276" name="Google Shape;127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77" name="Google Shape;127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78" name="Google Shape;127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79" name="Google Shape;127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grpSp>
    </p:spTree>
    <p:extLst>
      <p:ext uri="{BB962C8B-B14F-4D97-AF65-F5344CB8AC3E}">
        <p14:creationId xmlns:p14="http://schemas.microsoft.com/office/powerpoint/2010/main" val="120101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1280"/>
        <p:cNvGrpSpPr/>
        <p:nvPr/>
      </p:nvGrpSpPr>
      <p:grpSpPr>
        <a:xfrm>
          <a:off x="0" y="0"/>
          <a:ext cx="0" cy="0"/>
          <a:chOff x="0" y="0"/>
          <a:chExt cx="0" cy="0"/>
        </a:xfrm>
      </p:grpSpPr>
      <p:grpSp>
        <p:nvGrpSpPr>
          <p:cNvPr id="1281" name="Google Shape;1281;p26"/>
          <p:cNvGrpSpPr/>
          <p:nvPr/>
        </p:nvGrpSpPr>
        <p:grpSpPr>
          <a:xfrm>
            <a:off x="0" y="-4933"/>
            <a:ext cx="12192008" cy="1212584"/>
            <a:chOff x="0" y="-3700"/>
            <a:chExt cx="9144006" cy="909438"/>
          </a:xfrm>
        </p:grpSpPr>
        <p:sp>
          <p:nvSpPr>
            <p:cNvPr id="1282" name="Google Shape;1282;p26"/>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83" name="Google Shape;1283;p26"/>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endParaRPr sz="2400">
                <a:solidFill>
                  <a:srgbClr val="083A52"/>
                </a:solidFill>
              </a:endParaRPr>
            </a:p>
          </p:txBody>
        </p:sp>
      </p:grpSp>
      <p:sp>
        <p:nvSpPr>
          <p:cNvPr id="1284" name="Google Shape;1284;p26"/>
          <p:cNvSpPr/>
          <p:nvPr/>
        </p:nvSpPr>
        <p:spPr>
          <a:xfrm>
            <a:off x="-33" y="51504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endParaRPr sz="2400">
              <a:solidFill>
                <a:srgbClr val="083A52"/>
              </a:solidFill>
            </a:endParaRPr>
          </a:p>
        </p:txBody>
      </p:sp>
      <p:sp>
        <p:nvSpPr>
          <p:cNvPr id="1285" name="Google Shape;1285;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chemeClr val="accent6"/>
          </a:solidFill>
          <a:ln>
            <a:noFill/>
          </a:ln>
        </p:spPr>
      </p:sp>
      <p:sp>
        <p:nvSpPr>
          <p:cNvPr id="1286" name="Google Shape;1286;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rgbClr val="000000">
              <a:alpha val="6110"/>
            </a:srgbClr>
          </a:solidFill>
          <a:ln>
            <a:noFill/>
          </a:ln>
        </p:spPr>
      </p:sp>
      <p:sp>
        <p:nvSpPr>
          <p:cNvPr id="1287" name="Google Shape;1287;p26"/>
          <p:cNvSpPr/>
          <p:nvPr/>
        </p:nvSpPr>
        <p:spPr>
          <a:xfrm>
            <a:off x="-703706" y="6035745"/>
            <a:ext cx="13443867" cy="958867"/>
          </a:xfrm>
          <a:custGeom>
            <a:avLst/>
            <a:gdLst/>
            <a:ahLst/>
            <a:cxnLst/>
            <a:rect l="l" t="t" r="r" b="b"/>
            <a:pathLst>
              <a:path w="403316" h="28766" extrusionOk="0">
                <a:moveTo>
                  <a:pt x="21117" y="302"/>
                </a:moveTo>
                <a:cubicBezTo>
                  <a:pt x="26261" y="-904"/>
                  <a:pt x="37373" y="4430"/>
                  <a:pt x="49311" y="5636"/>
                </a:cubicBezTo>
                <a:cubicBezTo>
                  <a:pt x="61249" y="6843"/>
                  <a:pt x="77632" y="7732"/>
                  <a:pt x="92745" y="7541"/>
                </a:cubicBezTo>
                <a:cubicBezTo>
                  <a:pt x="107858" y="7351"/>
                  <a:pt x="121638" y="4684"/>
                  <a:pt x="139989" y="4493"/>
                </a:cubicBezTo>
                <a:cubicBezTo>
                  <a:pt x="158341" y="4303"/>
                  <a:pt x="181391" y="5128"/>
                  <a:pt x="202854" y="6398"/>
                </a:cubicBezTo>
                <a:cubicBezTo>
                  <a:pt x="224317" y="7668"/>
                  <a:pt x="248701" y="12748"/>
                  <a:pt x="268767" y="12113"/>
                </a:cubicBezTo>
                <a:cubicBezTo>
                  <a:pt x="288833" y="11478"/>
                  <a:pt x="305216" y="3668"/>
                  <a:pt x="323250" y="2588"/>
                </a:cubicBezTo>
                <a:cubicBezTo>
                  <a:pt x="341284" y="1509"/>
                  <a:pt x="365668" y="4366"/>
                  <a:pt x="376971" y="5636"/>
                </a:cubicBezTo>
                <a:cubicBezTo>
                  <a:pt x="388274" y="6906"/>
                  <a:pt x="388782" y="6906"/>
                  <a:pt x="391068" y="10208"/>
                </a:cubicBezTo>
                <a:cubicBezTo>
                  <a:pt x="393354" y="13510"/>
                  <a:pt x="417611" y="22400"/>
                  <a:pt x="390687" y="25448"/>
                </a:cubicBezTo>
                <a:cubicBezTo>
                  <a:pt x="363763" y="28496"/>
                  <a:pt x="292135" y="28306"/>
                  <a:pt x="229524" y="28496"/>
                </a:cubicBezTo>
                <a:cubicBezTo>
                  <a:pt x="166913" y="28687"/>
                  <a:pt x="50200" y="29195"/>
                  <a:pt x="15021" y="26591"/>
                </a:cubicBezTo>
                <a:cubicBezTo>
                  <a:pt x="-20158" y="23988"/>
                  <a:pt x="17434" y="17257"/>
                  <a:pt x="18450" y="12875"/>
                </a:cubicBezTo>
                <a:cubicBezTo>
                  <a:pt x="19466" y="8494"/>
                  <a:pt x="15974" y="1509"/>
                  <a:pt x="21117" y="302"/>
                </a:cubicBezTo>
                <a:close/>
              </a:path>
            </a:pathLst>
          </a:custGeom>
          <a:solidFill>
            <a:schemeClr val="accent6"/>
          </a:solidFill>
          <a:ln>
            <a:noFill/>
          </a:ln>
        </p:spPr>
      </p:sp>
      <p:grpSp>
        <p:nvGrpSpPr>
          <p:cNvPr id="1288" name="Google Shape;1288;p26"/>
          <p:cNvGrpSpPr/>
          <p:nvPr/>
        </p:nvGrpSpPr>
        <p:grpSpPr>
          <a:xfrm>
            <a:off x="10421849" y="4429160"/>
            <a:ext cx="1643628" cy="1903472"/>
            <a:chOff x="4010125" y="6389409"/>
            <a:chExt cx="1123823" cy="1301490"/>
          </a:xfrm>
        </p:grpSpPr>
        <p:sp>
          <p:nvSpPr>
            <p:cNvPr id="1289" name="Google Shape;1289;p26"/>
            <p:cNvSpPr/>
            <p:nvPr/>
          </p:nvSpPr>
          <p:spPr>
            <a:xfrm>
              <a:off x="4044872" y="7564380"/>
              <a:ext cx="754200" cy="119700"/>
            </a:xfrm>
            <a:prstGeom prst="ellipse">
              <a:avLst/>
            </a:pr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90" name="Google Shape;1290;p26"/>
            <p:cNvSpPr/>
            <p:nvPr/>
          </p:nvSpPr>
          <p:spPr>
            <a:xfrm>
              <a:off x="4703047" y="6504469"/>
              <a:ext cx="400265" cy="526847"/>
            </a:xfrm>
            <a:custGeom>
              <a:avLst/>
              <a:gdLst/>
              <a:ahLst/>
              <a:cxnLst/>
              <a:rect l="l" t="t" r="r" b="b"/>
              <a:pathLst>
                <a:path w="11393" h="14996" extrusionOk="0">
                  <a:moveTo>
                    <a:pt x="6820" y="0"/>
                  </a:moveTo>
                  <a:lnTo>
                    <a:pt x="6239" y="39"/>
                  </a:lnTo>
                  <a:lnTo>
                    <a:pt x="5639" y="116"/>
                  </a:lnTo>
                  <a:lnTo>
                    <a:pt x="5057" y="233"/>
                  </a:lnTo>
                  <a:lnTo>
                    <a:pt x="4651" y="736"/>
                  </a:lnTo>
                  <a:lnTo>
                    <a:pt x="4651" y="736"/>
                  </a:lnTo>
                  <a:lnTo>
                    <a:pt x="4786" y="291"/>
                  </a:lnTo>
                  <a:lnTo>
                    <a:pt x="4321" y="446"/>
                  </a:lnTo>
                  <a:lnTo>
                    <a:pt x="3856" y="620"/>
                  </a:lnTo>
                  <a:lnTo>
                    <a:pt x="3411" y="814"/>
                  </a:lnTo>
                  <a:lnTo>
                    <a:pt x="2984" y="1046"/>
                  </a:lnTo>
                  <a:lnTo>
                    <a:pt x="2713" y="1628"/>
                  </a:lnTo>
                  <a:lnTo>
                    <a:pt x="2810" y="1163"/>
                  </a:lnTo>
                  <a:lnTo>
                    <a:pt x="2810" y="1163"/>
                  </a:lnTo>
                  <a:lnTo>
                    <a:pt x="2558" y="1337"/>
                  </a:lnTo>
                  <a:lnTo>
                    <a:pt x="2306" y="1531"/>
                  </a:lnTo>
                  <a:lnTo>
                    <a:pt x="2074" y="1724"/>
                  </a:lnTo>
                  <a:lnTo>
                    <a:pt x="1841" y="1938"/>
                  </a:lnTo>
                  <a:lnTo>
                    <a:pt x="1628" y="2170"/>
                  </a:lnTo>
                  <a:lnTo>
                    <a:pt x="1434" y="2422"/>
                  </a:lnTo>
                  <a:lnTo>
                    <a:pt x="1260" y="2674"/>
                  </a:lnTo>
                  <a:lnTo>
                    <a:pt x="1105" y="2945"/>
                  </a:lnTo>
                  <a:lnTo>
                    <a:pt x="1105" y="3991"/>
                  </a:lnTo>
                  <a:lnTo>
                    <a:pt x="1008" y="3119"/>
                  </a:lnTo>
                  <a:lnTo>
                    <a:pt x="814" y="3526"/>
                  </a:lnTo>
                  <a:lnTo>
                    <a:pt x="640" y="4030"/>
                  </a:lnTo>
                  <a:lnTo>
                    <a:pt x="485" y="4534"/>
                  </a:lnTo>
                  <a:lnTo>
                    <a:pt x="369" y="5076"/>
                  </a:lnTo>
                  <a:lnTo>
                    <a:pt x="272" y="5619"/>
                  </a:lnTo>
                  <a:lnTo>
                    <a:pt x="446" y="6704"/>
                  </a:lnTo>
                  <a:lnTo>
                    <a:pt x="446" y="6704"/>
                  </a:lnTo>
                  <a:lnTo>
                    <a:pt x="175" y="6180"/>
                  </a:lnTo>
                  <a:lnTo>
                    <a:pt x="98" y="6936"/>
                  </a:lnTo>
                  <a:lnTo>
                    <a:pt x="40" y="7711"/>
                  </a:lnTo>
                  <a:lnTo>
                    <a:pt x="20" y="8486"/>
                  </a:lnTo>
                  <a:lnTo>
                    <a:pt x="1" y="9261"/>
                  </a:lnTo>
                  <a:lnTo>
                    <a:pt x="20" y="10017"/>
                  </a:lnTo>
                  <a:lnTo>
                    <a:pt x="59" y="10753"/>
                  </a:lnTo>
                  <a:lnTo>
                    <a:pt x="98" y="11450"/>
                  </a:lnTo>
                  <a:lnTo>
                    <a:pt x="156" y="12109"/>
                  </a:lnTo>
                  <a:lnTo>
                    <a:pt x="272" y="13271"/>
                  </a:lnTo>
                  <a:lnTo>
                    <a:pt x="388" y="14182"/>
                  </a:lnTo>
                  <a:lnTo>
                    <a:pt x="524" y="14996"/>
                  </a:lnTo>
                  <a:lnTo>
                    <a:pt x="504" y="14705"/>
                  </a:lnTo>
                  <a:lnTo>
                    <a:pt x="504" y="14221"/>
                  </a:lnTo>
                  <a:lnTo>
                    <a:pt x="524" y="13562"/>
                  </a:lnTo>
                  <a:lnTo>
                    <a:pt x="563" y="12748"/>
                  </a:lnTo>
                  <a:lnTo>
                    <a:pt x="621" y="11818"/>
                  </a:lnTo>
                  <a:lnTo>
                    <a:pt x="698" y="10830"/>
                  </a:lnTo>
                  <a:lnTo>
                    <a:pt x="795" y="9765"/>
                  </a:lnTo>
                  <a:lnTo>
                    <a:pt x="911" y="8699"/>
                  </a:lnTo>
                  <a:lnTo>
                    <a:pt x="659" y="8932"/>
                  </a:lnTo>
                  <a:lnTo>
                    <a:pt x="950" y="8486"/>
                  </a:lnTo>
                  <a:lnTo>
                    <a:pt x="1047" y="7788"/>
                  </a:lnTo>
                  <a:lnTo>
                    <a:pt x="1163" y="7091"/>
                  </a:lnTo>
                  <a:lnTo>
                    <a:pt x="1299" y="6413"/>
                  </a:lnTo>
                  <a:lnTo>
                    <a:pt x="1434" y="5793"/>
                  </a:lnTo>
                  <a:lnTo>
                    <a:pt x="1105" y="6006"/>
                  </a:lnTo>
                  <a:lnTo>
                    <a:pt x="1105" y="6006"/>
                  </a:lnTo>
                  <a:lnTo>
                    <a:pt x="1512" y="5522"/>
                  </a:lnTo>
                  <a:lnTo>
                    <a:pt x="1706" y="4902"/>
                  </a:lnTo>
                  <a:lnTo>
                    <a:pt x="1803" y="4631"/>
                  </a:lnTo>
                  <a:lnTo>
                    <a:pt x="1899" y="4359"/>
                  </a:lnTo>
                  <a:lnTo>
                    <a:pt x="2132" y="3894"/>
                  </a:lnTo>
                  <a:lnTo>
                    <a:pt x="2384" y="3468"/>
                  </a:lnTo>
                  <a:lnTo>
                    <a:pt x="2655" y="3081"/>
                  </a:lnTo>
                  <a:lnTo>
                    <a:pt x="2946" y="2751"/>
                  </a:lnTo>
                  <a:lnTo>
                    <a:pt x="2287" y="2848"/>
                  </a:lnTo>
                  <a:lnTo>
                    <a:pt x="3139" y="2557"/>
                  </a:lnTo>
                  <a:lnTo>
                    <a:pt x="3449" y="2267"/>
                  </a:lnTo>
                  <a:lnTo>
                    <a:pt x="3759" y="2034"/>
                  </a:lnTo>
                  <a:lnTo>
                    <a:pt x="4089" y="1821"/>
                  </a:lnTo>
                  <a:lnTo>
                    <a:pt x="4418" y="1647"/>
                  </a:lnTo>
                  <a:lnTo>
                    <a:pt x="4767" y="1492"/>
                  </a:lnTo>
                  <a:lnTo>
                    <a:pt x="5096" y="1376"/>
                  </a:lnTo>
                  <a:lnTo>
                    <a:pt x="5425" y="1279"/>
                  </a:lnTo>
                  <a:lnTo>
                    <a:pt x="5755" y="1201"/>
                  </a:lnTo>
                  <a:lnTo>
                    <a:pt x="5387" y="911"/>
                  </a:lnTo>
                  <a:lnTo>
                    <a:pt x="5387" y="911"/>
                  </a:lnTo>
                  <a:lnTo>
                    <a:pt x="6084" y="1163"/>
                  </a:lnTo>
                  <a:lnTo>
                    <a:pt x="6394" y="1124"/>
                  </a:lnTo>
                  <a:lnTo>
                    <a:pt x="6704" y="1104"/>
                  </a:lnTo>
                  <a:lnTo>
                    <a:pt x="6995" y="1104"/>
                  </a:lnTo>
                  <a:lnTo>
                    <a:pt x="7266" y="1124"/>
                  </a:lnTo>
                  <a:lnTo>
                    <a:pt x="7499" y="1163"/>
                  </a:lnTo>
                  <a:lnTo>
                    <a:pt x="7731" y="1201"/>
                  </a:lnTo>
                  <a:lnTo>
                    <a:pt x="7925" y="1240"/>
                  </a:lnTo>
                  <a:lnTo>
                    <a:pt x="8080" y="1298"/>
                  </a:lnTo>
                  <a:lnTo>
                    <a:pt x="8312" y="1395"/>
                  </a:lnTo>
                  <a:lnTo>
                    <a:pt x="8525" y="1550"/>
                  </a:lnTo>
                  <a:lnTo>
                    <a:pt x="8583" y="1066"/>
                  </a:lnTo>
                  <a:lnTo>
                    <a:pt x="8835" y="1783"/>
                  </a:lnTo>
                  <a:lnTo>
                    <a:pt x="9010" y="1957"/>
                  </a:lnTo>
                  <a:lnTo>
                    <a:pt x="9165" y="2151"/>
                  </a:lnTo>
                  <a:lnTo>
                    <a:pt x="9320" y="2344"/>
                  </a:lnTo>
                  <a:lnTo>
                    <a:pt x="9455" y="2557"/>
                  </a:lnTo>
                  <a:lnTo>
                    <a:pt x="9572" y="2790"/>
                  </a:lnTo>
                  <a:lnTo>
                    <a:pt x="9668" y="3022"/>
                  </a:lnTo>
                  <a:lnTo>
                    <a:pt x="9727" y="3255"/>
                  </a:lnTo>
                  <a:lnTo>
                    <a:pt x="9765" y="3507"/>
                  </a:lnTo>
                  <a:lnTo>
                    <a:pt x="10037" y="3061"/>
                  </a:lnTo>
                  <a:lnTo>
                    <a:pt x="10056" y="3177"/>
                  </a:lnTo>
                  <a:lnTo>
                    <a:pt x="10037" y="3332"/>
                  </a:lnTo>
                  <a:lnTo>
                    <a:pt x="10017" y="3507"/>
                  </a:lnTo>
                  <a:lnTo>
                    <a:pt x="9978" y="3701"/>
                  </a:lnTo>
                  <a:lnTo>
                    <a:pt x="9920" y="3914"/>
                  </a:lnTo>
                  <a:lnTo>
                    <a:pt x="9804" y="4127"/>
                  </a:lnTo>
                  <a:lnTo>
                    <a:pt x="9746" y="4243"/>
                  </a:lnTo>
                  <a:lnTo>
                    <a:pt x="9668" y="4340"/>
                  </a:lnTo>
                  <a:lnTo>
                    <a:pt x="9572" y="4553"/>
                  </a:lnTo>
                  <a:lnTo>
                    <a:pt x="9436" y="4766"/>
                  </a:lnTo>
                  <a:lnTo>
                    <a:pt x="9281" y="4979"/>
                  </a:lnTo>
                  <a:lnTo>
                    <a:pt x="9087" y="5192"/>
                  </a:lnTo>
                  <a:lnTo>
                    <a:pt x="8913" y="5367"/>
                  </a:lnTo>
                  <a:lnTo>
                    <a:pt x="8777" y="5522"/>
                  </a:lnTo>
                  <a:lnTo>
                    <a:pt x="9475" y="5367"/>
                  </a:lnTo>
                  <a:lnTo>
                    <a:pt x="8312" y="6200"/>
                  </a:lnTo>
                  <a:lnTo>
                    <a:pt x="8235" y="6394"/>
                  </a:lnTo>
                  <a:lnTo>
                    <a:pt x="8177" y="6568"/>
                  </a:lnTo>
                  <a:lnTo>
                    <a:pt x="8157" y="6723"/>
                  </a:lnTo>
                  <a:lnTo>
                    <a:pt x="8118" y="6878"/>
                  </a:lnTo>
                  <a:lnTo>
                    <a:pt x="8118" y="7014"/>
                  </a:lnTo>
                  <a:lnTo>
                    <a:pt x="8118" y="7149"/>
                  </a:lnTo>
                  <a:lnTo>
                    <a:pt x="8157" y="7382"/>
                  </a:lnTo>
                  <a:lnTo>
                    <a:pt x="8215" y="7556"/>
                  </a:lnTo>
                  <a:lnTo>
                    <a:pt x="8293" y="7692"/>
                  </a:lnTo>
                  <a:lnTo>
                    <a:pt x="8351" y="7808"/>
                  </a:lnTo>
                  <a:lnTo>
                    <a:pt x="8506" y="7866"/>
                  </a:lnTo>
                  <a:lnTo>
                    <a:pt x="8661" y="7905"/>
                  </a:lnTo>
                  <a:lnTo>
                    <a:pt x="8816" y="7924"/>
                  </a:lnTo>
                  <a:lnTo>
                    <a:pt x="9242" y="7924"/>
                  </a:lnTo>
                  <a:lnTo>
                    <a:pt x="9378" y="7885"/>
                  </a:lnTo>
                  <a:lnTo>
                    <a:pt x="9494" y="7847"/>
                  </a:lnTo>
                  <a:lnTo>
                    <a:pt x="9746" y="7750"/>
                  </a:lnTo>
                  <a:lnTo>
                    <a:pt x="9978" y="7595"/>
                  </a:lnTo>
                  <a:lnTo>
                    <a:pt x="10211" y="7401"/>
                  </a:lnTo>
                  <a:lnTo>
                    <a:pt x="10405" y="7169"/>
                  </a:lnTo>
                  <a:lnTo>
                    <a:pt x="10501" y="6025"/>
                  </a:lnTo>
                  <a:lnTo>
                    <a:pt x="10618" y="6878"/>
                  </a:lnTo>
                  <a:lnTo>
                    <a:pt x="10753" y="6626"/>
                  </a:lnTo>
                  <a:lnTo>
                    <a:pt x="10889" y="6374"/>
                  </a:lnTo>
                  <a:lnTo>
                    <a:pt x="10986" y="6103"/>
                  </a:lnTo>
                  <a:lnTo>
                    <a:pt x="11102" y="5812"/>
                  </a:lnTo>
                  <a:lnTo>
                    <a:pt x="11180" y="5522"/>
                  </a:lnTo>
                  <a:lnTo>
                    <a:pt x="11257" y="5212"/>
                  </a:lnTo>
                  <a:lnTo>
                    <a:pt x="11315" y="4902"/>
                  </a:lnTo>
                  <a:lnTo>
                    <a:pt x="11354" y="4572"/>
                  </a:lnTo>
                  <a:lnTo>
                    <a:pt x="11083" y="3468"/>
                  </a:lnTo>
                  <a:lnTo>
                    <a:pt x="11393" y="3952"/>
                  </a:lnTo>
                  <a:lnTo>
                    <a:pt x="11393" y="3623"/>
                  </a:lnTo>
                  <a:lnTo>
                    <a:pt x="11373" y="3294"/>
                  </a:lnTo>
                  <a:lnTo>
                    <a:pt x="11335" y="2984"/>
                  </a:lnTo>
                  <a:lnTo>
                    <a:pt x="11276" y="2674"/>
                  </a:lnTo>
                  <a:lnTo>
                    <a:pt x="11199" y="2364"/>
                  </a:lnTo>
                  <a:lnTo>
                    <a:pt x="11102" y="2073"/>
                  </a:lnTo>
                  <a:lnTo>
                    <a:pt x="11005" y="1802"/>
                  </a:lnTo>
                  <a:lnTo>
                    <a:pt x="10870" y="1531"/>
                  </a:lnTo>
                  <a:lnTo>
                    <a:pt x="10850" y="1511"/>
                  </a:lnTo>
                  <a:lnTo>
                    <a:pt x="9862" y="1163"/>
                  </a:lnTo>
                  <a:lnTo>
                    <a:pt x="10715" y="1298"/>
                  </a:lnTo>
                  <a:lnTo>
                    <a:pt x="10618" y="1182"/>
                  </a:lnTo>
                  <a:lnTo>
                    <a:pt x="10482" y="1046"/>
                  </a:lnTo>
                  <a:lnTo>
                    <a:pt x="10366" y="949"/>
                  </a:lnTo>
                  <a:lnTo>
                    <a:pt x="10230" y="833"/>
                  </a:lnTo>
                  <a:lnTo>
                    <a:pt x="9920" y="639"/>
                  </a:lnTo>
                  <a:lnTo>
                    <a:pt x="9572" y="465"/>
                  </a:lnTo>
                  <a:lnTo>
                    <a:pt x="9184" y="310"/>
                  </a:lnTo>
                  <a:lnTo>
                    <a:pt x="8777" y="194"/>
                  </a:lnTo>
                  <a:lnTo>
                    <a:pt x="8351" y="97"/>
                  </a:lnTo>
                  <a:lnTo>
                    <a:pt x="7886" y="39"/>
                  </a:lnTo>
                  <a:lnTo>
                    <a:pt x="7150" y="310"/>
                  </a:lnTo>
                  <a:lnTo>
                    <a:pt x="7402" y="0"/>
                  </a:lnTo>
                  <a:close/>
                </a:path>
              </a:pathLst>
            </a:custGeom>
            <a:solidFill>
              <a:schemeClr val="l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91" name="Google Shape;1291;p26"/>
            <p:cNvSpPr/>
            <p:nvPr/>
          </p:nvSpPr>
          <p:spPr>
            <a:xfrm>
              <a:off x="4730978" y="6669873"/>
              <a:ext cx="237566" cy="375742"/>
            </a:xfrm>
            <a:custGeom>
              <a:avLst/>
              <a:gdLst/>
              <a:ahLst/>
              <a:cxnLst/>
              <a:rect l="l" t="t" r="r" b="b"/>
              <a:pathLst>
                <a:path w="6762" h="10695" extrusionOk="0">
                  <a:moveTo>
                    <a:pt x="4514" y="0"/>
                  </a:moveTo>
                  <a:lnTo>
                    <a:pt x="4262" y="19"/>
                  </a:lnTo>
                  <a:lnTo>
                    <a:pt x="4011" y="97"/>
                  </a:lnTo>
                  <a:lnTo>
                    <a:pt x="3739" y="194"/>
                  </a:lnTo>
                  <a:lnTo>
                    <a:pt x="3487" y="329"/>
                  </a:lnTo>
                  <a:lnTo>
                    <a:pt x="3236" y="504"/>
                  </a:lnTo>
                  <a:lnTo>
                    <a:pt x="3003" y="717"/>
                  </a:lnTo>
                  <a:lnTo>
                    <a:pt x="2867" y="1647"/>
                  </a:lnTo>
                  <a:lnTo>
                    <a:pt x="2771" y="1007"/>
                  </a:lnTo>
                  <a:lnTo>
                    <a:pt x="2461" y="1395"/>
                  </a:lnTo>
                  <a:lnTo>
                    <a:pt x="2151" y="1841"/>
                  </a:lnTo>
                  <a:lnTo>
                    <a:pt x="1802" y="2364"/>
                  </a:lnTo>
                  <a:lnTo>
                    <a:pt x="1453" y="2964"/>
                  </a:lnTo>
                  <a:lnTo>
                    <a:pt x="1453" y="2984"/>
                  </a:lnTo>
                  <a:lnTo>
                    <a:pt x="1356" y="3739"/>
                  </a:lnTo>
                  <a:lnTo>
                    <a:pt x="1279" y="3313"/>
                  </a:lnTo>
                  <a:lnTo>
                    <a:pt x="1104" y="3642"/>
                  </a:lnTo>
                  <a:lnTo>
                    <a:pt x="949" y="3991"/>
                  </a:lnTo>
                  <a:lnTo>
                    <a:pt x="814" y="4320"/>
                  </a:lnTo>
                  <a:lnTo>
                    <a:pt x="698" y="4650"/>
                  </a:lnTo>
                  <a:lnTo>
                    <a:pt x="484" y="5328"/>
                  </a:lnTo>
                  <a:lnTo>
                    <a:pt x="310" y="5967"/>
                  </a:lnTo>
                  <a:lnTo>
                    <a:pt x="194" y="6607"/>
                  </a:lnTo>
                  <a:lnTo>
                    <a:pt x="97" y="7227"/>
                  </a:lnTo>
                  <a:lnTo>
                    <a:pt x="39" y="7808"/>
                  </a:lnTo>
                  <a:lnTo>
                    <a:pt x="0" y="8350"/>
                  </a:lnTo>
                  <a:lnTo>
                    <a:pt x="0" y="8854"/>
                  </a:lnTo>
                  <a:lnTo>
                    <a:pt x="0" y="9300"/>
                  </a:lnTo>
                  <a:lnTo>
                    <a:pt x="19" y="9706"/>
                  </a:lnTo>
                  <a:lnTo>
                    <a:pt x="39" y="10055"/>
                  </a:lnTo>
                  <a:lnTo>
                    <a:pt x="97" y="10520"/>
                  </a:lnTo>
                  <a:lnTo>
                    <a:pt x="116" y="10695"/>
                  </a:lnTo>
                  <a:lnTo>
                    <a:pt x="155" y="10075"/>
                  </a:lnTo>
                  <a:lnTo>
                    <a:pt x="194" y="9358"/>
                  </a:lnTo>
                  <a:lnTo>
                    <a:pt x="271" y="8583"/>
                  </a:lnTo>
                  <a:lnTo>
                    <a:pt x="329" y="8157"/>
                  </a:lnTo>
                  <a:lnTo>
                    <a:pt x="426" y="7730"/>
                  </a:lnTo>
                  <a:lnTo>
                    <a:pt x="523" y="7285"/>
                  </a:lnTo>
                  <a:lnTo>
                    <a:pt x="639" y="6820"/>
                  </a:lnTo>
                  <a:lnTo>
                    <a:pt x="794" y="6355"/>
                  </a:lnTo>
                  <a:lnTo>
                    <a:pt x="969" y="5870"/>
                  </a:lnTo>
                  <a:lnTo>
                    <a:pt x="1163" y="5367"/>
                  </a:lnTo>
                  <a:lnTo>
                    <a:pt x="1414" y="4863"/>
                  </a:lnTo>
                  <a:lnTo>
                    <a:pt x="1705" y="4340"/>
                  </a:lnTo>
                  <a:lnTo>
                    <a:pt x="2015" y="3817"/>
                  </a:lnTo>
                  <a:lnTo>
                    <a:pt x="2267" y="3468"/>
                  </a:lnTo>
                  <a:lnTo>
                    <a:pt x="2499" y="3158"/>
                  </a:lnTo>
                  <a:lnTo>
                    <a:pt x="2712" y="2906"/>
                  </a:lnTo>
                  <a:lnTo>
                    <a:pt x="2926" y="2693"/>
                  </a:lnTo>
                  <a:lnTo>
                    <a:pt x="2635" y="2519"/>
                  </a:lnTo>
                  <a:lnTo>
                    <a:pt x="3042" y="2596"/>
                  </a:lnTo>
                  <a:lnTo>
                    <a:pt x="3274" y="2441"/>
                  </a:lnTo>
                  <a:lnTo>
                    <a:pt x="3507" y="2325"/>
                  </a:lnTo>
                  <a:lnTo>
                    <a:pt x="3701" y="2247"/>
                  </a:lnTo>
                  <a:lnTo>
                    <a:pt x="3914" y="2228"/>
                  </a:lnTo>
                  <a:lnTo>
                    <a:pt x="4088" y="2267"/>
                  </a:lnTo>
                  <a:lnTo>
                    <a:pt x="4243" y="2325"/>
                  </a:lnTo>
                  <a:lnTo>
                    <a:pt x="4398" y="2422"/>
                  </a:lnTo>
                  <a:lnTo>
                    <a:pt x="4534" y="2538"/>
                  </a:lnTo>
                  <a:lnTo>
                    <a:pt x="4766" y="2054"/>
                  </a:lnTo>
                  <a:lnTo>
                    <a:pt x="4708" y="2790"/>
                  </a:lnTo>
                  <a:lnTo>
                    <a:pt x="4844" y="3061"/>
                  </a:lnTo>
                  <a:lnTo>
                    <a:pt x="4921" y="3352"/>
                  </a:lnTo>
                  <a:lnTo>
                    <a:pt x="4979" y="3662"/>
                  </a:lnTo>
                  <a:lnTo>
                    <a:pt x="4999" y="3972"/>
                  </a:lnTo>
                  <a:lnTo>
                    <a:pt x="5018" y="4320"/>
                  </a:lnTo>
                  <a:lnTo>
                    <a:pt x="5057" y="4611"/>
                  </a:lnTo>
                  <a:lnTo>
                    <a:pt x="5386" y="4088"/>
                  </a:lnTo>
                  <a:lnTo>
                    <a:pt x="5134" y="4921"/>
                  </a:lnTo>
                  <a:lnTo>
                    <a:pt x="5212" y="5076"/>
                  </a:lnTo>
                  <a:lnTo>
                    <a:pt x="5289" y="5173"/>
                  </a:lnTo>
                  <a:lnTo>
                    <a:pt x="5367" y="5250"/>
                  </a:lnTo>
                  <a:lnTo>
                    <a:pt x="5425" y="5289"/>
                  </a:lnTo>
                  <a:lnTo>
                    <a:pt x="5483" y="5309"/>
                  </a:lnTo>
                  <a:lnTo>
                    <a:pt x="5541" y="5328"/>
                  </a:lnTo>
                  <a:lnTo>
                    <a:pt x="5832" y="5328"/>
                  </a:lnTo>
                  <a:lnTo>
                    <a:pt x="6045" y="5289"/>
                  </a:lnTo>
                  <a:lnTo>
                    <a:pt x="6219" y="5231"/>
                  </a:lnTo>
                  <a:lnTo>
                    <a:pt x="6374" y="5154"/>
                  </a:lnTo>
                  <a:lnTo>
                    <a:pt x="6510" y="5037"/>
                  </a:lnTo>
                  <a:lnTo>
                    <a:pt x="6607" y="4902"/>
                  </a:lnTo>
                  <a:lnTo>
                    <a:pt x="6684" y="4747"/>
                  </a:lnTo>
                  <a:lnTo>
                    <a:pt x="6723" y="4572"/>
                  </a:lnTo>
                  <a:lnTo>
                    <a:pt x="6413" y="3855"/>
                  </a:lnTo>
                  <a:lnTo>
                    <a:pt x="6762" y="3855"/>
                  </a:lnTo>
                  <a:lnTo>
                    <a:pt x="6704" y="3449"/>
                  </a:lnTo>
                  <a:lnTo>
                    <a:pt x="6587" y="3042"/>
                  </a:lnTo>
                  <a:lnTo>
                    <a:pt x="6452" y="2596"/>
                  </a:lnTo>
                  <a:lnTo>
                    <a:pt x="6297" y="2170"/>
                  </a:lnTo>
                  <a:lnTo>
                    <a:pt x="5657" y="1705"/>
                  </a:lnTo>
                  <a:lnTo>
                    <a:pt x="6084" y="1705"/>
                  </a:lnTo>
                  <a:lnTo>
                    <a:pt x="5832" y="1221"/>
                  </a:lnTo>
                  <a:lnTo>
                    <a:pt x="5580" y="814"/>
                  </a:lnTo>
                  <a:lnTo>
                    <a:pt x="5367" y="523"/>
                  </a:lnTo>
                  <a:lnTo>
                    <a:pt x="5270" y="387"/>
                  </a:lnTo>
                  <a:lnTo>
                    <a:pt x="5154" y="271"/>
                  </a:lnTo>
                  <a:lnTo>
                    <a:pt x="4340" y="446"/>
                  </a:lnTo>
                  <a:lnTo>
                    <a:pt x="4902" y="19"/>
                  </a:lnTo>
                  <a:lnTo>
                    <a:pt x="4727" y="0"/>
                  </a:lnTo>
                  <a:close/>
                </a:path>
              </a:pathLst>
            </a:custGeom>
            <a:solidFill>
              <a:srgbClr val="004F7A"/>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92" name="Google Shape;1292;p26"/>
            <p:cNvSpPr/>
            <p:nvPr/>
          </p:nvSpPr>
          <p:spPr>
            <a:xfrm>
              <a:off x="4730978" y="6835243"/>
              <a:ext cx="402970" cy="210373"/>
            </a:xfrm>
            <a:custGeom>
              <a:avLst/>
              <a:gdLst/>
              <a:ahLst/>
              <a:cxnLst/>
              <a:rect l="l" t="t" r="r" b="b"/>
              <a:pathLst>
                <a:path w="11470" h="5988" extrusionOk="0">
                  <a:moveTo>
                    <a:pt x="7110" y="1"/>
                  </a:moveTo>
                  <a:lnTo>
                    <a:pt x="6742" y="59"/>
                  </a:lnTo>
                  <a:lnTo>
                    <a:pt x="6374" y="137"/>
                  </a:lnTo>
                  <a:lnTo>
                    <a:pt x="6006" y="253"/>
                  </a:lnTo>
                  <a:lnTo>
                    <a:pt x="5638" y="388"/>
                  </a:lnTo>
                  <a:lnTo>
                    <a:pt x="5270" y="563"/>
                  </a:lnTo>
                  <a:lnTo>
                    <a:pt x="4921" y="757"/>
                  </a:lnTo>
                  <a:lnTo>
                    <a:pt x="4572" y="950"/>
                  </a:lnTo>
                  <a:lnTo>
                    <a:pt x="4243" y="1183"/>
                  </a:lnTo>
                  <a:lnTo>
                    <a:pt x="3914" y="1435"/>
                  </a:lnTo>
                  <a:lnTo>
                    <a:pt x="3584" y="1686"/>
                  </a:lnTo>
                  <a:lnTo>
                    <a:pt x="3274" y="1958"/>
                  </a:lnTo>
                  <a:lnTo>
                    <a:pt x="2984" y="2248"/>
                  </a:lnTo>
                  <a:lnTo>
                    <a:pt x="2402" y="2830"/>
                  </a:lnTo>
                  <a:lnTo>
                    <a:pt x="1879" y="3411"/>
                  </a:lnTo>
                  <a:lnTo>
                    <a:pt x="1414" y="3973"/>
                  </a:lnTo>
                  <a:lnTo>
                    <a:pt x="1008" y="4515"/>
                  </a:lnTo>
                  <a:lnTo>
                    <a:pt x="659" y="4999"/>
                  </a:lnTo>
                  <a:lnTo>
                    <a:pt x="368" y="5406"/>
                  </a:lnTo>
                  <a:lnTo>
                    <a:pt x="174" y="5716"/>
                  </a:lnTo>
                  <a:lnTo>
                    <a:pt x="0" y="5988"/>
                  </a:lnTo>
                  <a:lnTo>
                    <a:pt x="833" y="5271"/>
                  </a:lnTo>
                  <a:lnTo>
                    <a:pt x="1589" y="4612"/>
                  </a:lnTo>
                  <a:lnTo>
                    <a:pt x="2306" y="4031"/>
                  </a:lnTo>
                  <a:lnTo>
                    <a:pt x="2964" y="3508"/>
                  </a:lnTo>
                  <a:lnTo>
                    <a:pt x="3584" y="3062"/>
                  </a:lnTo>
                  <a:lnTo>
                    <a:pt x="4146" y="2675"/>
                  </a:lnTo>
                  <a:lnTo>
                    <a:pt x="4650" y="2326"/>
                  </a:lnTo>
                  <a:lnTo>
                    <a:pt x="5134" y="2055"/>
                  </a:lnTo>
                  <a:lnTo>
                    <a:pt x="5560" y="1822"/>
                  </a:lnTo>
                  <a:lnTo>
                    <a:pt x="5967" y="1628"/>
                  </a:lnTo>
                  <a:lnTo>
                    <a:pt x="6316" y="1493"/>
                  </a:lnTo>
                  <a:lnTo>
                    <a:pt x="6645" y="1415"/>
                  </a:lnTo>
                  <a:lnTo>
                    <a:pt x="6955" y="1357"/>
                  </a:lnTo>
                  <a:lnTo>
                    <a:pt x="7227" y="1338"/>
                  </a:lnTo>
                  <a:lnTo>
                    <a:pt x="7478" y="1357"/>
                  </a:lnTo>
                  <a:lnTo>
                    <a:pt x="7711" y="1415"/>
                  </a:lnTo>
                  <a:lnTo>
                    <a:pt x="7711" y="911"/>
                  </a:lnTo>
                  <a:lnTo>
                    <a:pt x="7885" y="1473"/>
                  </a:lnTo>
                  <a:lnTo>
                    <a:pt x="8079" y="1570"/>
                  </a:lnTo>
                  <a:lnTo>
                    <a:pt x="8273" y="1686"/>
                  </a:lnTo>
                  <a:lnTo>
                    <a:pt x="8428" y="1822"/>
                  </a:lnTo>
                  <a:lnTo>
                    <a:pt x="8602" y="1977"/>
                  </a:lnTo>
                  <a:lnTo>
                    <a:pt x="8912" y="2306"/>
                  </a:lnTo>
                  <a:lnTo>
                    <a:pt x="9242" y="2694"/>
                  </a:lnTo>
                  <a:lnTo>
                    <a:pt x="9416" y="2055"/>
                  </a:lnTo>
                  <a:lnTo>
                    <a:pt x="9571" y="3043"/>
                  </a:lnTo>
                  <a:lnTo>
                    <a:pt x="9765" y="3198"/>
                  </a:lnTo>
                  <a:lnTo>
                    <a:pt x="10016" y="3353"/>
                  </a:lnTo>
                  <a:lnTo>
                    <a:pt x="10268" y="3508"/>
                  </a:lnTo>
                  <a:lnTo>
                    <a:pt x="10520" y="3643"/>
                  </a:lnTo>
                  <a:lnTo>
                    <a:pt x="10772" y="3721"/>
                  </a:lnTo>
                  <a:lnTo>
                    <a:pt x="11005" y="3779"/>
                  </a:lnTo>
                  <a:lnTo>
                    <a:pt x="11101" y="3779"/>
                  </a:lnTo>
                  <a:lnTo>
                    <a:pt x="11198" y="3759"/>
                  </a:lnTo>
                  <a:lnTo>
                    <a:pt x="11276" y="3740"/>
                  </a:lnTo>
                  <a:lnTo>
                    <a:pt x="11334" y="3682"/>
                  </a:lnTo>
                  <a:lnTo>
                    <a:pt x="11392" y="3604"/>
                  </a:lnTo>
                  <a:lnTo>
                    <a:pt x="11450" y="3508"/>
                  </a:lnTo>
                  <a:lnTo>
                    <a:pt x="11470" y="3372"/>
                  </a:lnTo>
                  <a:lnTo>
                    <a:pt x="11470" y="3236"/>
                  </a:lnTo>
                  <a:lnTo>
                    <a:pt x="11470" y="3081"/>
                  </a:lnTo>
                  <a:lnTo>
                    <a:pt x="11450" y="2907"/>
                  </a:lnTo>
                  <a:lnTo>
                    <a:pt x="11411" y="2733"/>
                  </a:lnTo>
                  <a:lnTo>
                    <a:pt x="11353" y="2558"/>
                  </a:lnTo>
                  <a:lnTo>
                    <a:pt x="11276" y="2365"/>
                  </a:lnTo>
                  <a:lnTo>
                    <a:pt x="11198" y="2190"/>
                  </a:lnTo>
                  <a:lnTo>
                    <a:pt x="11101" y="1996"/>
                  </a:lnTo>
                  <a:lnTo>
                    <a:pt x="11005" y="1822"/>
                  </a:lnTo>
                  <a:lnTo>
                    <a:pt x="10869" y="1628"/>
                  </a:lnTo>
                  <a:lnTo>
                    <a:pt x="10753" y="1473"/>
                  </a:lnTo>
                  <a:lnTo>
                    <a:pt x="10617" y="1299"/>
                  </a:lnTo>
                  <a:lnTo>
                    <a:pt x="10462" y="1163"/>
                  </a:lnTo>
                  <a:lnTo>
                    <a:pt x="9397" y="911"/>
                  </a:lnTo>
                  <a:lnTo>
                    <a:pt x="9939" y="776"/>
                  </a:lnTo>
                  <a:lnTo>
                    <a:pt x="9648" y="602"/>
                  </a:lnTo>
                  <a:lnTo>
                    <a:pt x="9300" y="447"/>
                  </a:lnTo>
                  <a:lnTo>
                    <a:pt x="8932" y="292"/>
                  </a:lnTo>
                  <a:lnTo>
                    <a:pt x="8505" y="156"/>
                  </a:lnTo>
                  <a:lnTo>
                    <a:pt x="8176" y="59"/>
                  </a:lnTo>
                  <a:lnTo>
                    <a:pt x="7188" y="408"/>
                  </a:lnTo>
                  <a:lnTo>
                    <a:pt x="7885" y="20"/>
                  </a:lnTo>
                  <a:lnTo>
                    <a:pt x="7498" y="1"/>
                  </a:lnTo>
                  <a:close/>
                </a:path>
              </a:pathLst>
            </a:custGeom>
            <a:solidFill>
              <a:srgbClr val="004F7A"/>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93" name="Google Shape;1293;p26"/>
            <p:cNvSpPr/>
            <p:nvPr/>
          </p:nvSpPr>
          <p:spPr>
            <a:xfrm>
              <a:off x="4726200" y="6940079"/>
              <a:ext cx="370999" cy="164771"/>
            </a:xfrm>
            <a:custGeom>
              <a:avLst/>
              <a:gdLst/>
              <a:ahLst/>
              <a:cxnLst/>
              <a:rect l="l" t="t" r="r" b="b"/>
              <a:pathLst>
                <a:path w="10560" h="4690" extrusionOk="0">
                  <a:moveTo>
                    <a:pt x="6549" y="1"/>
                  </a:moveTo>
                  <a:lnTo>
                    <a:pt x="6200" y="39"/>
                  </a:lnTo>
                  <a:lnTo>
                    <a:pt x="5871" y="78"/>
                  </a:lnTo>
                  <a:lnTo>
                    <a:pt x="5522" y="156"/>
                  </a:lnTo>
                  <a:lnTo>
                    <a:pt x="5193" y="252"/>
                  </a:lnTo>
                  <a:lnTo>
                    <a:pt x="4844" y="349"/>
                  </a:lnTo>
                  <a:lnTo>
                    <a:pt x="4515" y="466"/>
                  </a:lnTo>
                  <a:lnTo>
                    <a:pt x="4185" y="601"/>
                  </a:lnTo>
                  <a:lnTo>
                    <a:pt x="3856" y="737"/>
                  </a:lnTo>
                  <a:lnTo>
                    <a:pt x="3236" y="1047"/>
                  </a:lnTo>
                  <a:lnTo>
                    <a:pt x="2635" y="1395"/>
                  </a:lnTo>
                  <a:lnTo>
                    <a:pt x="2093" y="1744"/>
                  </a:lnTo>
                  <a:lnTo>
                    <a:pt x="1570" y="2074"/>
                  </a:lnTo>
                  <a:lnTo>
                    <a:pt x="1124" y="2403"/>
                  </a:lnTo>
                  <a:lnTo>
                    <a:pt x="737" y="2713"/>
                  </a:lnTo>
                  <a:lnTo>
                    <a:pt x="194" y="3158"/>
                  </a:lnTo>
                  <a:lnTo>
                    <a:pt x="0" y="3333"/>
                  </a:lnTo>
                  <a:lnTo>
                    <a:pt x="969" y="2945"/>
                  </a:lnTo>
                  <a:lnTo>
                    <a:pt x="1860" y="2597"/>
                  </a:lnTo>
                  <a:lnTo>
                    <a:pt x="2674" y="2325"/>
                  </a:lnTo>
                  <a:lnTo>
                    <a:pt x="3410" y="2112"/>
                  </a:lnTo>
                  <a:lnTo>
                    <a:pt x="4069" y="1957"/>
                  </a:lnTo>
                  <a:lnTo>
                    <a:pt x="4650" y="1841"/>
                  </a:lnTo>
                  <a:lnTo>
                    <a:pt x="5173" y="1783"/>
                  </a:lnTo>
                  <a:lnTo>
                    <a:pt x="5638" y="1783"/>
                  </a:lnTo>
                  <a:lnTo>
                    <a:pt x="5851" y="1802"/>
                  </a:lnTo>
                  <a:lnTo>
                    <a:pt x="6045" y="1841"/>
                  </a:lnTo>
                  <a:lnTo>
                    <a:pt x="6239" y="1880"/>
                  </a:lnTo>
                  <a:lnTo>
                    <a:pt x="6413" y="1919"/>
                  </a:lnTo>
                  <a:lnTo>
                    <a:pt x="6588" y="1996"/>
                  </a:lnTo>
                  <a:lnTo>
                    <a:pt x="6743" y="2054"/>
                  </a:lnTo>
                  <a:lnTo>
                    <a:pt x="6878" y="2151"/>
                  </a:lnTo>
                  <a:lnTo>
                    <a:pt x="7033" y="2248"/>
                  </a:lnTo>
                  <a:lnTo>
                    <a:pt x="7149" y="2345"/>
                  </a:lnTo>
                  <a:lnTo>
                    <a:pt x="7285" y="2461"/>
                  </a:lnTo>
                  <a:lnTo>
                    <a:pt x="7498" y="2713"/>
                  </a:lnTo>
                  <a:lnTo>
                    <a:pt x="7692" y="3004"/>
                  </a:lnTo>
                  <a:lnTo>
                    <a:pt x="7886" y="3333"/>
                  </a:lnTo>
                  <a:lnTo>
                    <a:pt x="7983" y="3488"/>
                  </a:lnTo>
                  <a:lnTo>
                    <a:pt x="8060" y="2868"/>
                  </a:lnTo>
                  <a:lnTo>
                    <a:pt x="8273" y="3798"/>
                  </a:lnTo>
                  <a:lnTo>
                    <a:pt x="8699" y="4069"/>
                  </a:lnTo>
                  <a:lnTo>
                    <a:pt x="8990" y="4224"/>
                  </a:lnTo>
                  <a:lnTo>
                    <a:pt x="9300" y="4398"/>
                  </a:lnTo>
                  <a:lnTo>
                    <a:pt x="9610" y="4534"/>
                  </a:lnTo>
                  <a:lnTo>
                    <a:pt x="9881" y="4631"/>
                  </a:lnTo>
                  <a:lnTo>
                    <a:pt x="10017" y="4670"/>
                  </a:lnTo>
                  <a:lnTo>
                    <a:pt x="10133" y="4689"/>
                  </a:lnTo>
                  <a:lnTo>
                    <a:pt x="10249" y="4670"/>
                  </a:lnTo>
                  <a:lnTo>
                    <a:pt x="10327" y="4650"/>
                  </a:lnTo>
                  <a:lnTo>
                    <a:pt x="10404" y="4573"/>
                  </a:lnTo>
                  <a:lnTo>
                    <a:pt x="10482" y="4495"/>
                  </a:lnTo>
                  <a:lnTo>
                    <a:pt x="10521" y="4379"/>
                  </a:lnTo>
                  <a:lnTo>
                    <a:pt x="10540" y="4263"/>
                  </a:lnTo>
                  <a:lnTo>
                    <a:pt x="10559" y="4108"/>
                  </a:lnTo>
                  <a:lnTo>
                    <a:pt x="10559" y="3953"/>
                  </a:lnTo>
                  <a:lnTo>
                    <a:pt x="10540" y="3623"/>
                  </a:lnTo>
                  <a:lnTo>
                    <a:pt x="10501" y="3255"/>
                  </a:lnTo>
                  <a:lnTo>
                    <a:pt x="10424" y="2907"/>
                  </a:lnTo>
                  <a:lnTo>
                    <a:pt x="10307" y="2306"/>
                  </a:lnTo>
                  <a:lnTo>
                    <a:pt x="8971" y="1318"/>
                  </a:lnTo>
                  <a:lnTo>
                    <a:pt x="9784" y="1318"/>
                  </a:lnTo>
                  <a:lnTo>
                    <a:pt x="9591" y="1124"/>
                  </a:lnTo>
                  <a:lnTo>
                    <a:pt x="9378" y="911"/>
                  </a:lnTo>
                  <a:lnTo>
                    <a:pt x="9106" y="717"/>
                  </a:lnTo>
                  <a:lnTo>
                    <a:pt x="8796" y="524"/>
                  </a:lnTo>
                  <a:lnTo>
                    <a:pt x="8622" y="407"/>
                  </a:lnTo>
                  <a:lnTo>
                    <a:pt x="8428" y="330"/>
                  </a:lnTo>
                  <a:lnTo>
                    <a:pt x="6336" y="407"/>
                  </a:lnTo>
                  <a:lnTo>
                    <a:pt x="6336" y="407"/>
                  </a:lnTo>
                  <a:lnTo>
                    <a:pt x="7866" y="136"/>
                  </a:lnTo>
                  <a:lnTo>
                    <a:pt x="7537" y="59"/>
                  </a:lnTo>
                  <a:lnTo>
                    <a:pt x="7208" y="20"/>
                  </a:lnTo>
                  <a:lnTo>
                    <a:pt x="6878" y="1"/>
                  </a:lnTo>
                  <a:close/>
                </a:path>
              </a:pathLst>
            </a:custGeom>
            <a:solidFill>
              <a:srgbClr val="004F7A"/>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94" name="Google Shape;1294;p26"/>
            <p:cNvSpPr/>
            <p:nvPr/>
          </p:nvSpPr>
          <p:spPr>
            <a:xfrm>
              <a:off x="4720754" y="6774674"/>
              <a:ext cx="188591" cy="266164"/>
            </a:xfrm>
            <a:custGeom>
              <a:avLst/>
              <a:gdLst/>
              <a:ahLst/>
              <a:cxnLst/>
              <a:rect l="l" t="t" r="r" b="b"/>
              <a:pathLst>
                <a:path w="5368" h="7576" extrusionOk="0">
                  <a:moveTo>
                    <a:pt x="3682" y="1"/>
                  </a:moveTo>
                  <a:lnTo>
                    <a:pt x="3468" y="39"/>
                  </a:lnTo>
                  <a:lnTo>
                    <a:pt x="3255" y="97"/>
                  </a:lnTo>
                  <a:lnTo>
                    <a:pt x="3062" y="194"/>
                  </a:lnTo>
                  <a:lnTo>
                    <a:pt x="2868" y="311"/>
                  </a:lnTo>
                  <a:lnTo>
                    <a:pt x="2403" y="1531"/>
                  </a:lnTo>
                  <a:lnTo>
                    <a:pt x="2403" y="737"/>
                  </a:lnTo>
                  <a:lnTo>
                    <a:pt x="2228" y="950"/>
                  </a:lnTo>
                  <a:lnTo>
                    <a:pt x="2054" y="1182"/>
                  </a:lnTo>
                  <a:lnTo>
                    <a:pt x="1899" y="1454"/>
                  </a:lnTo>
                  <a:lnTo>
                    <a:pt x="1744" y="1706"/>
                  </a:lnTo>
                  <a:lnTo>
                    <a:pt x="1609" y="1996"/>
                  </a:lnTo>
                  <a:lnTo>
                    <a:pt x="1454" y="2287"/>
                  </a:lnTo>
                  <a:lnTo>
                    <a:pt x="1202" y="2907"/>
                  </a:lnTo>
                  <a:lnTo>
                    <a:pt x="1202" y="3779"/>
                  </a:lnTo>
                  <a:lnTo>
                    <a:pt x="1047" y="3352"/>
                  </a:lnTo>
                  <a:lnTo>
                    <a:pt x="795" y="4108"/>
                  </a:lnTo>
                  <a:lnTo>
                    <a:pt x="582" y="4864"/>
                  </a:lnTo>
                  <a:lnTo>
                    <a:pt x="407" y="5580"/>
                  </a:lnTo>
                  <a:lnTo>
                    <a:pt x="252" y="6220"/>
                  </a:lnTo>
                  <a:lnTo>
                    <a:pt x="78" y="7208"/>
                  </a:lnTo>
                  <a:lnTo>
                    <a:pt x="0" y="7576"/>
                  </a:lnTo>
                  <a:lnTo>
                    <a:pt x="39" y="7460"/>
                  </a:lnTo>
                  <a:lnTo>
                    <a:pt x="117" y="7324"/>
                  </a:lnTo>
                  <a:lnTo>
                    <a:pt x="252" y="7092"/>
                  </a:lnTo>
                  <a:lnTo>
                    <a:pt x="543" y="6510"/>
                  </a:lnTo>
                  <a:lnTo>
                    <a:pt x="853" y="5948"/>
                  </a:lnTo>
                  <a:lnTo>
                    <a:pt x="950" y="5774"/>
                  </a:lnTo>
                  <a:lnTo>
                    <a:pt x="1085" y="5580"/>
                  </a:lnTo>
                  <a:lnTo>
                    <a:pt x="1454" y="5154"/>
                  </a:lnTo>
                  <a:lnTo>
                    <a:pt x="1899" y="4670"/>
                  </a:lnTo>
                  <a:lnTo>
                    <a:pt x="2403" y="4166"/>
                  </a:lnTo>
                  <a:lnTo>
                    <a:pt x="2887" y="3701"/>
                  </a:lnTo>
                  <a:lnTo>
                    <a:pt x="3333" y="3294"/>
                  </a:lnTo>
                  <a:lnTo>
                    <a:pt x="3701" y="2965"/>
                  </a:lnTo>
                  <a:lnTo>
                    <a:pt x="3933" y="2790"/>
                  </a:lnTo>
                  <a:lnTo>
                    <a:pt x="4127" y="2635"/>
                  </a:lnTo>
                  <a:lnTo>
                    <a:pt x="3546" y="2616"/>
                  </a:lnTo>
                  <a:lnTo>
                    <a:pt x="4457" y="2345"/>
                  </a:lnTo>
                  <a:lnTo>
                    <a:pt x="4747" y="2054"/>
                  </a:lnTo>
                  <a:lnTo>
                    <a:pt x="4883" y="1880"/>
                  </a:lnTo>
                  <a:lnTo>
                    <a:pt x="5018" y="1706"/>
                  </a:lnTo>
                  <a:lnTo>
                    <a:pt x="5135" y="1531"/>
                  </a:lnTo>
                  <a:lnTo>
                    <a:pt x="5231" y="1337"/>
                  </a:lnTo>
                  <a:lnTo>
                    <a:pt x="5309" y="1163"/>
                  </a:lnTo>
                  <a:lnTo>
                    <a:pt x="5348" y="989"/>
                  </a:lnTo>
                  <a:lnTo>
                    <a:pt x="5367" y="814"/>
                  </a:lnTo>
                  <a:lnTo>
                    <a:pt x="5348" y="659"/>
                  </a:lnTo>
                  <a:lnTo>
                    <a:pt x="5309" y="504"/>
                  </a:lnTo>
                  <a:lnTo>
                    <a:pt x="5212" y="388"/>
                  </a:lnTo>
                  <a:lnTo>
                    <a:pt x="4553" y="814"/>
                  </a:lnTo>
                  <a:lnTo>
                    <a:pt x="4863" y="136"/>
                  </a:lnTo>
                  <a:lnTo>
                    <a:pt x="4631" y="59"/>
                  </a:lnTo>
                  <a:lnTo>
                    <a:pt x="4360" y="20"/>
                  </a:lnTo>
                  <a:lnTo>
                    <a:pt x="4050" y="1"/>
                  </a:lnTo>
                  <a:close/>
                </a:path>
              </a:pathLst>
            </a:custGeom>
            <a:solidFill>
              <a:schemeClr val="l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95" name="Google Shape;1295;p26"/>
            <p:cNvSpPr/>
            <p:nvPr/>
          </p:nvSpPr>
          <p:spPr>
            <a:xfrm>
              <a:off x="4726200" y="7046953"/>
              <a:ext cx="192667" cy="205595"/>
            </a:xfrm>
            <a:custGeom>
              <a:avLst/>
              <a:gdLst/>
              <a:ahLst/>
              <a:cxnLst/>
              <a:rect l="l" t="t" r="r" b="b"/>
              <a:pathLst>
                <a:path w="5484" h="5852" extrusionOk="0">
                  <a:moveTo>
                    <a:pt x="1027" y="0"/>
                  </a:moveTo>
                  <a:lnTo>
                    <a:pt x="737" y="20"/>
                  </a:lnTo>
                  <a:lnTo>
                    <a:pt x="485" y="39"/>
                  </a:lnTo>
                  <a:lnTo>
                    <a:pt x="117" y="97"/>
                  </a:lnTo>
                  <a:lnTo>
                    <a:pt x="0" y="136"/>
                  </a:lnTo>
                  <a:lnTo>
                    <a:pt x="214" y="136"/>
                  </a:lnTo>
                  <a:lnTo>
                    <a:pt x="446" y="155"/>
                  </a:lnTo>
                  <a:lnTo>
                    <a:pt x="640" y="194"/>
                  </a:lnTo>
                  <a:lnTo>
                    <a:pt x="834" y="233"/>
                  </a:lnTo>
                  <a:lnTo>
                    <a:pt x="1027" y="291"/>
                  </a:lnTo>
                  <a:lnTo>
                    <a:pt x="1202" y="368"/>
                  </a:lnTo>
                  <a:lnTo>
                    <a:pt x="1357" y="446"/>
                  </a:lnTo>
                  <a:lnTo>
                    <a:pt x="1531" y="523"/>
                  </a:lnTo>
                  <a:lnTo>
                    <a:pt x="1667" y="620"/>
                  </a:lnTo>
                  <a:lnTo>
                    <a:pt x="1802" y="717"/>
                  </a:lnTo>
                  <a:lnTo>
                    <a:pt x="2073" y="950"/>
                  </a:lnTo>
                  <a:lnTo>
                    <a:pt x="2287" y="1221"/>
                  </a:lnTo>
                  <a:lnTo>
                    <a:pt x="2500" y="1511"/>
                  </a:lnTo>
                  <a:lnTo>
                    <a:pt x="2674" y="1802"/>
                  </a:lnTo>
                  <a:lnTo>
                    <a:pt x="2829" y="2131"/>
                  </a:lnTo>
                  <a:lnTo>
                    <a:pt x="2984" y="2461"/>
                  </a:lnTo>
                  <a:lnTo>
                    <a:pt x="3120" y="2809"/>
                  </a:lnTo>
                  <a:lnTo>
                    <a:pt x="3372" y="3488"/>
                  </a:lnTo>
                  <a:lnTo>
                    <a:pt x="3604" y="4166"/>
                  </a:lnTo>
                  <a:lnTo>
                    <a:pt x="3992" y="3371"/>
                  </a:lnTo>
                  <a:lnTo>
                    <a:pt x="3875" y="4824"/>
                  </a:lnTo>
                  <a:lnTo>
                    <a:pt x="4011" y="5076"/>
                  </a:lnTo>
                  <a:lnTo>
                    <a:pt x="4147" y="5309"/>
                  </a:lnTo>
                  <a:lnTo>
                    <a:pt x="4302" y="5502"/>
                  </a:lnTo>
                  <a:lnTo>
                    <a:pt x="4457" y="5657"/>
                  </a:lnTo>
                  <a:lnTo>
                    <a:pt x="4611" y="5774"/>
                  </a:lnTo>
                  <a:lnTo>
                    <a:pt x="4689" y="5812"/>
                  </a:lnTo>
                  <a:lnTo>
                    <a:pt x="4766" y="5832"/>
                  </a:lnTo>
                  <a:lnTo>
                    <a:pt x="4825" y="5851"/>
                  </a:lnTo>
                  <a:lnTo>
                    <a:pt x="4902" y="5832"/>
                  </a:lnTo>
                  <a:lnTo>
                    <a:pt x="4980" y="5793"/>
                  </a:lnTo>
                  <a:lnTo>
                    <a:pt x="5038" y="5754"/>
                  </a:lnTo>
                  <a:lnTo>
                    <a:pt x="5115" y="5657"/>
                  </a:lnTo>
                  <a:lnTo>
                    <a:pt x="5193" y="5541"/>
                  </a:lnTo>
                  <a:lnTo>
                    <a:pt x="5270" y="5386"/>
                  </a:lnTo>
                  <a:lnTo>
                    <a:pt x="5328" y="5231"/>
                  </a:lnTo>
                  <a:lnTo>
                    <a:pt x="5386" y="5038"/>
                  </a:lnTo>
                  <a:lnTo>
                    <a:pt x="5425" y="4844"/>
                  </a:lnTo>
                  <a:lnTo>
                    <a:pt x="5445" y="4631"/>
                  </a:lnTo>
                  <a:lnTo>
                    <a:pt x="5464" y="4398"/>
                  </a:lnTo>
                  <a:lnTo>
                    <a:pt x="5038" y="3817"/>
                  </a:lnTo>
                  <a:lnTo>
                    <a:pt x="5483" y="3972"/>
                  </a:lnTo>
                  <a:lnTo>
                    <a:pt x="5445" y="3623"/>
                  </a:lnTo>
                  <a:lnTo>
                    <a:pt x="5386" y="3255"/>
                  </a:lnTo>
                  <a:lnTo>
                    <a:pt x="5309" y="2887"/>
                  </a:lnTo>
                  <a:lnTo>
                    <a:pt x="5173" y="2519"/>
                  </a:lnTo>
                  <a:lnTo>
                    <a:pt x="3992" y="1647"/>
                  </a:lnTo>
                  <a:lnTo>
                    <a:pt x="4670" y="1608"/>
                  </a:lnTo>
                  <a:lnTo>
                    <a:pt x="4515" y="1395"/>
                  </a:lnTo>
                  <a:lnTo>
                    <a:pt x="4340" y="1221"/>
                  </a:lnTo>
                  <a:lnTo>
                    <a:pt x="4166" y="1046"/>
                  </a:lnTo>
                  <a:lnTo>
                    <a:pt x="3992" y="891"/>
                  </a:lnTo>
                  <a:lnTo>
                    <a:pt x="3817" y="756"/>
                  </a:lnTo>
                  <a:lnTo>
                    <a:pt x="3623" y="620"/>
                  </a:lnTo>
                  <a:lnTo>
                    <a:pt x="3430" y="504"/>
                  </a:lnTo>
                  <a:lnTo>
                    <a:pt x="3236" y="407"/>
                  </a:lnTo>
                  <a:lnTo>
                    <a:pt x="2848" y="252"/>
                  </a:lnTo>
                  <a:lnTo>
                    <a:pt x="2461" y="136"/>
                  </a:lnTo>
                  <a:lnTo>
                    <a:pt x="2073" y="58"/>
                  </a:lnTo>
                  <a:lnTo>
                    <a:pt x="1705" y="20"/>
                  </a:lnTo>
                  <a:lnTo>
                    <a:pt x="1357" y="0"/>
                  </a:lnTo>
                  <a:close/>
                </a:path>
              </a:pathLst>
            </a:custGeom>
            <a:solidFill>
              <a:srgbClr val="004F7A"/>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96" name="Google Shape;1296;p26"/>
            <p:cNvSpPr/>
            <p:nvPr/>
          </p:nvSpPr>
          <p:spPr>
            <a:xfrm>
              <a:off x="4179640" y="7415881"/>
              <a:ext cx="230083" cy="206263"/>
            </a:xfrm>
            <a:custGeom>
              <a:avLst/>
              <a:gdLst/>
              <a:ahLst/>
              <a:cxnLst/>
              <a:rect l="l" t="t" r="r" b="b"/>
              <a:pathLst>
                <a:path w="6549" h="5871" extrusionOk="0">
                  <a:moveTo>
                    <a:pt x="5173" y="0"/>
                  </a:moveTo>
                  <a:lnTo>
                    <a:pt x="4921" y="620"/>
                  </a:lnTo>
                  <a:lnTo>
                    <a:pt x="4340" y="2034"/>
                  </a:lnTo>
                  <a:lnTo>
                    <a:pt x="4011" y="2790"/>
                  </a:lnTo>
                  <a:lnTo>
                    <a:pt x="3701" y="3468"/>
                  </a:lnTo>
                  <a:lnTo>
                    <a:pt x="3429" y="3972"/>
                  </a:lnTo>
                  <a:lnTo>
                    <a:pt x="3332" y="4127"/>
                  </a:lnTo>
                  <a:lnTo>
                    <a:pt x="3255" y="4204"/>
                  </a:lnTo>
                  <a:lnTo>
                    <a:pt x="3081" y="4301"/>
                  </a:lnTo>
                  <a:lnTo>
                    <a:pt x="2790" y="4379"/>
                  </a:lnTo>
                  <a:lnTo>
                    <a:pt x="2402" y="4475"/>
                  </a:lnTo>
                  <a:lnTo>
                    <a:pt x="1957" y="4553"/>
                  </a:lnTo>
                  <a:lnTo>
                    <a:pt x="1473" y="4611"/>
                  </a:lnTo>
                  <a:lnTo>
                    <a:pt x="969" y="4650"/>
                  </a:lnTo>
                  <a:lnTo>
                    <a:pt x="465" y="4669"/>
                  </a:lnTo>
                  <a:lnTo>
                    <a:pt x="0" y="4650"/>
                  </a:lnTo>
                  <a:lnTo>
                    <a:pt x="19" y="4669"/>
                  </a:lnTo>
                  <a:lnTo>
                    <a:pt x="116" y="4747"/>
                  </a:lnTo>
                  <a:lnTo>
                    <a:pt x="271" y="4844"/>
                  </a:lnTo>
                  <a:lnTo>
                    <a:pt x="523" y="4960"/>
                  </a:lnTo>
                  <a:lnTo>
                    <a:pt x="678" y="4999"/>
                  </a:lnTo>
                  <a:lnTo>
                    <a:pt x="853" y="5057"/>
                  </a:lnTo>
                  <a:lnTo>
                    <a:pt x="1066" y="5076"/>
                  </a:lnTo>
                  <a:lnTo>
                    <a:pt x="1279" y="5115"/>
                  </a:lnTo>
                  <a:lnTo>
                    <a:pt x="1821" y="5115"/>
                  </a:lnTo>
                  <a:lnTo>
                    <a:pt x="2131" y="5095"/>
                  </a:lnTo>
                  <a:lnTo>
                    <a:pt x="2461" y="5057"/>
                  </a:lnTo>
                  <a:lnTo>
                    <a:pt x="2422" y="5115"/>
                  </a:lnTo>
                  <a:lnTo>
                    <a:pt x="2344" y="5212"/>
                  </a:lnTo>
                  <a:lnTo>
                    <a:pt x="2248" y="5308"/>
                  </a:lnTo>
                  <a:lnTo>
                    <a:pt x="2112" y="5425"/>
                  </a:lnTo>
                  <a:lnTo>
                    <a:pt x="1918" y="5560"/>
                  </a:lnTo>
                  <a:lnTo>
                    <a:pt x="1647" y="5696"/>
                  </a:lnTo>
                  <a:lnTo>
                    <a:pt x="1337" y="5851"/>
                  </a:lnTo>
                  <a:lnTo>
                    <a:pt x="1569" y="5870"/>
                  </a:lnTo>
                  <a:lnTo>
                    <a:pt x="1841" y="5870"/>
                  </a:lnTo>
                  <a:lnTo>
                    <a:pt x="2170" y="5832"/>
                  </a:lnTo>
                  <a:lnTo>
                    <a:pt x="2364" y="5793"/>
                  </a:lnTo>
                  <a:lnTo>
                    <a:pt x="2557" y="5735"/>
                  </a:lnTo>
                  <a:lnTo>
                    <a:pt x="2751" y="5677"/>
                  </a:lnTo>
                  <a:lnTo>
                    <a:pt x="2945" y="5580"/>
                  </a:lnTo>
                  <a:lnTo>
                    <a:pt x="3158" y="5483"/>
                  </a:lnTo>
                  <a:lnTo>
                    <a:pt x="3352" y="5347"/>
                  </a:lnTo>
                  <a:lnTo>
                    <a:pt x="3546" y="5192"/>
                  </a:lnTo>
                  <a:lnTo>
                    <a:pt x="3739" y="4999"/>
                  </a:lnTo>
                  <a:lnTo>
                    <a:pt x="3894" y="5115"/>
                  </a:lnTo>
                  <a:lnTo>
                    <a:pt x="4069" y="5212"/>
                  </a:lnTo>
                  <a:lnTo>
                    <a:pt x="4321" y="5328"/>
                  </a:lnTo>
                  <a:lnTo>
                    <a:pt x="4611" y="5425"/>
                  </a:lnTo>
                  <a:lnTo>
                    <a:pt x="4786" y="5463"/>
                  </a:lnTo>
                  <a:lnTo>
                    <a:pt x="4960" y="5483"/>
                  </a:lnTo>
                  <a:lnTo>
                    <a:pt x="5134" y="5502"/>
                  </a:lnTo>
                  <a:lnTo>
                    <a:pt x="5541" y="5502"/>
                  </a:lnTo>
                  <a:lnTo>
                    <a:pt x="5735" y="5463"/>
                  </a:lnTo>
                  <a:lnTo>
                    <a:pt x="5483" y="5308"/>
                  </a:lnTo>
                  <a:lnTo>
                    <a:pt x="4902" y="4960"/>
                  </a:lnTo>
                  <a:lnTo>
                    <a:pt x="4592" y="4747"/>
                  </a:lnTo>
                  <a:lnTo>
                    <a:pt x="4321" y="4553"/>
                  </a:lnTo>
                  <a:lnTo>
                    <a:pt x="4224" y="4456"/>
                  </a:lnTo>
                  <a:lnTo>
                    <a:pt x="4127" y="4359"/>
                  </a:lnTo>
                  <a:lnTo>
                    <a:pt x="4088" y="4282"/>
                  </a:lnTo>
                  <a:lnTo>
                    <a:pt x="4069" y="4204"/>
                  </a:lnTo>
                  <a:lnTo>
                    <a:pt x="4088" y="4127"/>
                  </a:lnTo>
                  <a:lnTo>
                    <a:pt x="4166" y="3952"/>
                  </a:lnTo>
                  <a:lnTo>
                    <a:pt x="4417" y="3468"/>
                  </a:lnTo>
                  <a:lnTo>
                    <a:pt x="5677" y="3759"/>
                  </a:lnTo>
                  <a:lnTo>
                    <a:pt x="5580" y="3662"/>
                  </a:lnTo>
                  <a:lnTo>
                    <a:pt x="5347" y="3429"/>
                  </a:lnTo>
                  <a:lnTo>
                    <a:pt x="5076" y="3080"/>
                  </a:lnTo>
                  <a:lnTo>
                    <a:pt x="4940" y="2906"/>
                  </a:lnTo>
                  <a:lnTo>
                    <a:pt x="4844" y="2732"/>
                  </a:lnTo>
                  <a:lnTo>
                    <a:pt x="5425" y="1782"/>
                  </a:lnTo>
                  <a:lnTo>
                    <a:pt x="5967" y="891"/>
                  </a:lnTo>
                  <a:lnTo>
                    <a:pt x="6549"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97" name="Google Shape;1297;p26"/>
            <p:cNvSpPr/>
            <p:nvPr/>
          </p:nvSpPr>
          <p:spPr>
            <a:xfrm>
              <a:off x="4485927" y="7464189"/>
              <a:ext cx="194037" cy="226710"/>
            </a:xfrm>
            <a:custGeom>
              <a:avLst/>
              <a:gdLst/>
              <a:ahLst/>
              <a:cxnLst/>
              <a:rect l="l" t="t" r="r" b="b"/>
              <a:pathLst>
                <a:path w="5523" h="6453" extrusionOk="0">
                  <a:moveTo>
                    <a:pt x="3565" y="1"/>
                  </a:moveTo>
                  <a:lnTo>
                    <a:pt x="2442" y="97"/>
                  </a:lnTo>
                  <a:lnTo>
                    <a:pt x="2519" y="698"/>
                  </a:lnTo>
                  <a:lnTo>
                    <a:pt x="2635" y="2074"/>
                  </a:lnTo>
                  <a:lnTo>
                    <a:pt x="2693" y="2829"/>
                  </a:lnTo>
                  <a:lnTo>
                    <a:pt x="2732" y="3488"/>
                  </a:lnTo>
                  <a:lnTo>
                    <a:pt x="2732" y="3779"/>
                  </a:lnTo>
                  <a:lnTo>
                    <a:pt x="2713" y="3992"/>
                  </a:lnTo>
                  <a:lnTo>
                    <a:pt x="2693" y="4166"/>
                  </a:lnTo>
                  <a:lnTo>
                    <a:pt x="2655" y="4243"/>
                  </a:lnTo>
                  <a:lnTo>
                    <a:pt x="2597" y="4302"/>
                  </a:lnTo>
                  <a:lnTo>
                    <a:pt x="2500" y="4360"/>
                  </a:lnTo>
                  <a:lnTo>
                    <a:pt x="2267" y="4476"/>
                  </a:lnTo>
                  <a:lnTo>
                    <a:pt x="1938" y="4573"/>
                  </a:lnTo>
                  <a:lnTo>
                    <a:pt x="1570" y="4689"/>
                  </a:lnTo>
                  <a:lnTo>
                    <a:pt x="1182" y="4767"/>
                  </a:lnTo>
                  <a:lnTo>
                    <a:pt x="756" y="4844"/>
                  </a:lnTo>
                  <a:lnTo>
                    <a:pt x="369" y="4883"/>
                  </a:lnTo>
                  <a:lnTo>
                    <a:pt x="0" y="4883"/>
                  </a:lnTo>
                  <a:lnTo>
                    <a:pt x="175" y="4980"/>
                  </a:lnTo>
                  <a:lnTo>
                    <a:pt x="388" y="5077"/>
                  </a:lnTo>
                  <a:lnTo>
                    <a:pt x="679" y="5173"/>
                  </a:lnTo>
                  <a:lnTo>
                    <a:pt x="1047" y="5232"/>
                  </a:lnTo>
                  <a:lnTo>
                    <a:pt x="1260" y="5251"/>
                  </a:lnTo>
                  <a:lnTo>
                    <a:pt x="1492" y="5270"/>
                  </a:lnTo>
                  <a:lnTo>
                    <a:pt x="1744" y="5270"/>
                  </a:lnTo>
                  <a:lnTo>
                    <a:pt x="1996" y="5232"/>
                  </a:lnTo>
                  <a:lnTo>
                    <a:pt x="2287" y="5193"/>
                  </a:lnTo>
                  <a:lnTo>
                    <a:pt x="2597" y="5135"/>
                  </a:lnTo>
                  <a:lnTo>
                    <a:pt x="2597" y="5135"/>
                  </a:lnTo>
                  <a:lnTo>
                    <a:pt x="2461" y="5309"/>
                  </a:lnTo>
                  <a:lnTo>
                    <a:pt x="2151" y="5677"/>
                  </a:lnTo>
                  <a:lnTo>
                    <a:pt x="1957" y="5910"/>
                  </a:lnTo>
                  <a:lnTo>
                    <a:pt x="1744" y="6123"/>
                  </a:lnTo>
                  <a:lnTo>
                    <a:pt x="1492" y="6317"/>
                  </a:lnTo>
                  <a:lnTo>
                    <a:pt x="1376" y="6394"/>
                  </a:lnTo>
                  <a:lnTo>
                    <a:pt x="1260" y="6452"/>
                  </a:lnTo>
                  <a:lnTo>
                    <a:pt x="1550" y="6413"/>
                  </a:lnTo>
                  <a:lnTo>
                    <a:pt x="1860" y="6336"/>
                  </a:lnTo>
                  <a:lnTo>
                    <a:pt x="2209" y="6239"/>
                  </a:lnTo>
                  <a:lnTo>
                    <a:pt x="2403" y="6162"/>
                  </a:lnTo>
                  <a:lnTo>
                    <a:pt x="2597" y="6084"/>
                  </a:lnTo>
                  <a:lnTo>
                    <a:pt x="2790" y="5987"/>
                  </a:lnTo>
                  <a:lnTo>
                    <a:pt x="2965" y="5871"/>
                  </a:lnTo>
                  <a:lnTo>
                    <a:pt x="3139" y="5735"/>
                  </a:lnTo>
                  <a:lnTo>
                    <a:pt x="3294" y="5600"/>
                  </a:lnTo>
                  <a:lnTo>
                    <a:pt x="3410" y="5425"/>
                  </a:lnTo>
                  <a:lnTo>
                    <a:pt x="3527" y="5251"/>
                  </a:lnTo>
                  <a:lnTo>
                    <a:pt x="3740" y="5270"/>
                  </a:lnTo>
                  <a:lnTo>
                    <a:pt x="4301" y="5328"/>
                  </a:lnTo>
                  <a:lnTo>
                    <a:pt x="4631" y="5328"/>
                  </a:lnTo>
                  <a:lnTo>
                    <a:pt x="4960" y="5309"/>
                  </a:lnTo>
                  <a:lnTo>
                    <a:pt x="5270" y="5270"/>
                  </a:lnTo>
                  <a:lnTo>
                    <a:pt x="5406" y="5232"/>
                  </a:lnTo>
                  <a:lnTo>
                    <a:pt x="5522" y="5173"/>
                  </a:lnTo>
                  <a:lnTo>
                    <a:pt x="5193" y="5077"/>
                  </a:lnTo>
                  <a:lnTo>
                    <a:pt x="4456" y="4844"/>
                  </a:lnTo>
                  <a:lnTo>
                    <a:pt x="4069" y="4708"/>
                  </a:lnTo>
                  <a:lnTo>
                    <a:pt x="3720" y="4573"/>
                  </a:lnTo>
                  <a:lnTo>
                    <a:pt x="3468" y="4437"/>
                  </a:lnTo>
                  <a:lnTo>
                    <a:pt x="3391" y="4379"/>
                  </a:lnTo>
                  <a:lnTo>
                    <a:pt x="3352" y="4321"/>
                  </a:lnTo>
                  <a:lnTo>
                    <a:pt x="3352" y="3953"/>
                  </a:lnTo>
                  <a:lnTo>
                    <a:pt x="3391" y="3197"/>
                  </a:lnTo>
                  <a:lnTo>
                    <a:pt x="4766" y="2694"/>
                  </a:lnTo>
                  <a:lnTo>
                    <a:pt x="4631" y="2655"/>
                  </a:lnTo>
                  <a:lnTo>
                    <a:pt x="4263" y="2539"/>
                  </a:lnTo>
                  <a:lnTo>
                    <a:pt x="3817" y="2364"/>
                  </a:lnTo>
                  <a:lnTo>
                    <a:pt x="3623" y="2248"/>
                  </a:lnTo>
                  <a:lnTo>
                    <a:pt x="3449" y="2132"/>
                  </a:lnTo>
                  <a:lnTo>
                    <a:pt x="3565" y="1"/>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98" name="Google Shape;1298;p26"/>
            <p:cNvSpPr/>
            <p:nvPr/>
          </p:nvSpPr>
          <p:spPr>
            <a:xfrm>
              <a:off x="4321190" y="7282447"/>
              <a:ext cx="138211" cy="162031"/>
            </a:xfrm>
            <a:custGeom>
              <a:avLst/>
              <a:gdLst/>
              <a:ahLst/>
              <a:cxnLst/>
              <a:rect l="l" t="t" r="r" b="b"/>
              <a:pathLst>
                <a:path w="3934" h="4612" extrusionOk="0">
                  <a:moveTo>
                    <a:pt x="2035" y="1"/>
                  </a:moveTo>
                  <a:lnTo>
                    <a:pt x="1648" y="20"/>
                  </a:lnTo>
                  <a:lnTo>
                    <a:pt x="1280" y="59"/>
                  </a:lnTo>
                  <a:lnTo>
                    <a:pt x="931" y="117"/>
                  </a:lnTo>
                  <a:lnTo>
                    <a:pt x="621" y="194"/>
                  </a:lnTo>
                  <a:lnTo>
                    <a:pt x="369" y="272"/>
                  </a:lnTo>
                  <a:lnTo>
                    <a:pt x="156" y="349"/>
                  </a:lnTo>
                  <a:lnTo>
                    <a:pt x="40" y="427"/>
                  </a:lnTo>
                  <a:lnTo>
                    <a:pt x="1" y="466"/>
                  </a:ln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close/>
                </a:path>
              </a:pathLst>
            </a:custGeom>
            <a:solidFill>
              <a:srgbClr val="003F5C"/>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299" name="Google Shape;1299;p26"/>
            <p:cNvSpPr/>
            <p:nvPr/>
          </p:nvSpPr>
          <p:spPr>
            <a:xfrm>
              <a:off x="4321190" y="7282447"/>
              <a:ext cx="138211" cy="162031"/>
            </a:xfrm>
            <a:custGeom>
              <a:avLst/>
              <a:gdLst/>
              <a:ahLst/>
              <a:cxnLst/>
              <a:rect l="l" t="t" r="r" b="b"/>
              <a:pathLst>
                <a:path w="3934" h="4612" fill="none" extrusionOk="0">
                  <a:moveTo>
                    <a:pt x="1" y="504"/>
                  </a:move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lnTo>
                    <a:pt x="1648" y="20"/>
                  </a:lnTo>
                  <a:lnTo>
                    <a:pt x="1280" y="59"/>
                  </a:lnTo>
                  <a:lnTo>
                    <a:pt x="931" y="117"/>
                  </a:lnTo>
                  <a:lnTo>
                    <a:pt x="621" y="194"/>
                  </a:lnTo>
                  <a:lnTo>
                    <a:pt x="369" y="272"/>
                  </a:lnTo>
                  <a:lnTo>
                    <a:pt x="156" y="349"/>
                  </a:lnTo>
                  <a:lnTo>
                    <a:pt x="40" y="427"/>
                  </a:lnTo>
                  <a:lnTo>
                    <a:pt x="1" y="466"/>
                  </a:lnTo>
                  <a:lnTo>
                    <a:pt x="1" y="504"/>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00" name="Google Shape;1300;p26"/>
            <p:cNvSpPr/>
            <p:nvPr/>
          </p:nvSpPr>
          <p:spPr>
            <a:xfrm>
              <a:off x="4054392" y="6389409"/>
              <a:ext cx="382558" cy="245084"/>
            </a:xfrm>
            <a:custGeom>
              <a:avLst/>
              <a:gdLst/>
              <a:ahLst/>
              <a:cxnLst/>
              <a:rect l="l" t="t" r="r" b="b"/>
              <a:pathLst>
                <a:path w="10889" h="6976" extrusionOk="0">
                  <a:moveTo>
                    <a:pt x="5348" y="1"/>
                  </a:moveTo>
                  <a:lnTo>
                    <a:pt x="5134" y="20"/>
                  </a:lnTo>
                  <a:lnTo>
                    <a:pt x="4941" y="78"/>
                  </a:lnTo>
                  <a:lnTo>
                    <a:pt x="4747" y="156"/>
                  </a:lnTo>
                  <a:lnTo>
                    <a:pt x="4573" y="233"/>
                  </a:lnTo>
                  <a:lnTo>
                    <a:pt x="4398" y="350"/>
                  </a:lnTo>
                  <a:lnTo>
                    <a:pt x="4243" y="485"/>
                  </a:lnTo>
                  <a:lnTo>
                    <a:pt x="4108" y="640"/>
                  </a:lnTo>
                  <a:lnTo>
                    <a:pt x="3991" y="795"/>
                  </a:lnTo>
                  <a:lnTo>
                    <a:pt x="3894" y="950"/>
                  </a:lnTo>
                  <a:lnTo>
                    <a:pt x="3798" y="1125"/>
                  </a:lnTo>
                  <a:lnTo>
                    <a:pt x="3739" y="1299"/>
                  </a:lnTo>
                  <a:lnTo>
                    <a:pt x="3681" y="1473"/>
                  </a:lnTo>
                  <a:lnTo>
                    <a:pt x="3584" y="1648"/>
                  </a:lnTo>
                  <a:lnTo>
                    <a:pt x="3488" y="1822"/>
                  </a:lnTo>
                  <a:lnTo>
                    <a:pt x="3391" y="1996"/>
                  </a:lnTo>
                  <a:lnTo>
                    <a:pt x="3139" y="2326"/>
                  </a:lnTo>
                  <a:lnTo>
                    <a:pt x="2887" y="2636"/>
                  </a:lnTo>
                  <a:lnTo>
                    <a:pt x="2635" y="2888"/>
                  </a:lnTo>
                  <a:lnTo>
                    <a:pt x="2441" y="3101"/>
                  </a:lnTo>
                  <a:lnTo>
                    <a:pt x="2248" y="3275"/>
                  </a:lnTo>
                  <a:lnTo>
                    <a:pt x="2190" y="3004"/>
                  </a:lnTo>
                  <a:lnTo>
                    <a:pt x="2190" y="2752"/>
                  </a:lnTo>
                  <a:lnTo>
                    <a:pt x="2209" y="2520"/>
                  </a:lnTo>
                  <a:lnTo>
                    <a:pt x="2267" y="2306"/>
                  </a:lnTo>
                  <a:lnTo>
                    <a:pt x="2325" y="2113"/>
                  </a:lnTo>
                  <a:lnTo>
                    <a:pt x="2422" y="1919"/>
                  </a:lnTo>
                  <a:lnTo>
                    <a:pt x="2519" y="1764"/>
                  </a:lnTo>
                  <a:lnTo>
                    <a:pt x="2635" y="1609"/>
                  </a:lnTo>
                  <a:lnTo>
                    <a:pt x="2751" y="1493"/>
                  </a:lnTo>
                  <a:lnTo>
                    <a:pt x="2868" y="1376"/>
                  </a:lnTo>
                  <a:lnTo>
                    <a:pt x="3081" y="1202"/>
                  </a:lnTo>
                  <a:lnTo>
                    <a:pt x="3236" y="1086"/>
                  </a:lnTo>
                  <a:lnTo>
                    <a:pt x="3294" y="1066"/>
                  </a:lnTo>
                  <a:lnTo>
                    <a:pt x="3178" y="1008"/>
                  </a:lnTo>
                  <a:lnTo>
                    <a:pt x="3042" y="950"/>
                  </a:lnTo>
                  <a:lnTo>
                    <a:pt x="2868" y="911"/>
                  </a:lnTo>
                  <a:lnTo>
                    <a:pt x="2674" y="873"/>
                  </a:lnTo>
                  <a:lnTo>
                    <a:pt x="2441" y="853"/>
                  </a:lnTo>
                  <a:lnTo>
                    <a:pt x="2209" y="853"/>
                  </a:lnTo>
                  <a:lnTo>
                    <a:pt x="1976" y="873"/>
                  </a:lnTo>
                  <a:lnTo>
                    <a:pt x="1725" y="950"/>
                  </a:lnTo>
                  <a:lnTo>
                    <a:pt x="1473" y="1047"/>
                  </a:lnTo>
                  <a:lnTo>
                    <a:pt x="1221" y="1183"/>
                  </a:lnTo>
                  <a:lnTo>
                    <a:pt x="1105" y="1280"/>
                  </a:lnTo>
                  <a:lnTo>
                    <a:pt x="988" y="1376"/>
                  </a:lnTo>
                  <a:lnTo>
                    <a:pt x="872" y="1493"/>
                  </a:lnTo>
                  <a:lnTo>
                    <a:pt x="756" y="1628"/>
                  </a:lnTo>
                  <a:lnTo>
                    <a:pt x="659" y="1764"/>
                  </a:lnTo>
                  <a:lnTo>
                    <a:pt x="562" y="1938"/>
                  </a:lnTo>
                  <a:lnTo>
                    <a:pt x="465" y="2113"/>
                  </a:lnTo>
                  <a:lnTo>
                    <a:pt x="368" y="2306"/>
                  </a:lnTo>
                  <a:lnTo>
                    <a:pt x="291" y="2520"/>
                  </a:lnTo>
                  <a:lnTo>
                    <a:pt x="213" y="2752"/>
                  </a:lnTo>
                  <a:lnTo>
                    <a:pt x="155" y="3004"/>
                  </a:lnTo>
                  <a:lnTo>
                    <a:pt x="97" y="3275"/>
                  </a:lnTo>
                  <a:lnTo>
                    <a:pt x="58" y="3546"/>
                  </a:lnTo>
                  <a:lnTo>
                    <a:pt x="20" y="3798"/>
                  </a:lnTo>
                  <a:lnTo>
                    <a:pt x="0" y="4050"/>
                  </a:lnTo>
                  <a:lnTo>
                    <a:pt x="0" y="4283"/>
                  </a:lnTo>
                  <a:lnTo>
                    <a:pt x="20" y="4496"/>
                  </a:lnTo>
                  <a:lnTo>
                    <a:pt x="39" y="4709"/>
                  </a:lnTo>
                  <a:lnTo>
                    <a:pt x="97" y="5096"/>
                  </a:lnTo>
                  <a:lnTo>
                    <a:pt x="194" y="5445"/>
                  </a:lnTo>
                  <a:lnTo>
                    <a:pt x="330" y="5736"/>
                  </a:lnTo>
                  <a:lnTo>
                    <a:pt x="485" y="5987"/>
                  </a:lnTo>
                  <a:lnTo>
                    <a:pt x="640" y="6201"/>
                  </a:lnTo>
                  <a:lnTo>
                    <a:pt x="814" y="6394"/>
                  </a:lnTo>
                  <a:lnTo>
                    <a:pt x="988" y="6549"/>
                  </a:lnTo>
                  <a:lnTo>
                    <a:pt x="1143" y="6666"/>
                  </a:lnTo>
                  <a:lnTo>
                    <a:pt x="1298" y="6762"/>
                  </a:lnTo>
                  <a:lnTo>
                    <a:pt x="1511" y="6859"/>
                  </a:lnTo>
                  <a:lnTo>
                    <a:pt x="1608" y="6898"/>
                  </a:lnTo>
                  <a:lnTo>
                    <a:pt x="1783" y="6685"/>
                  </a:lnTo>
                  <a:lnTo>
                    <a:pt x="1957" y="6491"/>
                  </a:lnTo>
                  <a:lnTo>
                    <a:pt x="2151" y="6356"/>
                  </a:lnTo>
                  <a:lnTo>
                    <a:pt x="2345" y="6239"/>
                  </a:lnTo>
                  <a:lnTo>
                    <a:pt x="2558" y="6142"/>
                  </a:lnTo>
                  <a:lnTo>
                    <a:pt x="2751" y="6084"/>
                  </a:lnTo>
                  <a:lnTo>
                    <a:pt x="2945" y="6046"/>
                  </a:lnTo>
                  <a:lnTo>
                    <a:pt x="3139" y="6007"/>
                  </a:lnTo>
                  <a:lnTo>
                    <a:pt x="3468" y="6007"/>
                  </a:lnTo>
                  <a:lnTo>
                    <a:pt x="3759" y="6026"/>
                  </a:lnTo>
                  <a:lnTo>
                    <a:pt x="3933" y="6065"/>
                  </a:lnTo>
                  <a:lnTo>
                    <a:pt x="4011" y="6084"/>
                  </a:lnTo>
                  <a:lnTo>
                    <a:pt x="4108" y="5871"/>
                  </a:lnTo>
                  <a:lnTo>
                    <a:pt x="4224" y="5697"/>
                  </a:lnTo>
                  <a:lnTo>
                    <a:pt x="4359" y="5561"/>
                  </a:lnTo>
                  <a:lnTo>
                    <a:pt x="4514" y="5464"/>
                  </a:lnTo>
                  <a:lnTo>
                    <a:pt x="4669" y="5387"/>
                  </a:lnTo>
                  <a:lnTo>
                    <a:pt x="4844" y="5348"/>
                  </a:lnTo>
                  <a:lnTo>
                    <a:pt x="5018" y="5348"/>
                  </a:lnTo>
                  <a:lnTo>
                    <a:pt x="5212" y="5368"/>
                  </a:lnTo>
                  <a:lnTo>
                    <a:pt x="5386" y="5406"/>
                  </a:lnTo>
                  <a:lnTo>
                    <a:pt x="5580" y="5484"/>
                  </a:lnTo>
                  <a:lnTo>
                    <a:pt x="5774" y="5581"/>
                  </a:lnTo>
                  <a:lnTo>
                    <a:pt x="5948" y="5697"/>
                  </a:lnTo>
                  <a:lnTo>
                    <a:pt x="6142" y="5832"/>
                  </a:lnTo>
                  <a:lnTo>
                    <a:pt x="6316" y="5987"/>
                  </a:lnTo>
                  <a:lnTo>
                    <a:pt x="6491" y="6162"/>
                  </a:lnTo>
                  <a:lnTo>
                    <a:pt x="6665" y="6356"/>
                  </a:lnTo>
                  <a:lnTo>
                    <a:pt x="6839" y="6549"/>
                  </a:lnTo>
                  <a:lnTo>
                    <a:pt x="7014" y="6685"/>
                  </a:lnTo>
                  <a:lnTo>
                    <a:pt x="7207" y="6801"/>
                  </a:lnTo>
                  <a:lnTo>
                    <a:pt x="7421" y="6898"/>
                  </a:lnTo>
                  <a:lnTo>
                    <a:pt x="7614" y="6956"/>
                  </a:lnTo>
                  <a:lnTo>
                    <a:pt x="7827" y="6976"/>
                  </a:lnTo>
                  <a:lnTo>
                    <a:pt x="8041" y="6976"/>
                  </a:lnTo>
                  <a:lnTo>
                    <a:pt x="8254" y="6956"/>
                  </a:lnTo>
                  <a:lnTo>
                    <a:pt x="8447" y="6917"/>
                  </a:lnTo>
                  <a:lnTo>
                    <a:pt x="8641" y="6859"/>
                  </a:lnTo>
                  <a:lnTo>
                    <a:pt x="8835" y="6782"/>
                  </a:lnTo>
                  <a:lnTo>
                    <a:pt x="9009" y="6685"/>
                  </a:lnTo>
                  <a:lnTo>
                    <a:pt x="9164" y="6569"/>
                  </a:lnTo>
                  <a:lnTo>
                    <a:pt x="9300" y="6452"/>
                  </a:lnTo>
                  <a:lnTo>
                    <a:pt x="9416" y="6336"/>
                  </a:lnTo>
                  <a:lnTo>
                    <a:pt x="9513" y="6201"/>
                  </a:lnTo>
                  <a:lnTo>
                    <a:pt x="9707" y="5949"/>
                  </a:lnTo>
                  <a:lnTo>
                    <a:pt x="9920" y="5697"/>
                  </a:lnTo>
                  <a:lnTo>
                    <a:pt x="10152" y="5503"/>
                  </a:lnTo>
                  <a:lnTo>
                    <a:pt x="10365" y="5309"/>
                  </a:lnTo>
                  <a:lnTo>
                    <a:pt x="10579" y="5174"/>
                  </a:lnTo>
                  <a:lnTo>
                    <a:pt x="10734" y="5058"/>
                  </a:lnTo>
                  <a:lnTo>
                    <a:pt x="10889" y="4980"/>
                  </a:lnTo>
                  <a:lnTo>
                    <a:pt x="10772" y="4903"/>
                  </a:lnTo>
                  <a:lnTo>
                    <a:pt x="10637" y="4864"/>
                  </a:lnTo>
                  <a:lnTo>
                    <a:pt x="10501" y="4825"/>
                  </a:lnTo>
                  <a:lnTo>
                    <a:pt x="10385" y="4806"/>
                  </a:lnTo>
                  <a:lnTo>
                    <a:pt x="10114" y="4786"/>
                  </a:lnTo>
                  <a:lnTo>
                    <a:pt x="9842" y="4825"/>
                  </a:lnTo>
                  <a:lnTo>
                    <a:pt x="9590" y="4864"/>
                  </a:lnTo>
                  <a:lnTo>
                    <a:pt x="9339" y="4941"/>
                  </a:lnTo>
                  <a:lnTo>
                    <a:pt x="8874" y="5058"/>
                  </a:lnTo>
                  <a:lnTo>
                    <a:pt x="8777" y="5077"/>
                  </a:lnTo>
                  <a:lnTo>
                    <a:pt x="8447" y="5077"/>
                  </a:lnTo>
                  <a:lnTo>
                    <a:pt x="8215" y="5038"/>
                  </a:lnTo>
                  <a:lnTo>
                    <a:pt x="8002" y="4980"/>
                  </a:lnTo>
                  <a:lnTo>
                    <a:pt x="7672" y="4864"/>
                  </a:lnTo>
                  <a:lnTo>
                    <a:pt x="7517" y="4786"/>
                  </a:lnTo>
                  <a:lnTo>
                    <a:pt x="7750" y="4767"/>
                  </a:lnTo>
                  <a:lnTo>
                    <a:pt x="7944" y="4728"/>
                  </a:lnTo>
                  <a:lnTo>
                    <a:pt x="8137" y="4631"/>
                  </a:lnTo>
                  <a:lnTo>
                    <a:pt x="8312" y="4515"/>
                  </a:lnTo>
                  <a:lnTo>
                    <a:pt x="8467" y="4360"/>
                  </a:lnTo>
                  <a:lnTo>
                    <a:pt x="8622" y="4186"/>
                  </a:lnTo>
                  <a:lnTo>
                    <a:pt x="8796" y="3973"/>
                  </a:lnTo>
                  <a:lnTo>
                    <a:pt x="8951" y="3759"/>
                  </a:lnTo>
                  <a:lnTo>
                    <a:pt x="9029" y="3643"/>
                  </a:lnTo>
                  <a:lnTo>
                    <a:pt x="9125" y="3546"/>
                  </a:lnTo>
                  <a:lnTo>
                    <a:pt x="9222" y="3469"/>
                  </a:lnTo>
                  <a:lnTo>
                    <a:pt x="9339" y="3411"/>
                  </a:lnTo>
                  <a:lnTo>
                    <a:pt x="9552" y="3333"/>
                  </a:lnTo>
                  <a:lnTo>
                    <a:pt x="9784" y="3275"/>
                  </a:lnTo>
                  <a:lnTo>
                    <a:pt x="9978" y="3256"/>
                  </a:lnTo>
                  <a:lnTo>
                    <a:pt x="10133" y="3256"/>
                  </a:lnTo>
                  <a:lnTo>
                    <a:pt x="10288" y="3275"/>
                  </a:lnTo>
                  <a:lnTo>
                    <a:pt x="10172" y="3101"/>
                  </a:lnTo>
                  <a:lnTo>
                    <a:pt x="10036" y="2946"/>
                  </a:lnTo>
                  <a:lnTo>
                    <a:pt x="9920" y="2810"/>
                  </a:lnTo>
                  <a:lnTo>
                    <a:pt x="9784" y="2694"/>
                  </a:lnTo>
                  <a:lnTo>
                    <a:pt x="9649" y="2578"/>
                  </a:lnTo>
                  <a:lnTo>
                    <a:pt x="9513" y="2481"/>
                  </a:lnTo>
                  <a:lnTo>
                    <a:pt x="9358" y="2423"/>
                  </a:lnTo>
                  <a:lnTo>
                    <a:pt x="9203" y="2365"/>
                  </a:lnTo>
                  <a:lnTo>
                    <a:pt x="9067" y="2326"/>
                  </a:lnTo>
                  <a:lnTo>
                    <a:pt x="8893" y="2306"/>
                  </a:lnTo>
                  <a:lnTo>
                    <a:pt x="8738" y="2306"/>
                  </a:lnTo>
                  <a:lnTo>
                    <a:pt x="8583" y="2345"/>
                  </a:lnTo>
                  <a:lnTo>
                    <a:pt x="8409" y="2384"/>
                  </a:lnTo>
                  <a:lnTo>
                    <a:pt x="8234" y="2461"/>
                  </a:lnTo>
                  <a:lnTo>
                    <a:pt x="8060" y="2558"/>
                  </a:lnTo>
                  <a:lnTo>
                    <a:pt x="7866" y="2675"/>
                  </a:lnTo>
                  <a:lnTo>
                    <a:pt x="7517" y="2907"/>
                  </a:lnTo>
                  <a:lnTo>
                    <a:pt x="7227" y="3062"/>
                  </a:lnTo>
                  <a:lnTo>
                    <a:pt x="6956" y="3178"/>
                  </a:lnTo>
                  <a:lnTo>
                    <a:pt x="6742" y="3236"/>
                  </a:lnTo>
                  <a:lnTo>
                    <a:pt x="6587" y="3256"/>
                  </a:lnTo>
                  <a:lnTo>
                    <a:pt x="6471" y="3275"/>
                  </a:lnTo>
                  <a:lnTo>
                    <a:pt x="6374" y="3275"/>
                  </a:lnTo>
                  <a:lnTo>
                    <a:pt x="6510" y="3236"/>
                  </a:lnTo>
                  <a:lnTo>
                    <a:pt x="6646" y="3178"/>
                  </a:lnTo>
                  <a:lnTo>
                    <a:pt x="6781" y="3101"/>
                  </a:lnTo>
                  <a:lnTo>
                    <a:pt x="6897" y="3004"/>
                  </a:lnTo>
                  <a:lnTo>
                    <a:pt x="7014" y="2926"/>
                  </a:lnTo>
                  <a:lnTo>
                    <a:pt x="7111" y="2810"/>
                  </a:lnTo>
                  <a:lnTo>
                    <a:pt x="7188" y="2694"/>
                  </a:lnTo>
                  <a:lnTo>
                    <a:pt x="7266" y="2578"/>
                  </a:lnTo>
                  <a:lnTo>
                    <a:pt x="7401" y="2345"/>
                  </a:lnTo>
                  <a:lnTo>
                    <a:pt x="7479" y="2093"/>
                  </a:lnTo>
                  <a:lnTo>
                    <a:pt x="7517" y="1880"/>
                  </a:lnTo>
                  <a:lnTo>
                    <a:pt x="7517" y="1686"/>
                  </a:lnTo>
                  <a:lnTo>
                    <a:pt x="7498" y="1493"/>
                  </a:lnTo>
                  <a:lnTo>
                    <a:pt x="7537" y="1280"/>
                  </a:lnTo>
                  <a:lnTo>
                    <a:pt x="7595" y="1066"/>
                  </a:lnTo>
                  <a:lnTo>
                    <a:pt x="7672" y="873"/>
                  </a:lnTo>
                  <a:lnTo>
                    <a:pt x="7808" y="543"/>
                  </a:lnTo>
                  <a:lnTo>
                    <a:pt x="7866" y="408"/>
                  </a:lnTo>
                  <a:lnTo>
                    <a:pt x="7750" y="388"/>
                  </a:lnTo>
                  <a:lnTo>
                    <a:pt x="7479" y="388"/>
                  </a:lnTo>
                  <a:lnTo>
                    <a:pt x="7324" y="427"/>
                  </a:lnTo>
                  <a:lnTo>
                    <a:pt x="7188" y="466"/>
                  </a:lnTo>
                  <a:lnTo>
                    <a:pt x="7033" y="524"/>
                  </a:lnTo>
                  <a:lnTo>
                    <a:pt x="6742" y="660"/>
                  </a:lnTo>
                  <a:lnTo>
                    <a:pt x="6471" y="853"/>
                  </a:lnTo>
                  <a:lnTo>
                    <a:pt x="6200" y="1086"/>
                  </a:lnTo>
                  <a:lnTo>
                    <a:pt x="6084" y="1221"/>
                  </a:lnTo>
                  <a:lnTo>
                    <a:pt x="5967" y="1357"/>
                  </a:lnTo>
                  <a:lnTo>
                    <a:pt x="5871" y="1512"/>
                  </a:lnTo>
                  <a:lnTo>
                    <a:pt x="5774" y="1667"/>
                  </a:lnTo>
                  <a:lnTo>
                    <a:pt x="5696" y="1822"/>
                  </a:lnTo>
                  <a:lnTo>
                    <a:pt x="5580" y="1958"/>
                  </a:lnTo>
                  <a:lnTo>
                    <a:pt x="5464" y="2093"/>
                  </a:lnTo>
                  <a:lnTo>
                    <a:pt x="5328" y="2210"/>
                  </a:lnTo>
                  <a:lnTo>
                    <a:pt x="5076" y="2423"/>
                  </a:lnTo>
                  <a:lnTo>
                    <a:pt x="4805" y="2597"/>
                  </a:lnTo>
                  <a:lnTo>
                    <a:pt x="4553" y="2733"/>
                  </a:lnTo>
                  <a:lnTo>
                    <a:pt x="4359" y="2830"/>
                  </a:lnTo>
                  <a:lnTo>
                    <a:pt x="4166" y="2907"/>
                  </a:lnTo>
                  <a:lnTo>
                    <a:pt x="4166" y="2907"/>
                  </a:lnTo>
                  <a:lnTo>
                    <a:pt x="4398" y="2752"/>
                  </a:lnTo>
                  <a:lnTo>
                    <a:pt x="4592" y="2597"/>
                  </a:lnTo>
                  <a:lnTo>
                    <a:pt x="4786" y="2403"/>
                  </a:lnTo>
                  <a:lnTo>
                    <a:pt x="4941" y="2210"/>
                  </a:lnTo>
                  <a:lnTo>
                    <a:pt x="5076" y="2016"/>
                  </a:lnTo>
                  <a:lnTo>
                    <a:pt x="5212" y="1822"/>
                  </a:lnTo>
                  <a:lnTo>
                    <a:pt x="5289" y="1609"/>
                  </a:lnTo>
                  <a:lnTo>
                    <a:pt x="5348" y="1435"/>
                  </a:lnTo>
                  <a:lnTo>
                    <a:pt x="5386" y="1338"/>
                  </a:lnTo>
                  <a:lnTo>
                    <a:pt x="5444" y="1260"/>
                  </a:lnTo>
                  <a:lnTo>
                    <a:pt x="5580" y="1086"/>
                  </a:lnTo>
                  <a:lnTo>
                    <a:pt x="5754" y="911"/>
                  </a:lnTo>
                  <a:lnTo>
                    <a:pt x="5948" y="756"/>
                  </a:lnTo>
                  <a:lnTo>
                    <a:pt x="6297" y="524"/>
                  </a:lnTo>
                  <a:lnTo>
                    <a:pt x="6452" y="446"/>
                  </a:lnTo>
                  <a:lnTo>
                    <a:pt x="6219" y="272"/>
                  </a:lnTo>
                  <a:lnTo>
                    <a:pt x="5987" y="156"/>
                  </a:lnTo>
                  <a:lnTo>
                    <a:pt x="5774" y="59"/>
                  </a:lnTo>
                  <a:lnTo>
                    <a:pt x="5561" y="20"/>
                  </a:lnTo>
                  <a:lnTo>
                    <a:pt x="5348" y="1"/>
                  </a:lnTo>
                  <a:close/>
                </a:path>
              </a:pathLst>
            </a:custGeom>
            <a:solidFill>
              <a:schemeClr val="l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301" name="Google Shape;1301;p26"/>
            <p:cNvSpPr/>
            <p:nvPr/>
          </p:nvSpPr>
          <p:spPr>
            <a:xfrm>
              <a:off x="4092511" y="6524881"/>
              <a:ext cx="312433" cy="104835"/>
            </a:xfrm>
            <a:custGeom>
              <a:avLst/>
              <a:gdLst/>
              <a:ahLst/>
              <a:cxnLst/>
              <a:rect l="l" t="t" r="r" b="b"/>
              <a:pathLst>
                <a:path w="8893" h="2984" extrusionOk="0">
                  <a:moveTo>
                    <a:pt x="3623" y="0"/>
                  </a:moveTo>
                  <a:lnTo>
                    <a:pt x="3429" y="20"/>
                  </a:lnTo>
                  <a:lnTo>
                    <a:pt x="2829" y="175"/>
                  </a:lnTo>
                  <a:lnTo>
                    <a:pt x="2209" y="349"/>
                  </a:lnTo>
                  <a:lnTo>
                    <a:pt x="1608" y="504"/>
                  </a:lnTo>
                  <a:lnTo>
                    <a:pt x="1298" y="562"/>
                  </a:lnTo>
                  <a:lnTo>
                    <a:pt x="1008" y="620"/>
                  </a:lnTo>
                  <a:lnTo>
                    <a:pt x="795" y="678"/>
                  </a:lnTo>
                  <a:lnTo>
                    <a:pt x="620" y="756"/>
                  </a:lnTo>
                  <a:lnTo>
                    <a:pt x="465" y="853"/>
                  </a:lnTo>
                  <a:lnTo>
                    <a:pt x="330" y="969"/>
                  </a:lnTo>
                  <a:lnTo>
                    <a:pt x="213" y="1124"/>
                  </a:lnTo>
                  <a:lnTo>
                    <a:pt x="116" y="1279"/>
                  </a:lnTo>
                  <a:lnTo>
                    <a:pt x="58" y="1434"/>
                  </a:lnTo>
                  <a:lnTo>
                    <a:pt x="20" y="1608"/>
                  </a:lnTo>
                  <a:lnTo>
                    <a:pt x="0" y="1802"/>
                  </a:lnTo>
                  <a:lnTo>
                    <a:pt x="0" y="1976"/>
                  </a:lnTo>
                  <a:lnTo>
                    <a:pt x="39" y="2151"/>
                  </a:lnTo>
                  <a:lnTo>
                    <a:pt x="116" y="2325"/>
                  </a:lnTo>
                  <a:lnTo>
                    <a:pt x="194" y="2480"/>
                  </a:lnTo>
                  <a:lnTo>
                    <a:pt x="330" y="2616"/>
                  </a:lnTo>
                  <a:lnTo>
                    <a:pt x="465" y="2751"/>
                  </a:lnTo>
                  <a:lnTo>
                    <a:pt x="659" y="2848"/>
                  </a:lnTo>
                  <a:lnTo>
                    <a:pt x="659" y="2868"/>
                  </a:lnTo>
                  <a:lnTo>
                    <a:pt x="795" y="2732"/>
                  </a:lnTo>
                  <a:lnTo>
                    <a:pt x="911" y="2616"/>
                  </a:lnTo>
                  <a:lnTo>
                    <a:pt x="1046" y="2519"/>
                  </a:lnTo>
                  <a:lnTo>
                    <a:pt x="1182" y="2441"/>
                  </a:lnTo>
                  <a:lnTo>
                    <a:pt x="1298" y="2364"/>
                  </a:lnTo>
                  <a:lnTo>
                    <a:pt x="1434" y="2306"/>
                  </a:lnTo>
                  <a:lnTo>
                    <a:pt x="1705" y="2209"/>
                  </a:lnTo>
                  <a:lnTo>
                    <a:pt x="1918" y="2151"/>
                  </a:lnTo>
                  <a:lnTo>
                    <a:pt x="2112" y="2112"/>
                  </a:lnTo>
                  <a:lnTo>
                    <a:pt x="2306" y="2093"/>
                  </a:lnTo>
                  <a:lnTo>
                    <a:pt x="2480" y="2093"/>
                  </a:lnTo>
                  <a:lnTo>
                    <a:pt x="2771" y="2112"/>
                  </a:lnTo>
                  <a:lnTo>
                    <a:pt x="2945" y="2151"/>
                  </a:lnTo>
                  <a:lnTo>
                    <a:pt x="3042" y="1996"/>
                  </a:lnTo>
                  <a:lnTo>
                    <a:pt x="3158" y="1841"/>
                  </a:lnTo>
                  <a:lnTo>
                    <a:pt x="3255" y="1725"/>
                  </a:lnTo>
                  <a:lnTo>
                    <a:pt x="3391" y="1628"/>
                  </a:lnTo>
                  <a:lnTo>
                    <a:pt x="3507" y="1570"/>
                  </a:lnTo>
                  <a:lnTo>
                    <a:pt x="3662" y="1512"/>
                  </a:lnTo>
                  <a:lnTo>
                    <a:pt x="3798" y="1492"/>
                  </a:lnTo>
                  <a:lnTo>
                    <a:pt x="3953" y="1492"/>
                  </a:lnTo>
                  <a:lnTo>
                    <a:pt x="4127" y="1512"/>
                  </a:lnTo>
                  <a:lnTo>
                    <a:pt x="4301" y="1550"/>
                  </a:lnTo>
                  <a:lnTo>
                    <a:pt x="4456" y="1608"/>
                  </a:lnTo>
                  <a:lnTo>
                    <a:pt x="4631" y="1686"/>
                  </a:lnTo>
                  <a:lnTo>
                    <a:pt x="4805" y="1783"/>
                  </a:lnTo>
                  <a:lnTo>
                    <a:pt x="4960" y="1899"/>
                  </a:lnTo>
                  <a:lnTo>
                    <a:pt x="5115" y="2035"/>
                  </a:lnTo>
                  <a:lnTo>
                    <a:pt x="5270" y="2170"/>
                  </a:lnTo>
                  <a:lnTo>
                    <a:pt x="5425" y="2345"/>
                  </a:lnTo>
                  <a:lnTo>
                    <a:pt x="5580" y="2500"/>
                  </a:lnTo>
                  <a:lnTo>
                    <a:pt x="5696" y="2635"/>
                  </a:lnTo>
                  <a:lnTo>
                    <a:pt x="5832" y="2751"/>
                  </a:lnTo>
                  <a:lnTo>
                    <a:pt x="5987" y="2848"/>
                  </a:lnTo>
                  <a:lnTo>
                    <a:pt x="6142" y="2906"/>
                  </a:lnTo>
                  <a:lnTo>
                    <a:pt x="6297" y="2945"/>
                  </a:lnTo>
                  <a:lnTo>
                    <a:pt x="6471" y="2984"/>
                  </a:lnTo>
                  <a:lnTo>
                    <a:pt x="6801" y="2984"/>
                  </a:lnTo>
                  <a:lnTo>
                    <a:pt x="6975" y="2965"/>
                  </a:lnTo>
                  <a:lnTo>
                    <a:pt x="7130" y="2926"/>
                  </a:lnTo>
                  <a:lnTo>
                    <a:pt x="7285" y="2868"/>
                  </a:lnTo>
                  <a:lnTo>
                    <a:pt x="7420" y="2810"/>
                  </a:lnTo>
                  <a:lnTo>
                    <a:pt x="7575" y="2732"/>
                  </a:lnTo>
                  <a:lnTo>
                    <a:pt x="7692" y="2655"/>
                  </a:lnTo>
                  <a:lnTo>
                    <a:pt x="7808" y="2577"/>
                  </a:lnTo>
                  <a:lnTo>
                    <a:pt x="7924" y="2480"/>
                  </a:lnTo>
                  <a:lnTo>
                    <a:pt x="8002" y="2383"/>
                  </a:lnTo>
                  <a:lnTo>
                    <a:pt x="8079" y="2267"/>
                  </a:lnTo>
                  <a:lnTo>
                    <a:pt x="8254" y="2035"/>
                  </a:lnTo>
                  <a:lnTo>
                    <a:pt x="8467" y="1802"/>
                  </a:lnTo>
                  <a:lnTo>
                    <a:pt x="8680" y="1608"/>
                  </a:lnTo>
                  <a:lnTo>
                    <a:pt x="8893" y="1434"/>
                  </a:lnTo>
                  <a:lnTo>
                    <a:pt x="8564" y="1550"/>
                  </a:lnTo>
                  <a:lnTo>
                    <a:pt x="8234" y="1628"/>
                  </a:lnTo>
                  <a:lnTo>
                    <a:pt x="7885" y="1667"/>
                  </a:lnTo>
                  <a:lnTo>
                    <a:pt x="7537" y="1667"/>
                  </a:lnTo>
                  <a:lnTo>
                    <a:pt x="7188" y="1628"/>
                  </a:lnTo>
                  <a:lnTo>
                    <a:pt x="6820" y="1550"/>
                  </a:lnTo>
                  <a:lnTo>
                    <a:pt x="6452" y="1434"/>
                  </a:lnTo>
                  <a:lnTo>
                    <a:pt x="6084" y="1279"/>
                  </a:lnTo>
                  <a:lnTo>
                    <a:pt x="5948" y="1202"/>
                  </a:lnTo>
                  <a:lnTo>
                    <a:pt x="5812" y="1105"/>
                  </a:lnTo>
                  <a:lnTo>
                    <a:pt x="5502" y="892"/>
                  </a:lnTo>
                  <a:lnTo>
                    <a:pt x="5192" y="659"/>
                  </a:lnTo>
                  <a:lnTo>
                    <a:pt x="4882" y="427"/>
                  </a:lnTo>
                  <a:lnTo>
                    <a:pt x="4534" y="213"/>
                  </a:lnTo>
                  <a:lnTo>
                    <a:pt x="4359" y="136"/>
                  </a:lnTo>
                  <a:lnTo>
                    <a:pt x="4185" y="78"/>
                  </a:lnTo>
                  <a:lnTo>
                    <a:pt x="4011" y="20"/>
                  </a:lnTo>
                  <a:lnTo>
                    <a:pt x="3817" y="0"/>
                  </a:lnTo>
                  <a:close/>
                </a:path>
              </a:pathLst>
            </a:custGeom>
            <a:solidFill>
              <a:srgbClr val="000000">
                <a:alpha val="2056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302" name="Google Shape;1302;p26"/>
            <p:cNvSpPr/>
            <p:nvPr/>
          </p:nvSpPr>
          <p:spPr>
            <a:xfrm>
              <a:off x="4151042" y="6954378"/>
              <a:ext cx="650724" cy="537071"/>
            </a:xfrm>
            <a:custGeom>
              <a:avLst/>
              <a:gdLst/>
              <a:ahLst/>
              <a:cxnLst/>
              <a:rect l="l" t="t" r="r" b="b"/>
              <a:pathLst>
                <a:path w="18522" h="15287" extrusionOk="0">
                  <a:moveTo>
                    <a:pt x="6026" y="0"/>
                  </a:moveTo>
                  <a:lnTo>
                    <a:pt x="5793" y="20"/>
                  </a:lnTo>
                  <a:lnTo>
                    <a:pt x="5561" y="39"/>
                  </a:lnTo>
                  <a:lnTo>
                    <a:pt x="5309" y="97"/>
                  </a:lnTo>
                  <a:lnTo>
                    <a:pt x="5076" y="194"/>
                  </a:lnTo>
                  <a:lnTo>
                    <a:pt x="4825" y="310"/>
                  </a:lnTo>
                  <a:lnTo>
                    <a:pt x="4573" y="446"/>
                  </a:lnTo>
                  <a:lnTo>
                    <a:pt x="4321" y="64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2923" y="3449"/>
                  </a:lnTo>
                  <a:lnTo>
                    <a:pt x="12749" y="3565"/>
                  </a:lnTo>
                  <a:lnTo>
                    <a:pt x="12574" y="3662"/>
                  </a:lnTo>
                  <a:lnTo>
                    <a:pt x="12419" y="3720"/>
                  </a:lnTo>
                  <a:lnTo>
                    <a:pt x="12245" y="3778"/>
                  </a:lnTo>
                  <a:lnTo>
                    <a:pt x="12090" y="3817"/>
                  </a:lnTo>
                  <a:lnTo>
                    <a:pt x="11935"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303" name="Google Shape;1303;p26"/>
            <p:cNvSpPr/>
            <p:nvPr/>
          </p:nvSpPr>
          <p:spPr>
            <a:xfrm>
              <a:off x="4151042" y="6954378"/>
              <a:ext cx="650724" cy="537071"/>
            </a:xfrm>
            <a:custGeom>
              <a:avLst/>
              <a:gdLst/>
              <a:ahLst/>
              <a:cxnLst/>
              <a:rect l="l" t="t" r="r" b="b"/>
              <a:pathLst>
                <a:path w="18522" h="15287" fill="none" extrusionOk="0">
                  <a:moveTo>
                    <a:pt x="18522" y="4573"/>
                  </a:move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3097" y="3333"/>
                  </a:lnTo>
                  <a:lnTo>
                    <a:pt x="12923" y="3449"/>
                  </a:lnTo>
                  <a:lnTo>
                    <a:pt x="12749" y="3565"/>
                  </a:lnTo>
                  <a:lnTo>
                    <a:pt x="12574" y="3662"/>
                  </a:lnTo>
                  <a:lnTo>
                    <a:pt x="12419" y="3720"/>
                  </a:lnTo>
                  <a:lnTo>
                    <a:pt x="12245" y="3778"/>
                  </a:lnTo>
                  <a:lnTo>
                    <a:pt x="12090" y="3817"/>
                  </a:lnTo>
                  <a:lnTo>
                    <a:pt x="11935" y="3836"/>
                  </a:lnTo>
                  <a:lnTo>
                    <a:pt x="11780"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lnTo>
                    <a:pt x="5793" y="20"/>
                  </a:lnTo>
                  <a:lnTo>
                    <a:pt x="5561" y="39"/>
                  </a:lnTo>
                  <a:lnTo>
                    <a:pt x="5309" y="97"/>
                  </a:lnTo>
                  <a:lnTo>
                    <a:pt x="5076" y="194"/>
                  </a:lnTo>
                  <a:lnTo>
                    <a:pt x="4825" y="310"/>
                  </a:lnTo>
                  <a:lnTo>
                    <a:pt x="4573" y="446"/>
                  </a:lnTo>
                  <a:lnTo>
                    <a:pt x="4321" y="640"/>
                  </a:lnTo>
                  <a:lnTo>
                    <a:pt x="601" y="248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04" name="Google Shape;1304;p26"/>
            <p:cNvSpPr/>
            <p:nvPr/>
          </p:nvSpPr>
          <p:spPr>
            <a:xfrm>
              <a:off x="4229318" y="7209617"/>
              <a:ext cx="532293" cy="245084"/>
            </a:xfrm>
            <a:custGeom>
              <a:avLst/>
              <a:gdLst/>
              <a:ahLst/>
              <a:cxnLst/>
              <a:rect l="l" t="t" r="r" b="b"/>
              <a:pathLst>
                <a:path w="15151" h="6976" extrusionOk="0">
                  <a:moveTo>
                    <a:pt x="0" y="1"/>
                  </a:move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717" y="427"/>
                  </a:lnTo>
                  <a:lnTo>
                    <a:pt x="13814" y="504"/>
                  </a:lnTo>
                  <a:lnTo>
                    <a:pt x="13872" y="563"/>
                  </a:lnTo>
                  <a:lnTo>
                    <a:pt x="13930" y="659"/>
                  </a:lnTo>
                  <a:lnTo>
                    <a:pt x="1395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380" y="1318"/>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303" y="2171"/>
                  </a:lnTo>
                  <a:lnTo>
                    <a:pt x="12051" y="2287"/>
                  </a:lnTo>
                  <a:lnTo>
                    <a:pt x="11799" y="2384"/>
                  </a:lnTo>
                  <a:lnTo>
                    <a:pt x="11547" y="2461"/>
                  </a:lnTo>
                  <a:lnTo>
                    <a:pt x="11315" y="2500"/>
                  </a:lnTo>
                  <a:lnTo>
                    <a:pt x="11102" y="2519"/>
                  </a:lnTo>
                  <a:lnTo>
                    <a:pt x="10753" y="2539"/>
                  </a:lnTo>
                  <a:lnTo>
                    <a:pt x="10598" y="2539"/>
                  </a:lnTo>
                  <a:lnTo>
                    <a:pt x="10307" y="2577"/>
                  </a:lnTo>
                  <a:lnTo>
                    <a:pt x="10017" y="2597"/>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038" y="1357"/>
                  </a:lnTo>
                  <a:lnTo>
                    <a:pt x="4825" y="1221"/>
                  </a:lnTo>
                  <a:lnTo>
                    <a:pt x="4418" y="892"/>
                  </a:lnTo>
                  <a:lnTo>
                    <a:pt x="4050" y="563"/>
                  </a:lnTo>
                  <a:lnTo>
                    <a:pt x="3740" y="214"/>
                  </a:lnTo>
                  <a:lnTo>
                    <a:pt x="3042" y="233"/>
                  </a:lnTo>
                  <a:lnTo>
                    <a:pt x="2325" y="253"/>
                  </a:lnTo>
                  <a:lnTo>
                    <a:pt x="1725" y="233"/>
                  </a:lnTo>
                  <a:lnTo>
                    <a:pt x="1143" y="194"/>
                  </a:lnTo>
                  <a:lnTo>
                    <a:pt x="562" y="117"/>
                  </a:lnTo>
                  <a:lnTo>
                    <a:pt x="272" y="78"/>
                  </a:lnTo>
                  <a:lnTo>
                    <a:pt x="0" y="1"/>
                  </a:lnTo>
                  <a:close/>
                </a:path>
              </a:pathLst>
            </a:custGeom>
            <a:solidFill>
              <a:srgbClr val="000000">
                <a:alpha val="2056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305" name="Google Shape;1305;p26"/>
            <p:cNvSpPr/>
            <p:nvPr/>
          </p:nvSpPr>
          <p:spPr>
            <a:xfrm>
              <a:off x="4229318" y="7209617"/>
              <a:ext cx="532293" cy="245084"/>
            </a:xfrm>
            <a:custGeom>
              <a:avLst/>
              <a:gdLst/>
              <a:ahLst/>
              <a:cxnLst/>
              <a:rect l="l" t="t" r="r" b="b"/>
              <a:pathLst>
                <a:path w="15151" h="6976" fill="none" extrusionOk="0">
                  <a:moveTo>
                    <a:pt x="0" y="1"/>
                  </a:moveTo>
                  <a:lnTo>
                    <a:pt x="0" y="1"/>
                  </a:ln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579" y="6975"/>
                  </a:lnTo>
                  <a:lnTo>
                    <a:pt x="10598" y="6975"/>
                  </a:lnTo>
                  <a:lnTo>
                    <a:pt x="10598"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872" y="427"/>
                  </a:lnTo>
                  <a:lnTo>
                    <a:pt x="13717" y="427"/>
                  </a:lnTo>
                  <a:lnTo>
                    <a:pt x="13717" y="427"/>
                  </a:lnTo>
                  <a:lnTo>
                    <a:pt x="13814" y="504"/>
                  </a:lnTo>
                  <a:lnTo>
                    <a:pt x="13872" y="563"/>
                  </a:lnTo>
                  <a:lnTo>
                    <a:pt x="13930" y="659"/>
                  </a:lnTo>
                  <a:lnTo>
                    <a:pt x="13950" y="717"/>
                  </a:lnTo>
                  <a:lnTo>
                    <a:pt x="1393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671" y="1337"/>
                  </a:lnTo>
                  <a:lnTo>
                    <a:pt x="12380" y="1318"/>
                  </a:lnTo>
                  <a:lnTo>
                    <a:pt x="12090" y="1299"/>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555" y="1996"/>
                  </a:lnTo>
                  <a:lnTo>
                    <a:pt x="12303" y="2171"/>
                  </a:lnTo>
                  <a:lnTo>
                    <a:pt x="12051" y="2287"/>
                  </a:lnTo>
                  <a:lnTo>
                    <a:pt x="11799" y="2384"/>
                  </a:lnTo>
                  <a:lnTo>
                    <a:pt x="11547" y="2461"/>
                  </a:lnTo>
                  <a:lnTo>
                    <a:pt x="11315" y="2500"/>
                  </a:lnTo>
                  <a:lnTo>
                    <a:pt x="11102" y="2519"/>
                  </a:lnTo>
                  <a:lnTo>
                    <a:pt x="10753" y="2539"/>
                  </a:lnTo>
                  <a:lnTo>
                    <a:pt x="10753" y="2539"/>
                  </a:lnTo>
                  <a:lnTo>
                    <a:pt x="10598" y="2539"/>
                  </a:lnTo>
                  <a:lnTo>
                    <a:pt x="10598" y="2539"/>
                  </a:lnTo>
                  <a:lnTo>
                    <a:pt x="10307" y="2577"/>
                  </a:lnTo>
                  <a:lnTo>
                    <a:pt x="10017" y="2597"/>
                  </a:lnTo>
                  <a:lnTo>
                    <a:pt x="9455" y="2616"/>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270" y="1512"/>
                  </a:lnTo>
                  <a:lnTo>
                    <a:pt x="5270" y="1512"/>
                  </a:lnTo>
                  <a:lnTo>
                    <a:pt x="5270" y="1512"/>
                  </a:lnTo>
                  <a:lnTo>
                    <a:pt x="5270" y="1512"/>
                  </a:lnTo>
                  <a:lnTo>
                    <a:pt x="5038" y="1357"/>
                  </a:lnTo>
                  <a:lnTo>
                    <a:pt x="4825" y="1221"/>
                  </a:lnTo>
                  <a:lnTo>
                    <a:pt x="4418" y="892"/>
                  </a:lnTo>
                  <a:lnTo>
                    <a:pt x="4050" y="563"/>
                  </a:lnTo>
                  <a:lnTo>
                    <a:pt x="3740" y="214"/>
                  </a:lnTo>
                  <a:lnTo>
                    <a:pt x="3740" y="214"/>
                  </a:lnTo>
                  <a:lnTo>
                    <a:pt x="3042" y="233"/>
                  </a:lnTo>
                  <a:lnTo>
                    <a:pt x="2325" y="253"/>
                  </a:lnTo>
                  <a:lnTo>
                    <a:pt x="2325" y="253"/>
                  </a:lnTo>
                  <a:lnTo>
                    <a:pt x="1725" y="233"/>
                  </a:lnTo>
                  <a:lnTo>
                    <a:pt x="1143" y="194"/>
                  </a:lnTo>
                  <a:lnTo>
                    <a:pt x="562" y="117"/>
                  </a:lnTo>
                  <a:lnTo>
                    <a:pt x="272" y="78"/>
                  </a:lnTo>
                  <a:lnTo>
                    <a:pt x="0"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06" name="Google Shape;1306;p26"/>
            <p:cNvSpPr/>
            <p:nvPr/>
          </p:nvSpPr>
          <p:spPr>
            <a:xfrm>
              <a:off x="4312372" y="6983643"/>
              <a:ext cx="473762" cy="317914"/>
            </a:xfrm>
            <a:custGeom>
              <a:avLst/>
              <a:gdLst/>
              <a:ahLst/>
              <a:cxnLst/>
              <a:rect l="l" t="t" r="r" b="b"/>
              <a:pathLst>
                <a:path w="13485" h="9049"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622" y="8971"/>
                  </a:lnTo>
                  <a:lnTo>
                    <a:pt x="8893" y="8932"/>
                  </a:lnTo>
                  <a:lnTo>
                    <a:pt x="9203" y="8874"/>
                  </a:lnTo>
                  <a:lnTo>
                    <a:pt x="9532" y="8777"/>
                  </a:lnTo>
                  <a:lnTo>
                    <a:pt x="9687" y="8719"/>
                  </a:lnTo>
                  <a:lnTo>
                    <a:pt x="9861" y="8641"/>
                  </a:lnTo>
                  <a:lnTo>
                    <a:pt x="10036" y="8544"/>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722" y="7733"/>
                  </a:lnTo>
                  <a:lnTo>
                    <a:pt x="9722" y="7733"/>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86" y="7130"/>
                  </a:lnTo>
                  <a:lnTo>
                    <a:pt x="11566" y="7091"/>
                  </a:lnTo>
                  <a:lnTo>
                    <a:pt x="11547" y="7033"/>
                  </a:lnTo>
                  <a:lnTo>
                    <a:pt x="11469" y="6956"/>
                  </a:lnTo>
                  <a:lnTo>
                    <a:pt x="11373" y="6859"/>
                  </a:lnTo>
                  <a:lnTo>
                    <a:pt x="11198" y="6743"/>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455" y="5154"/>
                  </a:lnTo>
                  <a:lnTo>
                    <a:pt x="11455" y="5154"/>
                  </a:lnTo>
                  <a:lnTo>
                    <a:pt x="11702"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65" y="4127"/>
                  </a:lnTo>
                  <a:lnTo>
                    <a:pt x="13426" y="4069"/>
                  </a:lnTo>
                  <a:lnTo>
                    <a:pt x="13368" y="4011"/>
                  </a:lnTo>
                  <a:lnTo>
                    <a:pt x="13252" y="3972"/>
                  </a:lnTo>
                  <a:lnTo>
                    <a:pt x="13097" y="3914"/>
                  </a:lnTo>
                  <a:lnTo>
                    <a:pt x="12864" y="3875"/>
                  </a:lnTo>
                  <a:lnTo>
                    <a:pt x="12574" y="3856"/>
                  </a:lnTo>
                  <a:lnTo>
                    <a:pt x="12380" y="3856"/>
                  </a:lnTo>
                  <a:lnTo>
                    <a:pt x="12186" y="3817"/>
                  </a:lnTo>
                  <a:lnTo>
                    <a:pt x="11721" y="3720"/>
                  </a:lnTo>
                  <a:lnTo>
                    <a:pt x="11198" y="3565"/>
                  </a:lnTo>
                  <a:lnTo>
                    <a:pt x="10675" y="3391"/>
                  </a:lnTo>
                  <a:lnTo>
                    <a:pt x="9610" y="300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307" name="Google Shape;1307;p26"/>
            <p:cNvSpPr/>
            <p:nvPr/>
          </p:nvSpPr>
          <p:spPr>
            <a:xfrm>
              <a:off x="4312372" y="6983643"/>
              <a:ext cx="473762" cy="317914"/>
            </a:xfrm>
            <a:custGeom>
              <a:avLst/>
              <a:gdLst/>
              <a:ahLst/>
              <a:cxnLst/>
              <a:rect l="l" t="t" r="r" b="b"/>
              <a:pathLst>
                <a:path w="13485" h="9049" fill="none" extrusionOk="0">
                  <a:moveTo>
                    <a:pt x="252" y="330"/>
                  </a:move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234" y="8971"/>
                  </a:lnTo>
                  <a:lnTo>
                    <a:pt x="8408" y="8971"/>
                  </a:lnTo>
                  <a:lnTo>
                    <a:pt x="8622" y="8971"/>
                  </a:lnTo>
                  <a:lnTo>
                    <a:pt x="8893" y="8932"/>
                  </a:lnTo>
                  <a:lnTo>
                    <a:pt x="9203" y="8874"/>
                  </a:lnTo>
                  <a:lnTo>
                    <a:pt x="9532" y="8777"/>
                  </a:lnTo>
                  <a:lnTo>
                    <a:pt x="9687" y="8719"/>
                  </a:lnTo>
                  <a:lnTo>
                    <a:pt x="9861" y="8641"/>
                  </a:lnTo>
                  <a:lnTo>
                    <a:pt x="10036" y="8544"/>
                  </a:lnTo>
                  <a:lnTo>
                    <a:pt x="10191" y="8428"/>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610" y="7692"/>
                  </a:lnTo>
                  <a:lnTo>
                    <a:pt x="9203" y="7576"/>
                  </a:lnTo>
                  <a:lnTo>
                    <a:pt x="8815" y="7498"/>
                  </a:lnTo>
                  <a:lnTo>
                    <a:pt x="8408" y="7440"/>
                  </a:lnTo>
                  <a:lnTo>
                    <a:pt x="8408" y="7440"/>
                  </a:lnTo>
                  <a:lnTo>
                    <a:pt x="8525" y="7479"/>
                  </a:lnTo>
                  <a:lnTo>
                    <a:pt x="8854" y="7556"/>
                  </a:lnTo>
                  <a:lnTo>
                    <a:pt x="9300" y="7653"/>
                  </a:lnTo>
                  <a:lnTo>
                    <a:pt x="9571" y="7711"/>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66" y="7149"/>
                  </a:lnTo>
                  <a:lnTo>
                    <a:pt x="11586" y="7130"/>
                  </a:lnTo>
                  <a:lnTo>
                    <a:pt x="11566" y="7091"/>
                  </a:lnTo>
                  <a:lnTo>
                    <a:pt x="11547" y="7033"/>
                  </a:lnTo>
                  <a:lnTo>
                    <a:pt x="11469" y="6956"/>
                  </a:lnTo>
                  <a:lnTo>
                    <a:pt x="11373" y="6859"/>
                  </a:lnTo>
                  <a:lnTo>
                    <a:pt x="11198" y="6743"/>
                  </a:lnTo>
                  <a:lnTo>
                    <a:pt x="10966" y="6626"/>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373" y="5135"/>
                  </a:lnTo>
                  <a:lnTo>
                    <a:pt x="11373" y="5135"/>
                  </a:lnTo>
                  <a:lnTo>
                    <a:pt x="11450" y="5154"/>
                  </a:lnTo>
                  <a:lnTo>
                    <a:pt x="11702" y="5173"/>
                  </a:lnTo>
                  <a:lnTo>
                    <a:pt x="12031"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84" y="4166"/>
                  </a:lnTo>
                  <a:lnTo>
                    <a:pt x="13465" y="4127"/>
                  </a:lnTo>
                  <a:lnTo>
                    <a:pt x="13426" y="4069"/>
                  </a:lnTo>
                  <a:lnTo>
                    <a:pt x="13368" y="4011"/>
                  </a:lnTo>
                  <a:lnTo>
                    <a:pt x="13252" y="3972"/>
                  </a:lnTo>
                  <a:lnTo>
                    <a:pt x="13097" y="3914"/>
                  </a:lnTo>
                  <a:lnTo>
                    <a:pt x="12864" y="3875"/>
                  </a:lnTo>
                  <a:lnTo>
                    <a:pt x="12574" y="3856"/>
                  </a:lnTo>
                  <a:lnTo>
                    <a:pt x="12574" y="3856"/>
                  </a:lnTo>
                  <a:lnTo>
                    <a:pt x="12380" y="3856"/>
                  </a:lnTo>
                  <a:lnTo>
                    <a:pt x="12186" y="3817"/>
                  </a:lnTo>
                  <a:lnTo>
                    <a:pt x="11721" y="3720"/>
                  </a:lnTo>
                  <a:lnTo>
                    <a:pt x="11198" y="3565"/>
                  </a:lnTo>
                  <a:lnTo>
                    <a:pt x="10675" y="3391"/>
                  </a:lnTo>
                  <a:lnTo>
                    <a:pt x="9610" y="3003"/>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08" name="Google Shape;1308;p26"/>
            <p:cNvSpPr/>
            <p:nvPr/>
          </p:nvSpPr>
          <p:spPr>
            <a:xfrm>
              <a:off x="4312372" y="6983643"/>
              <a:ext cx="398192" cy="309061"/>
            </a:xfrm>
            <a:custGeom>
              <a:avLst/>
              <a:gdLst/>
              <a:ahLst/>
              <a:cxnLst/>
              <a:rect l="l" t="t" r="r" b="b"/>
              <a:pathLst>
                <a:path w="11334" h="8797"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71" y="8196"/>
                  </a:lnTo>
                  <a:lnTo>
                    <a:pt x="3933" y="8428"/>
                  </a:lnTo>
                  <a:lnTo>
                    <a:pt x="4282" y="8564"/>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626" y="8196"/>
                  </a:lnTo>
                  <a:lnTo>
                    <a:pt x="6471" y="8021"/>
                  </a:lnTo>
                  <a:lnTo>
                    <a:pt x="6297" y="7847"/>
                  </a:lnTo>
                  <a:lnTo>
                    <a:pt x="6122" y="7692"/>
                  </a:lnTo>
                  <a:lnTo>
                    <a:pt x="6432" y="7847"/>
                  </a:lnTo>
                  <a:lnTo>
                    <a:pt x="6742" y="8002"/>
                  </a:lnTo>
                  <a:lnTo>
                    <a:pt x="7072" y="8138"/>
                  </a:lnTo>
                  <a:lnTo>
                    <a:pt x="7362" y="8234"/>
                  </a:lnTo>
                  <a:lnTo>
                    <a:pt x="7653" y="8293"/>
                  </a:lnTo>
                  <a:lnTo>
                    <a:pt x="8040" y="8293"/>
                  </a:lnTo>
                  <a:lnTo>
                    <a:pt x="8157" y="8273"/>
                  </a:lnTo>
                  <a:lnTo>
                    <a:pt x="8273" y="8215"/>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164" y="2848"/>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309" name="Google Shape;1309;p26"/>
            <p:cNvSpPr/>
            <p:nvPr/>
          </p:nvSpPr>
          <p:spPr>
            <a:xfrm>
              <a:off x="4312372" y="6983643"/>
              <a:ext cx="398192" cy="309061"/>
            </a:xfrm>
            <a:custGeom>
              <a:avLst/>
              <a:gdLst/>
              <a:ahLst/>
              <a:cxnLst/>
              <a:rect l="l" t="t" r="r" b="b"/>
              <a:pathLst>
                <a:path w="11334" h="8797" fill="none" extrusionOk="0">
                  <a:moveTo>
                    <a:pt x="7943" y="7072"/>
                  </a:move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687" y="3042"/>
                  </a:lnTo>
                  <a:lnTo>
                    <a:pt x="9164" y="2848"/>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71" y="8196"/>
                  </a:lnTo>
                  <a:lnTo>
                    <a:pt x="3933" y="8428"/>
                  </a:lnTo>
                  <a:lnTo>
                    <a:pt x="4282" y="8564"/>
                  </a:lnTo>
                  <a:lnTo>
                    <a:pt x="4650" y="8680"/>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742" y="8389"/>
                  </a:lnTo>
                  <a:lnTo>
                    <a:pt x="6626" y="8196"/>
                  </a:lnTo>
                  <a:lnTo>
                    <a:pt x="6471" y="8021"/>
                  </a:lnTo>
                  <a:lnTo>
                    <a:pt x="6297" y="7847"/>
                  </a:lnTo>
                  <a:lnTo>
                    <a:pt x="6122" y="7692"/>
                  </a:lnTo>
                  <a:lnTo>
                    <a:pt x="6122" y="7692"/>
                  </a:lnTo>
                  <a:lnTo>
                    <a:pt x="6432" y="7847"/>
                  </a:lnTo>
                  <a:lnTo>
                    <a:pt x="6742" y="8002"/>
                  </a:lnTo>
                  <a:lnTo>
                    <a:pt x="7072" y="8138"/>
                  </a:lnTo>
                  <a:lnTo>
                    <a:pt x="7362" y="8234"/>
                  </a:lnTo>
                  <a:lnTo>
                    <a:pt x="7653" y="8293"/>
                  </a:lnTo>
                  <a:lnTo>
                    <a:pt x="7788" y="8293"/>
                  </a:lnTo>
                  <a:lnTo>
                    <a:pt x="7924" y="8293"/>
                  </a:lnTo>
                  <a:lnTo>
                    <a:pt x="8040" y="8293"/>
                  </a:lnTo>
                  <a:lnTo>
                    <a:pt x="8157" y="8273"/>
                  </a:lnTo>
                  <a:lnTo>
                    <a:pt x="8273" y="8215"/>
                  </a:lnTo>
                  <a:lnTo>
                    <a:pt x="8370" y="8176"/>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10" name="Google Shape;1310;p26"/>
            <p:cNvSpPr/>
            <p:nvPr/>
          </p:nvSpPr>
          <p:spPr>
            <a:xfrm>
              <a:off x="4527454" y="7137490"/>
              <a:ext cx="98055" cy="119802"/>
            </a:xfrm>
            <a:custGeom>
              <a:avLst/>
              <a:gdLst/>
              <a:ahLst/>
              <a:cxnLst/>
              <a:rect l="l" t="t" r="r" b="b"/>
              <a:pathLst>
                <a:path w="2791" h="3410" extrusionOk="0">
                  <a:moveTo>
                    <a:pt x="2577" y="0"/>
                  </a:moveTo>
                  <a:lnTo>
                    <a:pt x="2790" y="97"/>
                  </a:lnTo>
                  <a:lnTo>
                    <a:pt x="2751" y="58"/>
                  </a:lnTo>
                  <a:lnTo>
                    <a:pt x="2577" y="0"/>
                  </a:lnTo>
                  <a:close/>
                  <a:moveTo>
                    <a:pt x="1589" y="1221"/>
                  </a:moveTo>
                  <a:lnTo>
                    <a:pt x="1821" y="1317"/>
                  </a:lnTo>
                  <a:lnTo>
                    <a:pt x="1783" y="1298"/>
                  </a:lnTo>
                  <a:lnTo>
                    <a:pt x="1589" y="1221"/>
                  </a:lnTo>
                  <a:close/>
                  <a:moveTo>
                    <a:pt x="0" y="3313"/>
                  </a:moveTo>
                  <a:lnTo>
                    <a:pt x="116" y="3410"/>
                  </a:lnTo>
                  <a:lnTo>
                    <a:pt x="116" y="3410"/>
                  </a:lnTo>
                  <a:lnTo>
                    <a:pt x="78" y="3352"/>
                  </a:lnTo>
                  <a:lnTo>
                    <a:pt x="0" y="3313"/>
                  </a:lnTo>
                  <a:close/>
                </a:path>
              </a:pathLst>
            </a:custGeom>
            <a:solidFill>
              <a:srgbClr val="E53A0F"/>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311" name="Google Shape;1311;p26"/>
            <p:cNvSpPr/>
            <p:nvPr/>
          </p:nvSpPr>
          <p:spPr>
            <a:xfrm>
              <a:off x="4527454" y="7253849"/>
              <a:ext cx="4111" cy="3443"/>
            </a:xfrm>
            <a:custGeom>
              <a:avLst/>
              <a:gdLst/>
              <a:ahLst/>
              <a:cxnLst/>
              <a:rect l="l" t="t" r="r" b="b"/>
              <a:pathLst>
                <a:path w="117" h="98" fill="none" extrusionOk="0">
                  <a:moveTo>
                    <a:pt x="0" y="1"/>
                  </a:moveTo>
                  <a:lnTo>
                    <a:pt x="0" y="1"/>
                  </a:lnTo>
                  <a:lnTo>
                    <a:pt x="116" y="98"/>
                  </a:lnTo>
                  <a:lnTo>
                    <a:pt x="116" y="98"/>
                  </a:lnTo>
                  <a:lnTo>
                    <a:pt x="78" y="40"/>
                  </a:lnTo>
                  <a:lnTo>
                    <a:pt x="78" y="40"/>
                  </a:lnTo>
                  <a:lnTo>
                    <a:pt x="0"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12" name="Google Shape;1312;p26"/>
            <p:cNvSpPr/>
            <p:nvPr/>
          </p:nvSpPr>
          <p:spPr>
            <a:xfrm>
              <a:off x="4583245" y="7180352"/>
              <a:ext cx="8221" cy="3443"/>
            </a:xfrm>
            <a:custGeom>
              <a:avLst/>
              <a:gdLst/>
              <a:ahLst/>
              <a:cxnLst/>
              <a:rect l="l" t="t" r="r" b="b"/>
              <a:pathLst>
                <a:path w="234" h="98" fill="none" extrusionOk="0">
                  <a:moveTo>
                    <a:pt x="1" y="1"/>
                  </a:moveTo>
                  <a:lnTo>
                    <a:pt x="1" y="1"/>
                  </a:lnTo>
                  <a:lnTo>
                    <a:pt x="195" y="78"/>
                  </a:lnTo>
                  <a:lnTo>
                    <a:pt x="195" y="78"/>
                  </a:lnTo>
                  <a:lnTo>
                    <a:pt x="233" y="97"/>
                  </a:lnTo>
                  <a:lnTo>
                    <a:pt x="233" y="97"/>
                  </a:lnTo>
                  <a:lnTo>
                    <a:pt x="1"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13" name="Google Shape;1313;p26"/>
            <p:cNvSpPr/>
            <p:nvPr/>
          </p:nvSpPr>
          <p:spPr>
            <a:xfrm>
              <a:off x="4617991" y="7137490"/>
              <a:ext cx="7518" cy="3408"/>
            </a:xfrm>
            <a:custGeom>
              <a:avLst/>
              <a:gdLst/>
              <a:ahLst/>
              <a:cxnLst/>
              <a:rect l="l" t="t" r="r" b="b"/>
              <a:pathLst>
                <a:path w="214" h="97" fill="none" extrusionOk="0">
                  <a:moveTo>
                    <a:pt x="0" y="0"/>
                  </a:moveTo>
                  <a:lnTo>
                    <a:pt x="0" y="0"/>
                  </a:lnTo>
                  <a:lnTo>
                    <a:pt x="213" y="97"/>
                  </a:lnTo>
                  <a:lnTo>
                    <a:pt x="213" y="97"/>
                  </a:lnTo>
                  <a:lnTo>
                    <a:pt x="174" y="58"/>
                  </a:lnTo>
                  <a:lnTo>
                    <a:pt x="174" y="58"/>
                  </a:lnTo>
                  <a:lnTo>
                    <a:pt x="0"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14" name="Google Shape;1314;p26"/>
            <p:cNvSpPr/>
            <p:nvPr/>
          </p:nvSpPr>
          <p:spPr>
            <a:xfrm>
              <a:off x="4337527" y="7091852"/>
              <a:ext cx="340364" cy="178368"/>
            </a:xfrm>
            <a:custGeom>
              <a:avLst/>
              <a:gdLst/>
              <a:ahLst/>
              <a:cxnLst/>
              <a:rect l="l" t="t" r="r" b="b"/>
              <a:pathLst>
                <a:path w="9688" h="5077" extrusionOk="0">
                  <a:moveTo>
                    <a:pt x="8622" y="1"/>
                  </a:moveTo>
                  <a:lnTo>
                    <a:pt x="8525" y="175"/>
                  </a:lnTo>
                  <a:lnTo>
                    <a:pt x="8429" y="330"/>
                  </a:lnTo>
                  <a:lnTo>
                    <a:pt x="8332" y="485"/>
                  </a:lnTo>
                  <a:lnTo>
                    <a:pt x="8215" y="621"/>
                  </a:lnTo>
                  <a:lnTo>
                    <a:pt x="8080" y="757"/>
                  </a:lnTo>
                  <a:lnTo>
                    <a:pt x="7944" y="873"/>
                  </a:lnTo>
                  <a:lnTo>
                    <a:pt x="7809" y="989"/>
                  </a:lnTo>
                  <a:lnTo>
                    <a:pt x="7634" y="1086"/>
                  </a:lnTo>
                  <a:lnTo>
                    <a:pt x="7266" y="1280"/>
                  </a:lnTo>
                  <a:lnTo>
                    <a:pt x="6840" y="1454"/>
                  </a:lnTo>
                  <a:lnTo>
                    <a:pt x="6394" y="1609"/>
                  </a:lnTo>
                  <a:lnTo>
                    <a:pt x="5929" y="1745"/>
                  </a:lnTo>
                  <a:lnTo>
                    <a:pt x="5445" y="1861"/>
                  </a:lnTo>
                  <a:lnTo>
                    <a:pt x="4961" y="1958"/>
                  </a:lnTo>
                  <a:lnTo>
                    <a:pt x="4476" y="2016"/>
                  </a:lnTo>
                  <a:lnTo>
                    <a:pt x="4031" y="2035"/>
                  </a:lnTo>
                  <a:lnTo>
                    <a:pt x="3779" y="2035"/>
                  </a:lnTo>
                  <a:lnTo>
                    <a:pt x="3546" y="2016"/>
                  </a:lnTo>
                  <a:lnTo>
                    <a:pt x="2694" y="1919"/>
                  </a:lnTo>
                  <a:lnTo>
                    <a:pt x="2248" y="1861"/>
                  </a:lnTo>
                  <a:lnTo>
                    <a:pt x="1783" y="1783"/>
                  </a:lnTo>
                  <a:lnTo>
                    <a:pt x="1318" y="1706"/>
                  </a:lnTo>
                  <a:lnTo>
                    <a:pt x="873" y="1590"/>
                  </a:lnTo>
                  <a:lnTo>
                    <a:pt x="427" y="1454"/>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365" y="4399"/>
                  </a:lnTo>
                  <a:lnTo>
                    <a:pt x="2675" y="4554"/>
                  </a:lnTo>
                  <a:lnTo>
                    <a:pt x="3139" y="4748"/>
                  </a:lnTo>
                  <a:lnTo>
                    <a:pt x="3430" y="4864"/>
                  </a:lnTo>
                  <a:lnTo>
                    <a:pt x="3759" y="4961"/>
                  </a:lnTo>
                  <a:lnTo>
                    <a:pt x="4360" y="5038"/>
                  </a:lnTo>
                  <a:lnTo>
                    <a:pt x="4651" y="5058"/>
                  </a:lnTo>
                  <a:lnTo>
                    <a:pt x="4922" y="5077"/>
                  </a:lnTo>
                  <a:lnTo>
                    <a:pt x="5232" y="5058"/>
                  </a:lnTo>
                  <a:lnTo>
                    <a:pt x="5368" y="5019"/>
                  </a:lnTo>
                  <a:lnTo>
                    <a:pt x="5464" y="4999"/>
                  </a:lnTo>
                  <a:lnTo>
                    <a:pt x="5522" y="4941"/>
                  </a:lnTo>
                  <a:lnTo>
                    <a:pt x="5561" y="4883"/>
                  </a:lnTo>
                  <a:lnTo>
                    <a:pt x="5561" y="4806"/>
                  </a:lnTo>
                  <a:lnTo>
                    <a:pt x="5522" y="4709"/>
                  </a:lnTo>
                  <a:lnTo>
                    <a:pt x="5406" y="4612"/>
                  </a:lnTo>
                  <a:lnTo>
                    <a:pt x="5406" y="4612"/>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588" y="4631"/>
                  </a:lnTo>
                  <a:lnTo>
                    <a:pt x="6704" y="4612"/>
                  </a:lnTo>
                  <a:lnTo>
                    <a:pt x="6801" y="4573"/>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821" y="3721"/>
                  </a:lnTo>
                  <a:lnTo>
                    <a:pt x="7111" y="3818"/>
                  </a:lnTo>
                  <a:lnTo>
                    <a:pt x="7382" y="3876"/>
                  </a:lnTo>
                  <a:lnTo>
                    <a:pt x="7615" y="3895"/>
                  </a:lnTo>
                  <a:lnTo>
                    <a:pt x="7731" y="3895"/>
                  </a:lnTo>
                  <a:lnTo>
                    <a:pt x="7828" y="3876"/>
                  </a:lnTo>
                  <a:lnTo>
                    <a:pt x="7906" y="3837"/>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67" y="2591"/>
                  </a:lnTo>
                  <a:lnTo>
                    <a:pt x="7227" y="2616"/>
                  </a:lnTo>
                  <a:lnTo>
                    <a:pt x="7499" y="2675"/>
                  </a:lnTo>
                  <a:lnTo>
                    <a:pt x="7789" y="2713"/>
                  </a:lnTo>
                  <a:lnTo>
                    <a:pt x="8060" y="2752"/>
                  </a:lnTo>
                  <a:lnTo>
                    <a:pt x="8448" y="2752"/>
                  </a:lnTo>
                  <a:lnTo>
                    <a:pt x="8584" y="2733"/>
                  </a:lnTo>
                  <a:lnTo>
                    <a:pt x="8700" y="2713"/>
                  </a:lnTo>
                  <a:lnTo>
                    <a:pt x="8797" y="2675"/>
                  </a:lnTo>
                  <a:lnTo>
                    <a:pt x="8874" y="2616"/>
                  </a:lnTo>
                  <a:lnTo>
                    <a:pt x="8932" y="2558"/>
                  </a:lnTo>
                  <a:lnTo>
                    <a:pt x="8971" y="2461"/>
                  </a:lnTo>
                  <a:lnTo>
                    <a:pt x="8971" y="2365"/>
                  </a:lnTo>
                  <a:lnTo>
                    <a:pt x="8932" y="2229"/>
                  </a:lnTo>
                  <a:lnTo>
                    <a:pt x="8874" y="2074"/>
                  </a:lnTo>
                  <a:lnTo>
                    <a:pt x="8797" y="1958"/>
                  </a:lnTo>
                  <a:lnTo>
                    <a:pt x="8700" y="1822"/>
                  </a:lnTo>
                  <a:lnTo>
                    <a:pt x="8584" y="1706"/>
                  </a:lnTo>
                  <a:lnTo>
                    <a:pt x="8467" y="1590"/>
                  </a:lnTo>
                  <a:lnTo>
                    <a:pt x="8196" y="1396"/>
                  </a:lnTo>
                  <a:lnTo>
                    <a:pt x="7983" y="1299"/>
                  </a:lnTo>
                  <a:lnTo>
                    <a:pt x="8157" y="1357"/>
                  </a:lnTo>
                  <a:lnTo>
                    <a:pt x="7867" y="1163"/>
                  </a:lnTo>
                  <a:lnTo>
                    <a:pt x="8196" y="1260"/>
                  </a:lnTo>
                  <a:lnTo>
                    <a:pt x="8525" y="1338"/>
                  </a:lnTo>
                  <a:lnTo>
                    <a:pt x="8855" y="1377"/>
                  </a:lnTo>
                  <a:lnTo>
                    <a:pt x="9165" y="1396"/>
                  </a:lnTo>
                  <a:lnTo>
                    <a:pt x="9397" y="1377"/>
                  </a:lnTo>
                  <a:lnTo>
                    <a:pt x="9475" y="1357"/>
                  </a:lnTo>
                  <a:lnTo>
                    <a:pt x="9572" y="1318"/>
                  </a:lnTo>
                  <a:lnTo>
                    <a:pt x="9630" y="1280"/>
                  </a:lnTo>
                  <a:lnTo>
                    <a:pt x="9669" y="1202"/>
                  </a:lnTo>
                  <a:lnTo>
                    <a:pt x="9688" y="1125"/>
                  </a:lnTo>
                  <a:lnTo>
                    <a:pt x="9688" y="1028"/>
                  </a:lnTo>
                  <a:lnTo>
                    <a:pt x="9649" y="853"/>
                  </a:lnTo>
                  <a:lnTo>
                    <a:pt x="9572" y="698"/>
                  </a:lnTo>
                  <a:lnTo>
                    <a:pt x="9455" y="563"/>
                  </a:lnTo>
                  <a:lnTo>
                    <a:pt x="9320" y="427"/>
                  </a:lnTo>
                  <a:lnTo>
                    <a:pt x="9165" y="311"/>
                  </a:lnTo>
                  <a:lnTo>
                    <a:pt x="8990" y="195"/>
                  </a:lnTo>
                  <a:lnTo>
                    <a:pt x="8622" y="1"/>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315" name="Google Shape;1315;p26"/>
            <p:cNvSpPr/>
            <p:nvPr/>
          </p:nvSpPr>
          <p:spPr>
            <a:xfrm>
              <a:off x="4337527" y="7091852"/>
              <a:ext cx="340364" cy="178368"/>
            </a:xfrm>
            <a:custGeom>
              <a:avLst/>
              <a:gdLst/>
              <a:ahLst/>
              <a:cxnLst/>
              <a:rect l="l" t="t" r="r" b="b"/>
              <a:pathLst>
                <a:path w="9688" h="5077" fill="none" extrusionOk="0">
                  <a:moveTo>
                    <a:pt x="8622" y="1"/>
                  </a:moveTo>
                  <a:lnTo>
                    <a:pt x="8622" y="1"/>
                  </a:lnTo>
                  <a:lnTo>
                    <a:pt x="8525" y="175"/>
                  </a:lnTo>
                  <a:lnTo>
                    <a:pt x="8429" y="330"/>
                  </a:lnTo>
                  <a:lnTo>
                    <a:pt x="8332" y="485"/>
                  </a:lnTo>
                  <a:lnTo>
                    <a:pt x="8215" y="621"/>
                  </a:lnTo>
                  <a:lnTo>
                    <a:pt x="8080" y="757"/>
                  </a:lnTo>
                  <a:lnTo>
                    <a:pt x="7944" y="873"/>
                  </a:lnTo>
                  <a:lnTo>
                    <a:pt x="7809" y="989"/>
                  </a:lnTo>
                  <a:lnTo>
                    <a:pt x="7634" y="1086"/>
                  </a:lnTo>
                  <a:lnTo>
                    <a:pt x="7634" y="1086"/>
                  </a:lnTo>
                  <a:lnTo>
                    <a:pt x="7266" y="1280"/>
                  </a:lnTo>
                  <a:lnTo>
                    <a:pt x="6840" y="1454"/>
                  </a:lnTo>
                  <a:lnTo>
                    <a:pt x="6394" y="1609"/>
                  </a:lnTo>
                  <a:lnTo>
                    <a:pt x="5929" y="1745"/>
                  </a:lnTo>
                  <a:lnTo>
                    <a:pt x="5445" y="1861"/>
                  </a:lnTo>
                  <a:lnTo>
                    <a:pt x="4961" y="1958"/>
                  </a:lnTo>
                  <a:lnTo>
                    <a:pt x="4476" y="2016"/>
                  </a:lnTo>
                  <a:lnTo>
                    <a:pt x="4031" y="2035"/>
                  </a:lnTo>
                  <a:lnTo>
                    <a:pt x="4031" y="2035"/>
                  </a:lnTo>
                  <a:lnTo>
                    <a:pt x="3779" y="2035"/>
                  </a:lnTo>
                  <a:lnTo>
                    <a:pt x="3546" y="2016"/>
                  </a:lnTo>
                  <a:lnTo>
                    <a:pt x="3546" y="2016"/>
                  </a:lnTo>
                  <a:lnTo>
                    <a:pt x="2694" y="1919"/>
                  </a:lnTo>
                  <a:lnTo>
                    <a:pt x="2248" y="1861"/>
                  </a:lnTo>
                  <a:lnTo>
                    <a:pt x="1783" y="1783"/>
                  </a:lnTo>
                  <a:lnTo>
                    <a:pt x="1318" y="1706"/>
                  </a:lnTo>
                  <a:lnTo>
                    <a:pt x="873" y="1590"/>
                  </a:lnTo>
                  <a:lnTo>
                    <a:pt x="427" y="1454"/>
                  </a:lnTo>
                  <a:lnTo>
                    <a:pt x="1" y="1299"/>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268" y="4341"/>
                  </a:lnTo>
                  <a:lnTo>
                    <a:pt x="2365" y="4399"/>
                  </a:lnTo>
                  <a:lnTo>
                    <a:pt x="2675" y="4554"/>
                  </a:lnTo>
                  <a:lnTo>
                    <a:pt x="3139" y="4748"/>
                  </a:lnTo>
                  <a:lnTo>
                    <a:pt x="3430" y="4864"/>
                  </a:lnTo>
                  <a:lnTo>
                    <a:pt x="3759" y="4961"/>
                  </a:lnTo>
                  <a:lnTo>
                    <a:pt x="3759" y="4961"/>
                  </a:lnTo>
                  <a:lnTo>
                    <a:pt x="4360" y="5038"/>
                  </a:lnTo>
                  <a:lnTo>
                    <a:pt x="4651" y="5058"/>
                  </a:lnTo>
                  <a:lnTo>
                    <a:pt x="4922" y="5077"/>
                  </a:lnTo>
                  <a:lnTo>
                    <a:pt x="4922" y="5077"/>
                  </a:lnTo>
                  <a:lnTo>
                    <a:pt x="5232" y="5058"/>
                  </a:lnTo>
                  <a:lnTo>
                    <a:pt x="5368" y="5019"/>
                  </a:lnTo>
                  <a:lnTo>
                    <a:pt x="5464" y="4999"/>
                  </a:lnTo>
                  <a:lnTo>
                    <a:pt x="5522" y="4941"/>
                  </a:lnTo>
                  <a:lnTo>
                    <a:pt x="5561" y="4883"/>
                  </a:lnTo>
                  <a:lnTo>
                    <a:pt x="5561" y="4806"/>
                  </a:lnTo>
                  <a:lnTo>
                    <a:pt x="5522" y="4709"/>
                  </a:lnTo>
                  <a:lnTo>
                    <a:pt x="5522" y="4709"/>
                  </a:lnTo>
                  <a:lnTo>
                    <a:pt x="5522" y="4709"/>
                  </a:lnTo>
                  <a:lnTo>
                    <a:pt x="5522" y="4709"/>
                  </a:lnTo>
                  <a:lnTo>
                    <a:pt x="5406" y="4612"/>
                  </a:lnTo>
                  <a:lnTo>
                    <a:pt x="5406" y="4612"/>
                  </a:lnTo>
                  <a:lnTo>
                    <a:pt x="5484" y="4651"/>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472" y="4651"/>
                  </a:lnTo>
                  <a:lnTo>
                    <a:pt x="6588" y="4631"/>
                  </a:lnTo>
                  <a:lnTo>
                    <a:pt x="6704" y="4612"/>
                  </a:lnTo>
                  <a:lnTo>
                    <a:pt x="6801" y="4573"/>
                  </a:lnTo>
                  <a:lnTo>
                    <a:pt x="6898" y="4534"/>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549" y="3605"/>
                  </a:lnTo>
                  <a:lnTo>
                    <a:pt x="6821" y="3721"/>
                  </a:lnTo>
                  <a:lnTo>
                    <a:pt x="7111" y="3818"/>
                  </a:lnTo>
                  <a:lnTo>
                    <a:pt x="7382" y="3876"/>
                  </a:lnTo>
                  <a:lnTo>
                    <a:pt x="7615" y="3895"/>
                  </a:lnTo>
                  <a:lnTo>
                    <a:pt x="7615" y="3895"/>
                  </a:lnTo>
                  <a:lnTo>
                    <a:pt x="7731" y="3895"/>
                  </a:lnTo>
                  <a:lnTo>
                    <a:pt x="7828" y="3876"/>
                  </a:lnTo>
                  <a:lnTo>
                    <a:pt x="7906" y="3837"/>
                  </a:lnTo>
                  <a:lnTo>
                    <a:pt x="7983" y="3779"/>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89" y="2597"/>
                  </a:lnTo>
                  <a:lnTo>
                    <a:pt x="7189" y="2597"/>
                  </a:lnTo>
                  <a:lnTo>
                    <a:pt x="6995" y="2520"/>
                  </a:lnTo>
                  <a:lnTo>
                    <a:pt x="6995" y="2520"/>
                  </a:lnTo>
                  <a:lnTo>
                    <a:pt x="7227" y="2616"/>
                  </a:lnTo>
                  <a:lnTo>
                    <a:pt x="7227" y="2616"/>
                  </a:lnTo>
                  <a:lnTo>
                    <a:pt x="7499" y="2675"/>
                  </a:lnTo>
                  <a:lnTo>
                    <a:pt x="7789" y="2713"/>
                  </a:lnTo>
                  <a:lnTo>
                    <a:pt x="8060" y="2752"/>
                  </a:lnTo>
                  <a:lnTo>
                    <a:pt x="8312" y="2752"/>
                  </a:lnTo>
                  <a:lnTo>
                    <a:pt x="8312" y="2752"/>
                  </a:lnTo>
                  <a:lnTo>
                    <a:pt x="8448" y="2752"/>
                  </a:lnTo>
                  <a:lnTo>
                    <a:pt x="8584" y="2733"/>
                  </a:lnTo>
                  <a:lnTo>
                    <a:pt x="8700" y="2713"/>
                  </a:lnTo>
                  <a:lnTo>
                    <a:pt x="8797" y="2675"/>
                  </a:lnTo>
                  <a:lnTo>
                    <a:pt x="8874" y="2616"/>
                  </a:lnTo>
                  <a:lnTo>
                    <a:pt x="8932" y="2558"/>
                  </a:lnTo>
                  <a:lnTo>
                    <a:pt x="8971" y="2461"/>
                  </a:lnTo>
                  <a:lnTo>
                    <a:pt x="8971" y="2365"/>
                  </a:lnTo>
                  <a:lnTo>
                    <a:pt x="8971" y="2365"/>
                  </a:lnTo>
                  <a:lnTo>
                    <a:pt x="8932" y="2229"/>
                  </a:lnTo>
                  <a:lnTo>
                    <a:pt x="8874" y="2074"/>
                  </a:lnTo>
                  <a:lnTo>
                    <a:pt x="8797" y="1958"/>
                  </a:lnTo>
                  <a:lnTo>
                    <a:pt x="8700" y="1822"/>
                  </a:lnTo>
                  <a:lnTo>
                    <a:pt x="8584" y="1706"/>
                  </a:lnTo>
                  <a:lnTo>
                    <a:pt x="8467" y="1590"/>
                  </a:lnTo>
                  <a:lnTo>
                    <a:pt x="8196" y="1396"/>
                  </a:lnTo>
                  <a:lnTo>
                    <a:pt x="8196" y="1396"/>
                  </a:lnTo>
                  <a:lnTo>
                    <a:pt x="7983" y="1299"/>
                  </a:lnTo>
                  <a:lnTo>
                    <a:pt x="7983" y="1299"/>
                  </a:lnTo>
                  <a:lnTo>
                    <a:pt x="8157" y="1357"/>
                  </a:lnTo>
                  <a:lnTo>
                    <a:pt x="8157" y="1357"/>
                  </a:lnTo>
                  <a:lnTo>
                    <a:pt x="7867" y="1163"/>
                  </a:lnTo>
                  <a:lnTo>
                    <a:pt x="7867" y="1163"/>
                  </a:lnTo>
                  <a:lnTo>
                    <a:pt x="8196" y="1260"/>
                  </a:lnTo>
                  <a:lnTo>
                    <a:pt x="8525" y="1338"/>
                  </a:lnTo>
                  <a:lnTo>
                    <a:pt x="8855" y="1377"/>
                  </a:lnTo>
                  <a:lnTo>
                    <a:pt x="9165" y="1396"/>
                  </a:lnTo>
                  <a:lnTo>
                    <a:pt x="9165" y="1396"/>
                  </a:lnTo>
                  <a:lnTo>
                    <a:pt x="9397" y="1377"/>
                  </a:lnTo>
                  <a:lnTo>
                    <a:pt x="9475" y="1357"/>
                  </a:lnTo>
                  <a:lnTo>
                    <a:pt x="9572" y="1318"/>
                  </a:lnTo>
                  <a:lnTo>
                    <a:pt x="9630" y="1280"/>
                  </a:lnTo>
                  <a:lnTo>
                    <a:pt x="9669" y="1202"/>
                  </a:lnTo>
                  <a:lnTo>
                    <a:pt x="9688" y="1125"/>
                  </a:lnTo>
                  <a:lnTo>
                    <a:pt x="9688" y="1028"/>
                  </a:lnTo>
                  <a:lnTo>
                    <a:pt x="9688" y="1028"/>
                  </a:lnTo>
                  <a:lnTo>
                    <a:pt x="9649" y="853"/>
                  </a:lnTo>
                  <a:lnTo>
                    <a:pt x="9572" y="698"/>
                  </a:lnTo>
                  <a:lnTo>
                    <a:pt x="9455" y="563"/>
                  </a:lnTo>
                  <a:lnTo>
                    <a:pt x="9320" y="427"/>
                  </a:lnTo>
                  <a:lnTo>
                    <a:pt x="9165" y="311"/>
                  </a:lnTo>
                  <a:lnTo>
                    <a:pt x="8990" y="195"/>
                  </a:lnTo>
                  <a:lnTo>
                    <a:pt x="8622"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16" name="Google Shape;1316;p26"/>
            <p:cNvSpPr/>
            <p:nvPr/>
          </p:nvSpPr>
          <p:spPr>
            <a:xfrm>
              <a:off x="4078212" y="6593635"/>
              <a:ext cx="436346" cy="545221"/>
            </a:xfrm>
            <a:custGeom>
              <a:avLst/>
              <a:gdLst/>
              <a:ahLst/>
              <a:cxnLst/>
              <a:rect l="l" t="t" r="r" b="b"/>
              <a:pathLst>
                <a:path w="12420" h="15519" extrusionOk="0">
                  <a:moveTo>
                    <a:pt x="2480" y="0"/>
                  </a:move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85" y="15344"/>
                  </a:lnTo>
                  <a:lnTo>
                    <a:pt x="1143" y="15383"/>
                  </a:lnTo>
                  <a:lnTo>
                    <a:pt x="1221" y="1538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97" y="14414"/>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862" y="14770"/>
                  </a:lnTo>
                  <a:lnTo>
                    <a:pt x="3862" y="14770"/>
                  </a:lnTo>
                  <a:lnTo>
                    <a:pt x="3895" y="14879"/>
                  </a:lnTo>
                  <a:lnTo>
                    <a:pt x="3972" y="15073"/>
                  </a:lnTo>
                  <a:lnTo>
                    <a:pt x="4069" y="15228"/>
                  </a:lnTo>
                  <a:lnTo>
                    <a:pt x="4127" y="15286"/>
                  </a:lnTo>
                  <a:lnTo>
                    <a:pt x="4205" y="15344"/>
                  </a:lnTo>
                  <a:lnTo>
                    <a:pt x="4282" y="15403"/>
                  </a:lnTo>
                  <a:lnTo>
                    <a:pt x="4379" y="15422"/>
                  </a:lnTo>
                  <a:lnTo>
                    <a:pt x="4476"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427"/>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5" y="13922"/>
                  </a:lnTo>
                  <a:lnTo>
                    <a:pt x="7135" y="13922"/>
                  </a:lnTo>
                  <a:lnTo>
                    <a:pt x="7169" y="14008"/>
                  </a:lnTo>
                  <a:lnTo>
                    <a:pt x="7285" y="14182"/>
                  </a:lnTo>
                  <a:lnTo>
                    <a:pt x="7401" y="14337"/>
                  </a:lnTo>
                  <a:lnTo>
                    <a:pt x="7537" y="14473"/>
                  </a:lnTo>
                  <a:lnTo>
                    <a:pt x="7673" y="14569"/>
                  </a:lnTo>
                  <a:lnTo>
                    <a:pt x="7750" y="14608"/>
                  </a:lnTo>
                  <a:lnTo>
                    <a:pt x="7847" y="14628"/>
                  </a:lnTo>
                  <a:lnTo>
                    <a:pt x="7924" y="14647"/>
                  </a:lnTo>
                  <a:lnTo>
                    <a:pt x="8118" y="14647"/>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89" y="13702"/>
                  </a:lnTo>
                  <a:lnTo>
                    <a:pt x="8816" y="13756"/>
                  </a:lnTo>
                  <a:lnTo>
                    <a:pt x="8932" y="13930"/>
                  </a:lnTo>
                  <a:lnTo>
                    <a:pt x="9048" y="14085"/>
                  </a:lnTo>
                  <a:lnTo>
                    <a:pt x="9203" y="14221"/>
                  </a:lnTo>
                  <a:lnTo>
                    <a:pt x="9358" y="14318"/>
                  </a:lnTo>
                  <a:lnTo>
                    <a:pt x="9455" y="14356"/>
                  </a:lnTo>
                  <a:lnTo>
                    <a:pt x="9552" y="14376"/>
                  </a:lnTo>
                  <a:lnTo>
                    <a:pt x="9746" y="14376"/>
                  </a:lnTo>
                  <a:lnTo>
                    <a:pt x="9862" y="14356"/>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36" y="12768"/>
                  </a:lnTo>
                  <a:lnTo>
                    <a:pt x="10436" y="1276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638" y="2034"/>
                  </a:lnTo>
                  <a:lnTo>
                    <a:pt x="5348" y="1841"/>
                  </a:lnTo>
                  <a:lnTo>
                    <a:pt x="5173" y="1705"/>
                  </a:lnTo>
                  <a:lnTo>
                    <a:pt x="4980" y="1550"/>
                  </a:lnTo>
                  <a:lnTo>
                    <a:pt x="4805" y="1356"/>
                  </a:lnTo>
                  <a:lnTo>
                    <a:pt x="4650" y="1143"/>
                  </a:lnTo>
                  <a:lnTo>
                    <a:pt x="4515" y="969"/>
                  </a:lnTo>
                  <a:lnTo>
                    <a:pt x="4360" y="794"/>
                  </a:lnTo>
                  <a:lnTo>
                    <a:pt x="4146" y="639"/>
                  </a:lnTo>
                  <a:lnTo>
                    <a:pt x="3914" y="465"/>
                  </a:lnTo>
                  <a:lnTo>
                    <a:pt x="3643" y="329"/>
                  </a:lnTo>
                  <a:lnTo>
                    <a:pt x="3371" y="213"/>
                  </a:lnTo>
                  <a:lnTo>
                    <a:pt x="3081" y="116"/>
                  </a:lnTo>
                  <a:lnTo>
                    <a:pt x="2771" y="39"/>
                  </a:lnTo>
                  <a:lnTo>
                    <a:pt x="2480" y="0"/>
                  </a:lnTo>
                  <a:close/>
                </a:path>
              </a:pathLst>
            </a:custGeom>
            <a:solidFill>
              <a:schemeClr val="accen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317" name="Google Shape;1317;p26"/>
            <p:cNvSpPr/>
            <p:nvPr/>
          </p:nvSpPr>
          <p:spPr>
            <a:xfrm>
              <a:off x="4078212" y="6593635"/>
              <a:ext cx="436346" cy="545221"/>
            </a:xfrm>
            <a:custGeom>
              <a:avLst/>
              <a:gdLst/>
              <a:ahLst/>
              <a:cxnLst/>
              <a:rect l="l" t="t" r="r" b="b"/>
              <a:pathLst>
                <a:path w="12420" h="15519" fill="none" extrusionOk="0">
                  <a:moveTo>
                    <a:pt x="892" y="1201"/>
                  </a:moveTo>
                  <a:lnTo>
                    <a:pt x="2054" y="3119"/>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27" y="15306"/>
                  </a:lnTo>
                  <a:lnTo>
                    <a:pt x="1085" y="15344"/>
                  </a:lnTo>
                  <a:lnTo>
                    <a:pt x="1143" y="15383"/>
                  </a:lnTo>
                  <a:lnTo>
                    <a:pt x="1221" y="15383"/>
                  </a:lnTo>
                  <a:lnTo>
                    <a:pt x="1298" y="1540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35" y="14724"/>
                  </a:lnTo>
                  <a:lnTo>
                    <a:pt x="2170" y="14046"/>
                  </a:lnTo>
                  <a:lnTo>
                    <a:pt x="2306" y="13368"/>
                  </a:lnTo>
                  <a:lnTo>
                    <a:pt x="2422" y="12613"/>
                  </a:lnTo>
                  <a:lnTo>
                    <a:pt x="2422" y="12613"/>
                  </a:lnTo>
                  <a:lnTo>
                    <a:pt x="2383" y="12748"/>
                  </a:lnTo>
                  <a:lnTo>
                    <a:pt x="2287" y="13097"/>
                  </a:lnTo>
                  <a:lnTo>
                    <a:pt x="2190" y="13601"/>
                  </a:lnTo>
                  <a:lnTo>
                    <a:pt x="2132" y="13891"/>
                  </a:lnTo>
                  <a:lnTo>
                    <a:pt x="2112" y="14182"/>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953" y="14569"/>
                  </a:lnTo>
                  <a:lnTo>
                    <a:pt x="3991" y="14356"/>
                  </a:lnTo>
                  <a:lnTo>
                    <a:pt x="4030" y="14143"/>
                  </a:lnTo>
                  <a:lnTo>
                    <a:pt x="4050" y="13930"/>
                  </a:lnTo>
                  <a:lnTo>
                    <a:pt x="4050" y="13736"/>
                  </a:lnTo>
                  <a:lnTo>
                    <a:pt x="4030" y="13388"/>
                  </a:lnTo>
                  <a:lnTo>
                    <a:pt x="3991" y="13155"/>
                  </a:lnTo>
                  <a:lnTo>
                    <a:pt x="3972" y="13058"/>
                  </a:lnTo>
                  <a:lnTo>
                    <a:pt x="3972" y="13058"/>
                  </a:lnTo>
                  <a:lnTo>
                    <a:pt x="3895" y="13426"/>
                  </a:lnTo>
                  <a:lnTo>
                    <a:pt x="3836" y="13814"/>
                  </a:lnTo>
                  <a:lnTo>
                    <a:pt x="3817" y="14027"/>
                  </a:lnTo>
                  <a:lnTo>
                    <a:pt x="3817" y="14240"/>
                  </a:lnTo>
                  <a:lnTo>
                    <a:pt x="3817" y="14473"/>
                  </a:lnTo>
                  <a:lnTo>
                    <a:pt x="3836" y="14686"/>
                  </a:lnTo>
                  <a:lnTo>
                    <a:pt x="3895" y="14879"/>
                  </a:lnTo>
                  <a:lnTo>
                    <a:pt x="3972" y="15073"/>
                  </a:lnTo>
                  <a:lnTo>
                    <a:pt x="4069" y="15228"/>
                  </a:lnTo>
                  <a:lnTo>
                    <a:pt x="4127" y="15286"/>
                  </a:lnTo>
                  <a:lnTo>
                    <a:pt x="4205" y="15344"/>
                  </a:lnTo>
                  <a:lnTo>
                    <a:pt x="4282" y="15403"/>
                  </a:lnTo>
                  <a:lnTo>
                    <a:pt x="4379" y="15422"/>
                  </a:lnTo>
                  <a:lnTo>
                    <a:pt x="4476" y="15461"/>
                  </a:lnTo>
                  <a:lnTo>
                    <a:pt x="4592" y="15461"/>
                  </a:lnTo>
                  <a:lnTo>
                    <a:pt x="4592"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298"/>
                  </a:lnTo>
                  <a:lnTo>
                    <a:pt x="5367" y="14085"/>
                  </a:lnTo>
                  <a:lnTo>
                    <a:pt x="5348" y="13853"/>
                  </a:lnTo>
                  <a:lnTo>
                    <a:pt x="5309" y="13484"/>
                  </a:lnTo>
                  <a:lnTo>
                    <a:pt x="5231" y="13097"/>
                  </a:lnTo>
                  <a:lnTo>
                    <a:pt x="5231" y="13097"/>
                  </a:lnTo>
                  <a:lnTo>
                    <a:pt x="5231" y="13504"/>
                  </a:lnTo>
                  <a:lnTo>
                    <a:pt x="5270" y="13891"/>
                  </a:lnTo>
                  <a:lnTo>
                    <a:pt x="5309" y="14124"/>
                  </a:lnTo>
                  <a:lnTo>
                    <a:pt x="5348" y="14356"/>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0" y="13872"/>
                  </a:lnTo>
                  <a:lnTo>
                    <a:pt x="7033" y="13465"/>
                  </a:lnTo>
                  <a:lnTo>
                    <a:pt x="6917" y="13078"/>
                  </a:lnTo>
                  <a:lnTo>
                    <a:pt x="6781" y="12748"/>
                  </a:lnTo>
                  <a:lnTo>
                    <a:pt x="6781" y="12748"/>
                  </a:lnTo>
                  <a:lnTo>
                    <a:pt x="6859" y="13097"/>
                  </a:lnTo>
                  <a:lnTo>
                    <a:pt x="6936" y="13426"/>
                  </a:lnTo>
                  <a:lnTo>
                    <a:pt x="7014" y="13620"/>
                  </a:lnTo>
                  <a:lnTo>
                    <a:pt x="7091" y="13814"/>
                  </a:lnTo>
                  <a:lnTo>
                    <a:pt x="7169" y="14008"/>
                  </a:lnTo>
                  <a:lnTo>
                    <a:pt x="7285" y="14182"/>
                  </a:lnTo>
                  <a:lnTo>
                    <a:pt x="7401" y="14337"/>
                  </a:lnTo>
                  <a:lnTo>
                    <a:pt x="7537" y="14473"/>
                  </a:lnTo>
                  <a:lnTo>
                    <a:pt x="7673" y="14569"/>
                  </a:lnTo>
                  <a:lnTo>
                    <a:pt x="7750" y="14608"/>
                  </a:lnTo>
                  <a:lnTo>
                    <a:pt x="7847" y="14628"/>
                  </a:lnTo>
                  <a:lnTo>
                    <a:pt x="7924" y="14647"/>
                  </a:lnTo>
                  <a:lnTo>
                    <a:pt x="8021" y="14647"/>
                  </a:lnTo>
                  <a:lnTo>
                    <a:pt x="8118" y="14647"/>
                  </a:lnTo>
                  <a:lnTo>
                    <a:pt x="8234" y="14608"/>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77" y="13581"/>
                  </a:lnTo>
                  <a:lnTo>
                    <a:pt x="8757" y="13407"/>
                  </a:lnTo>
                  <a:lnTo>
                    <a:pt x="8719" y="13213"/>
                  </a:lnTo>
                  <a:lnTo>
                    <a:pt x="8661" y="13039"/>
                  </a:lnTo>
                  <a:lnTo>
                    <a:pt x="8564" y="12748"/>
                  </a:lnTo>
                  <a:lnTo>
                    <a:pt x="8428" y="12458"/>
                  </a:lnTo>
                  <a:lnTo>
                    <a:pt x="8428" y="12458"/>
                  </a:lnTo>
                  <a:lnTo>
                    <a:pt x="8447" y="12555"/>
                  </a:lnTo>
                  <a:lnTo>
                    <a:pt x="8486" y="12806"/>
                  </a:lnTo>
                  <a:lnTo>
                    <a:pt x="8583" y="13174"/>
                  </a:lnTo>
                  <a:lnTo>
                    <a:pt x="8641" y="13368"/>
                  </a:lnTo>
                  <a:lnTo>
                    <a:pt x="8719" y="13562"/>
                  </a:lnTo>
                  <a:lnTo>
                    <a:pt x="8816" y="13756"/>
                  </a:lnTo>
                  <a:lnTo>
                    <a:pt x="8932" y="13930"/>
                  </a:lnTo>
                  <a:lnTo>
                    <a:pt x="9048" y="14085"/>
                  </a:lnTo>
                  <a:lnTo>
                    <a:pt x="9203" y="14221"/>
                  </a:lnTo>
                  <a:lnTo>
                    <a:pt x="9358" y="14318"/>
                  </a:lnTo>
                  <a:lnTo>
                    <a:pt x="9455" y="14356"/>
                  </a:lnTo>
                  <a:lnTo>
                    <a:pt x="9552" y="14376"/>
                  </a:lnTo>
                  <a:lnTo>
                    <a:pt x="9649" y="14376"/>
                  </a:lnTo>
                  <a:lnTo>
                    <a:pt x="9746" y="14376"/>
                  </a:lnTo>
                  <a:lnTo>
                    <a:pt x="9862" y="14356"/>
                  </a:lnTo>
                  <a:lnTo>
                    <a:pt x="9978" y="14318"/>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04" y="12651"/>
                  </a:lnTo>
                  <a:lnTo>
                    <a:pt x="10327" y="12458"/>
                  </a:lnTo>
                  <a:lnTo>
                    <a:pt x="10172" y="12090"/>
                  </a:lnTo>
                  <a:lnTo>
                    <a:pt x="10036" y="11857"/>
                  </a:lnTo>
                  <a:lnTo>
                    <a:pt x="9978" y="11760"/>
                  </a:lnTo>
                  <a:lnTo>
                    <a:pt x="9978" y="11760"/>
                  </a:lnTo>
                  <a:lnTo>
                    <a:pt x="10017" y="11876"/>
                  </a:lnTo>
                  <a:lnTo>
                    <a:pt x="10133" y="12167"/>
                  </a:lnTo>
                  <a:lnTo>
                    <a:pt x="10307" y="12555"/>
                  </a:lnTo>
                  <a:lnTo>
                    <a:pt x="10424" y="1274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754" y="2112"/>
                  </a:lnTo>
                  <a:lnTo>
                    <a:pt x="5638" y="2034"/>
                  </a:lnTo>
                  <a:lnTo>
                    <a:pt x="5348" y="1841"/>
                  </a:lnTo>
                  <a:lnTo>
                    <a:pt x="5173" y="1705"/>
                  </a:lnTo>
                  <a:lnTo>
                    <a:pt x="4980" y="1550"/>
                  </a:lnTo>
                  <a:lnTo>
                    <a:pt x="4805" y="1356"/>
                  </a:lnTo>
                  <a:lnTo>
                    <a:pt x="4650" y="1143"/>
                  </a:lnTo>
                  <a:lnTo>
                    <a:pt x="4650" y="1143"/>
                  </a:lnTo>
                  <a:lnTo>
                    <a:pt x="4515" y="969"/>
                  </a:lnTo>
                  <a:lnTo>
                    <a:pt x="4360" y="794"/>
                  </a:lnTo>
                  <a:lnTo>
                    <a:pt x="4146" y="639"/>
                  </a:lnTo>
                  <a:lnTo>
                    <a:pt x="3914" y="465"/>
                  </a:lnTo>
                  <a:lnTo>
                    <a:pt x="3643" y="329"/>
                  </a:lnTo>
                  <a:lnTo>
                    <a:pt x="3371" y="213"/>
                  </a:lnTo>
                  <a:lnTo>
                    <a:pt x="3081" y="116"/>
                  </a:lnTo>
                  <a:lnTo>
                    <a:pt x="2771" y="39"/>
                  </a:lnTo>
                  <a:lnTo>
                    <a:pt x="2480" y="0"/>
                  </a:ln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18" name="Google Shape;1318;p26"/>
            <p:cNvSpPr/>
            <p:nvPr/>
          </p:nvSpPr>
          <p:spPr>
            <a:xfrm>
              <a:off x="4155820" y="6822314"/>
              <a:ext cx="92574" cy="262791"/>
            </a:xfrm>
            <a:custGeom>
              <a:avLst/>
              <a:gdLst/>
              <a:ahLst/>
              <a:cxnLst/>
              <a:rect l="l" t="t" r="r" b="b"/>
              <a:pathLst>
                <a:path w="2635" h="7480" extrusionOk="0">
                  <a:moveTo>
                    <a:pt x="2092" y="1"/>
                  </a:moveTo>
                  <a:lnTo>
                    <a:pt x="2131" y="233"/>
                  </a:lnTo>
                  <a:lnTo>
                    <a:pt x="2170" y="466"/>
                  </a:lnTo>
                  <a:lnTo>
                    <a:pt x="2170" y="718"/>
                  </a:lnTo>
                  <a:lnTo>
                    <a:pt x="2170" y="950"/>
                  </a:lnTo>
                  <a:lnTo>
                    <a:pt x="2151" y="1202"/>
                  </a:lnTo>
                  <a:lnTo>
                    <a:pt x="2112" y="1434"/>
                  </a:lnTo>
                  <a:lnTo>
                    <a:pt x="2054" y="1686"/>
                  </a:lnTo>
                  <a:lnTo>
                    <a:pt x="1957" y="1919"/>
                  </a:lnTo>
                  <a:lnTo>
                    <a:pt x="1879" y="2248"/>
                  </a:lnTo>
                  <a:lnTo>
                    <a:pt x="1782" y="2578"/>
                  </a:lnTo>
                  <a:lnTo>
                    <a:pt x="1686" y="2810"/>
                  </a:lnTo>
                  <a:lnTo>
                    <a:pt x="1569" y="3023"/>
                  </a:lnTo>
                  <a:lnTo>
                    <a:pt x="1434" y="3256"/>
                  </a:lnTo>
                  <a:lnTo>
                    <a:pt x="1298" y="3469"/>
                  </a:lnTo>
                  <a:lnTo>
                    <a:pt x="1007" y="3876"/>
                  </a:lnTo>
                  <a:lnTo>
                    <a:pt x="697" y="4282"/>
                  </a:lnTo>
                  <a:lnTo>
                    <a:pt x="484" y="4767"/>
                  </a:lnTo>
                  <a:lnTo>
                    <a:pt x="291" y="5271"/>
                  </a:lnTo>
                  <a:lnTo>
                    <a:pt x="213" y="5542"/>
                  </a:lnTo>
                  <a:lnTo>
                    <a:pt x="136" y="5832"/>
                  </a:lnTo>
                  <a:lnTo>
                    <a:pt x="78" y="6104"/>
                  </a:lnTo>
                  <a:lnTo>
                    <a:pt x="39" y="6375"/>
                  </a:lnTo>
                  <a:lnTo>
                    <a:pt x="19" y="6646"/>
                  </a:lnTo>
                  <a:lnTo>
                    <a:pt x="0" y="6937"/>
                  </a:lnTo>
                  <a:lnTo>
                    <a:pt x="0" y="7208"/>
                  </a:lnTo>
                  <a:lnTo>
                    <a:pt x="19" y="7479"/>
                  </a:lnTo>
                  <a:lnTo>
                    <a:pt x="233" y="7111"/>
                  </a:lnTo>
                  <a:lnTo>
                    <a:pt x="465" y="6743"/>
                  </a:lnTo>
                  <a:lnTo>
                    <a:pt x="949" y="6007"/>
                  </a:lnTo>
                  <a:lnTo>
                    <a:pt x="1472" y="5251"/>
                  </a:lnTo>
                  <a:lnTo>
                    <a:pt x="1724" y="4883"/>
                  </a:lnTo>
                  <a:lnTo>
                    <a:pt x="1976" y="4476"/>
                  </a:lnTo>
                  <a:lnTo>
                    <a:pt x="2189" y="3818"/>
                  </a:lnTo>
                  <a:lnTo>
                    <a:pt x="2383" y="3139"/>
                  </a:lnTo>
                  <a:lnTo>
                    <a:pt x="2461" y="2810"/>
                  </a:lnTo>
                  <a:lnTo>
                    <a:pt x="2538" y="2461"/>
                  </a:lnTo>
                  <a:lnTo>
                    <a:pt x="2596" y="2113"/>
                  </a:lnTo>
                  <a:lnTo>
                    <a:pt x="2616" y="1764"/>
                  </a:lnTo>
                  <a:lnTo>
                    <a:pt x="2635" y="1667"/>
                  </a:lnTo>
                  <a:lnTo>
                    <a:pt x="2557" y="1241"/>
                  </a:lnTo>
                  <a:lnTo>
                    <a:pt x="2441" y="815"/>
                  </a:lnTo>
                  <a:lnTo>
                    <a:pt x="2286" y="408"/>
                  </a:lnTo>
                  <a:lnTo>
                    <a:pt x="2092" y="1"/>
                  </a:lnTo>
                  <a:close/>
                </a:path>
              </a:pathLst>
            </a:custGeom>
            <a:solidFill>
              <a:srgbClr val="000000">
                <a:alpha val="2056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319" name="Google Shape;1319;p26"/>
            <p:cNvSpPr/>
            <p:nvPr/>
          </p:nvSpPr>
          <p:spPr>
            <a:xfrm>
              <a:off x="4155820" y="6822314"/>
              <a:ext cx="92574" cy="262791"/>
            </a:xfrm>
            <a:custGeom>
              <a:avLst/>
              <a:gdLst/>
              <a:ahLst/>
              <a:cxnLst/>
              <a:rect l="l" t="t" r="r" b="b"/>
              <a:pathLst>
                <a:path w="2635" h="7480" fill="none" extrusionOk="0">
                  <a:moveTo>
                    <a:pt x="2092" y="1"/>
                  </a:moveTo>
                  <a:lnTo>
                    <a:pt x="2092" y="1"/>
                  </a:lnTo>
                  <a:lnTo>
                    <a:pt x="2131" y="233"/>
                  </a:lnTo>
                  <a:lnTo>
                    <a:pt x="2170" y="466"/>
                  </a:lnTo>
                  <a:lnTo>
                    <a:pt x="2170" y="718"/>
                  </a:lnTo>
                  <a:lnTo>
                    <a:pt x="2170" y="950"/>
                  </a:lnTo>
                  <a:lnTo>
                    <a:pt x="2151" y="1202"/>
                  </a:lnTo>
                  <a:lnTo>
                    <a:pt x="2112" y="1434"/>
                  </a:lnTo>
                  <a:lnTo>
                    <a:pt x="2054" y="1686"/>
                  </a:lnTo>
                  <a:lnTo>
                    <a:pt x="1957" y="1919"/>
                  </a:lnTo>
                  <a:lnTo>
                    <a:pt x="1957" y="1919"/>
                  </a:lnTo>
                  <a:lnTo>
                    <a:pt x="1879" y="2248"/>
                  </a:lnTo>
                  <a:lnTo>
                    <a:pt x="1782" y="2578"/>
                  </a:lnTo>
                  <a:lnTo>
                    <a:pt x="1782" y="2578"/>
                  </a:lnTo>
                  <a:lnTo>
                    <a:pt x="1686" y="2810"/>
                  </a:lnTo>
                  <a:lnTo>
                    <a:pt x="1569" y="3023"/>
                  </a:lnTo>
                  <a:lnTo>
                    <a:pt x="1434" y="3256"/>
                  </a:lnTo>
                  <a:lnTo>
                    <a:pt x="1298" y="3469"/>
                  </a:lnTo>
                  <a:lnTo>
                    <a:pt x="1007" y="3876"/>
                  </a:lnTo>
                  <a:lnTo>
                    <a:pt x="697" y="4282"/>
                  </a:lnTo>
                  <a:lnTo>
                    <a:pt x="697" y="4282"/>
                  </a:lnTo>
                  <a:lnTo>
                    <a:pt x="484" y="4767"/>
                  </a:lnTo>
                  <a:lnTo>
                    <a:pt x="291" y="5271"/>
                  </a:lnTo>
                  <a:lnTo>
                    <a:pt x="291" y="5271"/>
                  </a:lnTo>
                  <a:lnTo>
                    <a:pt x="213" y="5542"/>
                  </a:lnTo>
                  <a:lnTo>
                    <a:pt x="136" y="5832"/>
                  </a:lnTo>
                  <a:lnTo>
                    <a:pt x="78" y="6104"/>
                  </a:lnTo>
                  <a:lnTo>
                    <a:pt x="39" y="6375"/>
                  </a:lnTo>
                  <a:lnTo>
                    <a:pt x="19" y="6646"/>
                  </a:lnTo>
                  <a:lnTo>
                    <a:pt x="0" y="6937"/>
                  </a:lnTo>
                  <a:lnTo>
                    <a:pt x="0" y="7208"/>
                  </a:lnTo>
                  <a:lnTo>
                    <a:pt x="19" y="7479"/>
                  </a:lnTo>
                  <a:lnTo>
                    <a:pt x="19" y="7479"/>
                  </a:lnTo>
                  <a:lnTo>
                    <a:pt x="233" y="7111"/>
                  </a:lnTo>
                  <a:lnTo>
                    <a:pt x="465" y="6743"/>
                  </a:lnTo>
                  <a:lnTo>
                    <a:pt x="949" y="6007"/>
                  </a:lnTo>
                  <a:lnTo>
                    <a:pt x="1472" y="5251"/>
                  </a:lnTo>
                  <a:lnTo>
                    <a:pt x="1724" y="4883"/>
                  </a:lnTo>
                  <a:lnTo>
                    <a:pt x="1976" y="4476"/>
                  </a:lnTo>
                  <a:lnTo>
                    <a:pt x="1976" y="4476"/>
                  </a:lnTo>
                  <a:lnTo>
                    <a:pt x="2189" y="3818"/>
                  </a:lnTo>
                  <a:lnTo>
                    <a:pt x="2383" y="3139"/>
                  </a:lnTo>
                  <a:lnTo>
                    <a:pt x="2461" y="2810"/>
                  </a:lnTo>
                  <a:lnTo>
                    <a:pt x="2538" y="2461"/>
                  </a:lnTo>
                  <a:lnTo>
                    <a:pt x="2596" y="2113"/>
                  </a:lnTo>
                  <a:lnTo>
                    <a:pt x="2616" y="1764"/>
                  </a:lnTo>
                  <a:lnTo>
                    <a:pt x="2616" y="1764"/>
                  </a:lnTo>
                  <a:lnTo>
                    <a:pt x="2635" y="1667"/>
                  </a:lnTo>
                  <a:lnTo>
                    <a:pt x="2635" y="1667"/>
                  </a:lnTo>
                  <a:lnTo>
                    <a:pt x="2557" y="1241"/>
                  </a:lnTo>
                  <a:lnTo>
                    <a:pt x="2441" y="815"/>
                  </a:lnTo>
                  <a:lnTo>
                    <a:pt x="2286" y="408"/>
                  </a:lnTo>
                  <a:lnTo>
                    <a:pt x="2092"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20" name="Google Shape;1320;p26"/>
            <p:cNvSpPr/>
            <p:nvPr/>
          </p:nvSpPr>
          <p:spPr>
            <a:xfrm>
              <a:off x="4246322" y="6837316"/>
              <a:ext cx="57231" cy="255273"/>
            </a:xfrm>
            <a:custGeom>
              <a:avLst/>
              <a:gdLst/>
              <a:ahLst/>
              <a:cxnLst/>
              <a:rect l="l" t="t" r="r" b="b"/>
              <a:pathLst>
                <a:path w="1629" h="7266" extrusionOk="0">
                  <a:moveTo>
                    <a:pt x="1183" y="0"/>
                  </a:moveTo>
                  <a:lnTo>
                    <a:pt x="1202" y="329"/>
                  </a:lnTo>
                  <a:lnTo>
                    <a:pt x="1221" y="639"/>
                  </a:lnTo>
                  <a:lnTo>
                    <a:pt x="1202" y="1221"/>
                  </a:lnTo>
                  <a:lnTo>
                    <a:pt x="1163" y="1724"/>
                  </a:lnTo>
                  <a:lnTo>
                    <a:pt x="1086" y="2170"/>
                  </a:lnTo>
                  <a:lnTo>
                    <a:pt x="1008" y="2538"/>
                  </a:lnTo>
                  <a:lnTo>
                    <a:pt x="911" y="2848"/>
                  </a:lnTo>
                  <a:lnTo>
                    <a:pt x="776" y="3274"/>
                  </a:lnTo>
                  <a:lnTo>
                    <a:pt x="621" y="3662"/>
                  </a:lnTo>
                  <a:lnTo>
                    <a:pt x="446" y="4010"/>
                  </a:lnTo>
                  <a:lnTo>
                    <a:pt x="291" y="4340"/>
                  </a:lnTo>
                  <a:lnTo>
                    <a:pt x="156" y="4669"/>
                  </a:lnTo>
                  <a:lnTo>
                    <a:pt x="98" y="4844"/>
                  </a:lnTo>
                  <a:lnTo>
                    <a:pt x="40" y="5018"/>
                  </a:lnTo>
                  <a:lnTo>
                    <a:pt x="20" y="5192"/>
                  </a:lnTo>
                  <a:lnTo>
                    <a:pt x="1" y="5386"/>
                  </a:lnTo>
                  <a:lnTo>
                    <a:pt x="1" y="5580"/>
                  </a:lnTo>
                  <a:lnTo>
                    <a:pt x="20" y="5774"/>
                  </a:lnTo>
                  <a:lnTo>
                    <a:pt x="59" y="5987"/>
                  </a:lnTo>
                  <a:lnTo>
                    <a:pt x="117" y="6219"/>
                  </a:lnTo>
                  <a:lnTo>
                    <a:pt x="233" y="6529"/>
                  </a:lnTo>
                  <a:lnTo>
                    <a:pt x="369" y="6800"/>
                  </a:lnTo>
                  <a:lnTo>
                    <a:pt x="524" y="7033"/>
                  </a:lnTo>
                  <a:lnTo>
                    <a:pt x="698" y="7265"/>
                  </a:lnTo>
                  <a:lnTo>
                    <a:pt x="737" y="6684"/>
                  </a:lnTo>
                  <a:lnTo>
                    <a:pt x="756" y="6413"/>
                  </a:lnTo>
                  <a:lnTo>
                    <a:pt x="795" y="6161"/>
                  </a:lnTo>
                  <a:lnTo>
                    <a:pt x="911" y="5657"/>
                  </a:lnTo>
                  <a:lnTo>
                    <a:pt x="1066" y="5173"/>
                  </a:lnTo>
                  <a:lnTo>
                    <a:pt x="1241" y="4708"/>
                  </a:lnTo>
                  <a:lnTo>
                    <a:pt x="1396" y="4127"/>
                  </a:lnTo>
                  <a:lnTo>
                    <a:pt x="1493" y="3642"/>
                  </a:lnTo>
                  <a:lnTo>
                    <a:pt x="1551" y="3352"/>
                  </a:lnTo>
                  <a:lnTo>
                    <a:pt x="1589" y="3042"/>
                  </a:lnTo>
                  <a:lnTo>
                    <a:pt x="1609" y="2693"/>
                  </a:lnTo>
                  <a:lnTo>
                    <a:pt x="1628" y="2344"/>
                  </a:lnTo>
                  <a:lnTo>
                    <a:pt x="1628" y="1976"/>
                  </a:lnTo>
                  <a:lnTo>
                    <a:pt x="1589" y="1589"/>
                  </a:lnTo>
                  <a:lnTo>
                    <a:pt x="1531" y="1201"/>
                  </a:lnTo>
                  <a:lnTo>
                    <a:pt x="1454" y="814"/>
                  </a:lnTo>
                  <a:lnTo>
                    <a:pt x="1338" y="407"/>
                  </a:lnTo>
                  <a:lnTo>
                    <a:pt x="1183" y="0"/>
                  </a:lnTo>
                  <a:close/>
                </a:path>
              </a:pathLst>
            </a:custGeom>
            <a:solidFill>
              <a:srgbClr val="000000">
                <a:alpha val="2056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321" name="Google Shape;1321;p26"/>
            <p:cNvSpPr/>
            <p:nvPr/>
          </p:nvSpPr>
          <p:spPr>
            <a:xfrm>
              <a:off x="4308261" y="6788306"/>
              <a:ext cx="64011" cy="302912"/>
            </a:xfrm>
            <a:custGeom>
              <a:avLst/>
              <a:gdLst/>
              <a:ahLst/>
              <a:cxnLst/>
              <a:rect l="l" t="t" r="r" b="b"/>
              <a:pathLst>
                <a:path w="1822" h="8622" extrusionOk="0">
                  <a:moveTo>
                    <a:pt x="1" y="0"/>
                  </a:moveTo>
                  <a:lnTo>
                    <a:pt x="156" y="252"/>
                  </a:lnTo>
                  <a:lnTo>
                    <a:pt x="291" y="504"/>
                  </a:lnTo>
                  <a:lnTo>
                    <a:pt x="427" y="775"/>
                  </a:lnTo>
                  <a:lnTo>
                    <a:pt x="543" y="1046"/>
                  </a:lnTo>
                  <a:lnTo>
                    <a:pt x="756" y="1589"/>
                  </a:lnTo>
                  <a:lnTo>
                    <a:pt x="911" y="2131"/>
                  </a:lnTo>
                  <a:lnTo>
                    <a:pt x="950" y="2306"/>
                  </a:lnTo>
                  <a:lnTo>
                    <a:pt x="989" y="2480"/>
                  </a:lnTo>
                  <a:lnTo>
                    <a:pt x="1008" y="2848"/>
                  </a:lnTo>
                  <a:lnTo>
                    <a:pt x="989" y="3236"/>
                  </a:lnTo>
                  <a:lnTo>
                    <a:pt x="950" y="3604"/>
                  </a:lnTo>
                  <a:lnTo>
                    <a:pt x="892" y="3991"/>
                  </a:lnTo>
                  <a:lnTo>
                    <a:pt x="815" y="4379"/>
                  </a:lnTo>
                  <a:lnTo>
                    <a:pt x="679" y="5076"/>
                  </a:lnTo>
                  <a:lnTo>
                    <a:pt x="582" y="5619"/>
                  </a:lnTo>
                  <a:lnTo>
                    <a:pt x="505" y="6142"/>
                  </a:lnTo>
                  <a:lnTo>
                    <a:pt x="466" y="6413"/>
                  </a:lnTo>
                  <a:lnTo>
                    <a:pt x="446" y="6684"/>
                  </a:lnTo>
                  <a:lnTo>
                    <a:pt x="446" y="6955"/>
                  </a:lnTo>
                  <a:lnTo>
                    <a:pt x="466" y="7227"/>
                  </a:lnTo>
                  <a:lnTo>
                    <a:pt x="524" y="7498"/>
                  </a:lnTo>
                  <a:lnTo>
                    <a:pt x="582" y="7692"/>
                  </a:lnTo>
                  <a:lnTo>
                    <a:pt x="640" y="7885"/>
                  </a:lnTo>
                  <a:lnTo>
                    <a:pt x="737" y="8098"/>
                  </a:lnTo>
                  <a:lnTo>
                    <a:pt x="853" y="8312"/>
                  </a:lnTo>
                  <a:lnTo>
                    <a:pt x="970" y="8486"/>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660" y="465"/>
                  </a:lnTo>
                  <a:lnTo>
                    <a:pt x="446" y="310"/>
                  </a:lnTo>
                  <a:lnTo>
                    <a:pt x="1" y="0"/>
                  </a:lnTo>
                  <a:close/>
                </a:path>
              </a:pathLst>
            </a:custGeom>
            <a:solidFill>
              <a:srgbClr val="000000">
                <a:alpha val="2056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322" name="Google Shape;1322;p26"/>
            <p:cNvSpPr/>
            <p:nvPr/>
          </p:nvSpPr>
          <p:spPr>
            <a:xfrm>
              <a:off x="4308261" y="6788306"/>
              <a:ext cx="64011" cy="302912"/>
            </a:xfrm>
            <a:custGeom>
              <a:avLst/>
              <a:gdLst/>
              <a:ahLst/>
              <a:cxnLst/>
              <a:rect l="l" t="t" r="r" b="b"/>
              <a:pathLst>
                <a:path w="1822" h="8622" fill="none" extrusionOk="0">
                  <a:moveTo>
                    <a:pt x="1" y="0"/>
                  </a:moveTo>
                  <a:lnTo>
                    <a:pt x="1" y="0"/>
                  </a:lnTo>
                  <a:lnTo>
                    <a:pt x="156" y="252"/>
                  </a:lnTo>
                  <a:lnTo>
                    <a:pt x="291" y="504"/>
                  </a:lnTo>
                  <a:lnTo>
                    <a:pt x="427" y="775"/>
                  </a:lnTo>
                  <a:lnTo>
                    <a:pt x="543" y="1046"/>
                  </a:lnTo>
                  <a:lnTo>
                    <a:pt x="756" y="1589"/>
                  </a:lnTo>
                  <a:lnTo>
                    <a:pt x="911" y="2131"/>
                  </a:lnTo>
                  <a:lnTo>
                    <a:pt x="911" y="2131"/>
                  </a:lnTo>
                  <a:lnTo>
                    <a:pt x="950" y="2306"/>
                  </a:lnTo>
                  <a:lnTo>
                    <a:pt x="989" y="2480"/>
                  </a:lnTo>
                  <a:lnTo>
                    <a:pt x="1008" y="2848"/>
                  </a:lnTo>
                  <a:lnTo>
                    <a:pt x="989" y="3236"/>
                  </a:lnTo>
                  <a:lnTo>
                    <a:pt x="950" y="3604"/>
                  </a:lnTo>
                  <a:lnTo>
                    <a:pt x="892" y="3991"/>
                  </a:lnTo>
                  <a:lnTo>
                    <a:pt x="815" y="4379"/>
                  </a:lnTo>
                  <a:lnTo>
                    <a:pt x="679" y="5076"/>
                  </a:lnTo>
                  <a:lnTo>
                    <a:pt x="679" y="5076"/>
                  </a:lnTo>
                  <a:lnTo>
                    <a:pt x="582" y="5619"/>
                  </a:lnTo>
                  <a:lnTo>
                    <a:pt x="505" y="6142"/>
                  </a:lnTo>
                  <a:lnTo>
                    <a:pt x="466" y="6413"/>
                  </a:lnTo>
                  <a:lnTo>
                    <a:pt x="446" y="6684"/>
                  </a:lnTo>
                  <a:lnTo>
                    <a:pt x="446" y="6955"/>
                  </a:lnTo>
                  <a:lnTo>
                    <a:pt x="466" y="7227"/>
                  </a:lnTo>
                  <a:lnTo>
                    <a:pt x="466" y="7227"/>
                  </a:lnTo>
                  <a:lnTo>
                    <a:pt x="524" y="7498"/>
                  </a:lnTo>
                  <a:lnTo>
                    <a:pt x="582" y="7692"/>
                  </a:lnTo>
                  <a:lnTo>
                    <a:pt x="640" y="7885"/>
                  </a:lnTo>
                  <a:lnTo>
                    <a:pt x="737" y="8098"/>
                  </a:lnTo>
                  <a:lnTo>
                    <a:pt x="853" y="8312"/>
                  </a:lnTo>
                  <a:lnTo>
                    <a:pt x="970" y="8486"/>
                  </a:lnTo>
                  <a:lnTo>
                    <a:pt x="1125" y="8622"/>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873" y="639"/>
                  </a:lnTo>
                  <a:lnTo>
                    <a:pt x="660" y="465"/>
                  </a:lnTo>
                  <a:lnTo>
                    <a:pt x="446" y="310"/>
                  </a:lnTo>
                  <a:lnTo>
                    <a:pt x="1"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23" name="Google Shape;1323;p26"/>
            <p:cNvSpPr/>
            <p:nvPr/>
          </p:nvSpPr>
          <p:spPr>
            <a:xfrm>
              <a:off x="4383832" y="6876770"/>
              <a:ext cx="42897" cy="175663"/>
            </a:xfrm>
            <a:custGeom>
              <a:avLst/>
              <a:gdLst/>
              <a:ahLst/>
              <a:cxnLst/>
              <a:rect l="l" t="t" r="r" b="b"/>
              <a:pathLst>
                <a:path w="1221" h="5000" extrusionOk="0">
                  <a:moveTo>
                    <a:pt x="368" y="1"/>
                  </a:moveTo>
                  <a:lnTo>
                    <a:pt x="349" y="369"/>
                  </a:lnTo>
                  <a:lnTo>
                    <a:pt x="310" y="718"/>
                  </a:lnTo>
                  <a:lnTo>
                    <a:pt x="252" y="1066"/>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853" y="4999"/>
                  </a:lnTo>
                  <a:lnTo>
                    <a:pt x="950" y="4980"/>
                  </a:lnTo>
                  <a:lnTo>
                    <a:pt x="1066" y="4941"/>
                  </a:lnTo>
                  <a:lnTo>
                    <a:pt x="1182" y="4902"/>
                  </a:lnTo>
                  <a:lnTo>
                    <a:pt x="1221" y="4728"/>
                  </a:lnTo>
                  <a:lnTo>
                    <a:pt x="1221" y="4573"/>
                  </a:lnTo>
                  <a:lnTo>
                    <a:pt x="1221" y="4379"/>
                  </a:lnTo>
                  <a:lnTo>
                    <a:pt x="1202" y="4205"/>
                  </a:lnTo>
                  <a:lnTo>
                    <a:pt x="1047" y="3856"/>
                  </a:lnTo>
                  <a:lnTo>
                    <a:pt x="911" y="3507"/>
                  </a:lnTo>
                  <a:lnTo>
                    <a:pt x="795" y="3139"/>
                  </a:lnTo>
                  <a:lnTo>
                    <a:pt x="678" y="2791"/>
                  </a:lnTo>
                  <a:lnTo>
                    <a:pt x="601" y="2403"/>
                  </a:lnTo>
                  <a:lnTo>
                    <a:pt x="523" y="2016"/>
                  </a:lnTo>
                  <a:lnTo>
                    <a:pt x="485" y="1609"/>
                  </a:lnTo>
                  <a:lnTo>
                    <a:pt x="465" y="1183"/>
                  </a:lnTo>
                  <a:lnTo>
                    <a:pt x="427" y="601"/>
                  </a:lnTo>
                  <a:lnTo>
                    <a:pt x="368" y="1"/>
                  </a:lnTo>
                  <a:close/>
                </a:path>
              </a:pathLst>
            </a:custGeom>
            <a:solidFill>
              <a:srgbClr val="000000">
                <a:alpha val="2056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324" name="Google Shape;1324;p26"/>
            <p:cNvSpPr/>
            <p:nvPr/>
          </p:nvSpPr>
          <p:spPr>
            <a:xfrm>
              <a:off x="4383832" y="6876770"/>
              <a:ext cx="42897" cy="175663"/>
            </a:xfrm>
            <a:custGeom>
              <a:avLst/>
              <a:gdLst/>
              <a:ahLst/>
              <a:cxnLst/>
              <a:rect l="l" t="t" r="r" b="b"/>
              <a:pathLst>
                <a:path w="1221" h="5000" fill="none" extrusionOk="0">
                  <a:moveTo>
                    <a:pt x="368" y="1"/>
                  </a:moveTo>
                  <a:lnTo>
                    <a:pt x="368" y="1"/>
                  </a:lnTo>
                  <a:lnTo>
                    <a:pt x="349" y="369"/>
                  </a:lnTo>
                  <a:lnTo>
                    <a:pt x="310" y="718"/>
                  </a:lnTo>
                  <a:lnTo>
                    <a:pt x="252" y="1066"/>
                  </a:lnTo>
                  <a:lnTo>
                    <a:pt x="175" y="1415"/>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756" y="4999"/>
                  </a:lnTo>
                  <a:lnTo>
                    <a:pt x="756" y="4999"/>
                  </a:lnTo>
                  <a:lnTo>
                    <a:pt x="853" y="4999"/>
                  </a:lnTo>
                  <a:lnTo>
                    <a:pt x="950" y="4980"/>
                  </a:lnTo>
                  <a:lnTo>
                    <a:pt x="1066" y="4941"/>
                  </a:lnTo>
                  <a:lnTo>
                    <a:pt x="1182" y="4902"/>
                  </a:lnTo>
                  <a:lnTo>
                    <a:pt x="1182" y="4902"/>
                  </a:lnTo>
                  <a:lnTo>
                    <a:pt x="1221" y="4728"/>
                  </a:lnTo>
                  <a:lnTo>
                    <a:pt x="1221" y="4573"/>
                  </a:lnTo>
                  <a:lnTo>
                    <a:pt x="1221" y="4379"/>
                  </a:lnTo>
                  <a:lnTo>
                    <a:pt x="1202" y="4205"/>
                  </a:lnTo>
                  <a:lnTo>
                    <a:pt x="1202" y="4205"/>
                  </a:lnTo>
                  <a:lnTo>
                    <a:pt x="1047" y="3856"/>
                  </a:lnTo>
                  <a:lnTo>
                    <a:pt x="911" y="3507"/>
                  </a:lnTo>
                  <a:lnTo>
                    <a:pt x="795" y="3139"/>
                  </a:lnTo>
                  <a:lnTo>
                    <a:pt x="678" y="2791"/>
                  </a:lnTo>
                  <a:lnTo>
                    <a:pt x="601" y="2403"/>
                  </a:lnTo>
                  <a:lnTo>
                    <a:pt x="523" y="2016"/>
                  </a:lnTo>
                  <a:lnTo>
                    <a:pt x="485" y="1609"/>
                  </a:lnTo>
                  <a:lnTo>
                    <a:pt x="465" y="1183"/>
                  </a:lnTo>
                  <a:lnTo>
                    <a:pt x="465" y="1183"/>
                  </a:lnTo>
                  <a:lnTo>
                    <a:pt x="427" y="601"/>
                  </a:lnTo>
                  <a:lnTo>
                    <a:pt x="368"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25" name="Google Shape;1325;p26"/>
            <p:cNvSpPr/>
            <p:nvPr/>
          </p:nvSpPr>
          <p:spPr>
            <a:xfrm>
              <a:off x="4156488" y="6618790"/>
              <a:ext cx="48342" cy="51083"/>
            </a:xfrm>
            <a:custGeom>
              <a:avLst/>
              <a:gdLst/>
              <a:ahLst/>
              <a:cxnLst/>
              <a:rect l="l" t="t" r="r" b="b"/>
              <a:pathLst>
                <a:path w="1376" h="1454" extrusionOk="0">
                  <a:moveTo>
                    <a:pt x="1085" y="1"/>
                  </a:moveTo>
                  <a:lnTo>
                    <a:pt x="1066" y="40"/>
                  </a:lnTo>
                  <a:lnTo>
                    <a:pt x="1008" y="117"/>
                  </a:lnTo>
                  <a:lnTo>
                    <a:pt x="950" y="292"/>
                  </a:lnTo>
                  <a:lnTo>
                    <a:pt x="950" y="388"/>
                  </a:lnTo>
                  <a:lnTo>
                    <a:pt x="930" y="524"/>
                  </a:lnTo>
                  <a:lnTo>
                    <a:pt x="930" y="660"/>
                  </a:lnTo>
                  <a:lnTo>
                    <a:pt x="930" y="757"/>
                  </a:lnTo>
                  <a:lnTo>
                    <a:pt x="892" y="853"/>
                  </a:lnTo>
                  <a:lnTo>
                    <a:pt x="872" y="912"/>
                  </a:lnTo>
                  <a:lnTo>
                    <a:pt x="814" y="950"/>
                  </a:lnTo>
                  <a:lnTo>
                    <a:pt x="756" y="989"/>
                  </a:lnTo>
                  <a:lnTo>
                    <a:pt x="601" y="989"/>
                  </a:lnTo>
                  <a:lnTo>
                    <a:pt x="504" y="970"/>
                  </a:lnTo>
                  <a:lnTo>
                    <a:pt x="446" y="912"/>
                  </a:lnTo>
                  <a:lnTo>
                    <a:pt x="388" y="834"/>
                  </a:lnTo>
                  <a:lnTo>
                    <a:pt x="330" y="737"/>
                  </a:lnTo>
                  <a:lnTo>
                    <a:pt x="272" y="543"/>
                  </a:lnTo>
                  <a:lnTo>
                    <a:pt x="252" y="408"/>
                  </a:lnTo>
                  <a:lnTo>
                    <a:pt x="214" y="311"/>
                  </a:lnTo>
                  <a:lnTo>
                    <a:pt x="155" y="233"/>
                  </a:lnTo>
                  <a:lnTo>
                    <a:pt x="78" y="195"/>
                  </a:lnTo>
                  <a:lnTo>
                    <a:pt x="20" y="156"/>
                  </a:lnTo>
                  <a:lnTo>
                    <a:pt x="0" y="350"/>
                  </a:lnTo>
                  <a:lnTo>
                    <a:pt x="0" y="543"/>
                  </a:lnTo>
                  <a:lnTo>
                    <a:pt x="20" y="776"/>
                  </a:lnTo>
                  <a:lnTo>
                    <a:pt x="59" y="892"/>
                  </a:lnTo>
                  <a:lnTo>
                    <a:pt x="97" y="1008"/>
                  </a:lnTo>
                  <a:lnTo>
                    <a:pt x="155" y="1125"/>
                  </a:lnTo>
                  <a:lnTo>
                    <a:pt x="252" y="1222"/>
                  </a:lnTo>
                  <a:lnTo>
                    <a:pt x="349" y="1299"/>
                  </a:lnTo>
                  <a:lnTo>
                    <a:pt x="485" y="1377"/>
                  </a:lnTo>
                  <a:lnTo>
                    <a:pt x="640" y="1435"/>
                  </a:lnTo>
                  <a:lnTo>
                    <a:pt x="833" y="1454"/>
                  </a:lnTo>
                  <a:lnTo>
                    <a:pt x="872" y="1454"/>
                  </a:lnTo>
                  <a:lnTo>
                    <a:pt x="969" y="1415"/>
                  </a:lnTo>
                  <a:lnTo>
                    <a:pt x="1105" y="1357"/>
                  </a:lnTo>
                  <a:lnTo>
                    <a:pt x="1182" y="1318"/>
                  </a:lnTo>
                  <a:lnTo>
                    <a:pt x="1240" y="1241"/>
                  </a:lnTo>
                  <a:lnTo>
                    <a:pt x="1298" y="1163"/>
                  </a:lnTo>
                  <a:lnTo>
                    <a:pt x="1337" y="1067"/>
                  </a:lnTo>
                  <a:lnTo>
                    <a:pt x="1376" y="950"/>
                  </a:lnTo>
                  <a:lnTo>
                    <a:pt x="1376" y="815"/>
                  </a:lnTo>
                  <a:lnTo>
                    <a:pt x="1357" y="660"/>
                  </a:lnTo>
                  <a:lnTo>
                    <a:pt x="1298" y="466"/>
                  </a:lnTo>
                  <a:lnTo>
                    <a:pt x="1202" y="253"/>
                  </a:lnTo>
                  <a:lnTo>
                    <a:pt x="1085" y="1"/>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326" name="Google Shape;1326;p26"/>
            <p:cNvSpPr/>
            <p:nvPr/>
          </p:nvSpPr>
          <p:spPr>
            <a:xfrm>
              <a:off x="4060505" y="6701177"/>
              <a:ext cx="74235" cy="91907"/>
            </a:xfrm>
            <a:custGeom>
              <a:avLst/>
              <a:gdLst/>
              <a:ahLst/>
              <a:cxnLst/>
              <a:rect l="l" t="t" r="r" b="b"/>
              <a:pathLst>
                <a:path w="2113" h="2616" extrusionOk="0">
                  <a:moveTo>
                    <a:pt x="1609" y="0"/>
                  </a:moveTo>
                  <a:lnTo>
                    <a:pt x="1454" y="20"/>
                  </a:lnTo>
                  <a:lnTo>
                    <a:pt x="1163" y="233"/>
                  </a:lnTo>
                  <a:lnTo>
                    <a:pt x="892" y="485"/>
                  </a:lnTo>
                  <a:lnTo>
                    <a:pt x="582" y="795"/>
                  </a:lnTo>
                  <a:lnTo>
                    <a:pt x="427" y="950"/>
                  </a:lnTo>
                  <a:lnTo>
                    <a:pt x="291" y="1124"/>
                  </a:lnTo>
                  <a:lnTo>
                    <a:pt x="175" y="1298"/>
                  </a:lnTo>
                  <a:lnTo>
                    <a:pt x="78" y="1473"/>
                  </a:lnTo>
                  <a:lnTo>
                    <a:pt x="20" y="1628"/>
                  </a:lnTo>
                  <a:lnTo>
                    <a:pt x="1" y="1802"/>
                  </a:lnTo>
                  <a:lnTo>
                    <a:pt x="1" y="1880"/>
                  </a:lnTo>
                  <a:lnTo>
                    <a:pt x="20" y="1938"/>
                  </a:lnTo>
                  <a:lnTo>
                    <a:pt x="39" y="2015"/>
                  </a:lnTo>
                  <a:lnTo>
                    <a:pt x="98" y="2093"/>
                  </a:lnTo>
                  <a:lnTo>
                    <a:pt x="194" y="2209"/>
                  </a:lnTo>
                  <a:lnTo>
                    <a:pt x="311" y="2325"/>
                  </a:lnTo>
                  <a:lnTo>
                    <a:pt x="427" y="2403"/>
                  </a:lnTo>
                  <a:lnTo>
                    <a:pt x="543" y="2480"/>
                  </a:lnTo>
                  <a:lnTo>
                    <a:pt x="659" y="2538"/>
                  </a:lnTo>
                  <a:lnTo>
                    <a:pt x="776" y="2577"/>
                  </a:lnTo>
                  <a:lnTo>
                    <a:pt x="892" y="2596"/>
                  </a:lnTo>
                  <a:lnTo>
                    <a:pt x="1008" y="2616"/>
                  </a:lnTo>
                  <a:lnTo>
                    <a:pt x="1144" y="2616"/>
                  </a:lnTo>
                  <a:lnTo>
                    <a:pt x="1241" y="2596"/>
                  </a:lnTo>
                  <a:lnTo>
                    <a:pt x="1357" y="2558"/>
                  </a:lnTo>
                  <a:lnTo>
                    <a:pt x="1473" y="2519"/>
                  </a:lnTo>
                  <a:lnTo>
                    <a:pt x="1570" y="2461"/>
                  </a:lnTo>
                  <a:lnTo>
                    <a:pt x="1667" y="2403"/>
                  </a:lnTo>
                  <a:lnTo>
                    <a:pt x="1744" y="2325"/>
                  </a:lnTo>
                  <a:lnTo>
                    <a:pt x="1822" y="2248"/>
                  </a:lnTo>
                  <a:lnTo>
                    <a:pt x="1880" y="2131"/>
                  </a:lnTo>
                  <a:lnTo>
                    <a:pt x="1957" y="1996"/>
                  </a:lnTo>
                  <a:lnTo>
                    <a:pt x="1996" y="1841"/>
                  </a:lnTo>
                  <a:lnTo>
                    <a:pt x="2054" y="1666"/>
                  </a:lnTo>
                  <a:lnTo>
                    <a:pt x="2093" y="1473"/>
                  </a:lnTo>
                  <a:lnTo>
                    <a:pt x="2112" y="1260"/>
                  </a:lnTo>
                  <a:lnTo>
                    <a:pt x="2112" y="1066"/>
                  </a:lnTo>
                  <a:lnTo>
                    <a:pt x="2112" y="872"/>
                  </a:lnTo>
                  <a:lnTo>
                    <a:pt x="2093" y="678"/>
                  </a:lnTo>
                  <a:lnTo>
                    <a:pt x="2074" y="504"/>
                  </a:lnTo>
                  <a:lnTo>
                    <a:pt x="2016" y="349"/>
                  </a:lnTo>
                  <a:lnTo>
                    <a:pt x="1957" y="213"/>
                  </a:lnTo>
                  <a:lnTo>
                    <a:pt x="1861" y="116"/>
                  </a:lnTo>
                  <a:lnTo>
                    <a:pt x="1744" y="39"/>
                  </a:lnTo>
                  <a:lnTo>
                    <a:pt x="1686" y="20"/>
                  </a:lnTo>
                  <a:lnTo>
                    <a:pt x="1609" y="0"/>
                  </a:lnTo>
                  <a:close/>
                </a:path>
              </a:pathLst>
            </a:custGeom>
            <a:solidFill>
              <a:srgbClr val="E12937"/>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327" name="Google Shape;1327;p26"/>
            <p:cNvSpPr/>
            <p:nvPr/>
          </p:nvSpPr>
          <p:spPr>
            <a:xfrm>
              <a:off x="4100662" y="6697066"/>
              <a:ext cx="86496" cy="126653"/>
            </a:xfrm>
            <a:custGeom>
              <a:avLst/>
              <a:gdLst/>
              <a:ahLst/>
              <a:cxnLst/>
              <a:rect l="l" t="t" r="r" b="b"/>
              <a:pathLst>
                <a:path w="2462" h="3605" extrusionOk="0">
                  <a:moveTo>
                    <a:pt x="1570" y="1"/>
                  </a:moveTo>
                  <a:lnTo>
                    <a:pt x="1124" y="233"/>
                  </a:lnTo>
                  <a:lnTo>
                    <a:pt x="1028" y="292"/>
                  </a:lnTo>
                  <a:lnTo>
                    <a:pt x="834" y="466"/>
                  </a:lnTo>
                  <a:lnTo>
                    <a:pt x="563" y="718"/>
                  </a:lnTo>
                  <a:lnTo>
                    <a:pt x="427" y="892"/>
                  </a:lnTo>
                  <a:lnTo>
                    <a:pt x="311" y="1067"/>
                  </a:lnTo>
                  <a:lnTo>
                    <a:pt x="194" y="1260"/>
                  </a:lnTo>
                  <a:lnTo>
                    <a:pt x="98" y="1493"/>
                  </a:lnTo>
                  <a:lnTo>
                    <a:pt x="20" y="1725"/>
                  </a:lnTo>
                  <a:lnTo>
                    <a:pt x="1" y="1958"/>
                  </a:lnTo>
                  <a:lnTo>
                    <a:pt x="1" y="2093"/>
                  </a:lnTo>
                  <a:lnTo>
                    <a:pt x="20" y="2229"/>
                  </a:lnTo>
                  <a:lnTo>
                    <a:pt x="39" y="2345"/>
                  </a:lnTo>
                  <a:lnTo>
                    <a:pt x="78" y="2481"/>
                  </a:lnTo>
                  <a:lnTo>
                    <a:pt x="136" y="2636"/>
                  </a:lnTo>
                  <a:lnTo>
                    <a:pt x="194" y="2771"/>
                  </a:lnTo>
                  <a:lnTo>
                    <a:pt x="291" y="2907"/>
                  </a:lnTo>
                  <a:lnTo>
                    <a:pt x="388" y="3043"/>
                  </a:lnTo>
                  <a:lnTo>
                    <a:pt x="504" y="3178"/>
                  </a:lnTo>
                  <a:lnTo>
                    <a:pt x="621" y="3295"/>
                  </a:lnTo>
                  <a:lnTo>
                    <a:pt x="718" y="3391"/>
                  </a:lnTo>
                  <a:lnTo>
                    <a:pt x="834" y="3469"/>
                  </a:lnTo>
                  <a:lnTo>
                    <a:pt x="931" y="3527"/>
                  </a:lnTo>
                  <a:lnTo>
                    <a:pt x="1047" y="3566"/>
                  </a:lnTo>
                  <a:lnTo>
                    <a:pt x="1144" y="3585"/>
                  </a:lnTo>
                  <a:lnTo>
                    <a:pt x="1241" y="3605"/>
                  </a:lnTo>
                  <a:lnTo>
                    <a:pt x="1338" y="3605"/>
                  </a:lnTo>
                  <a:lnTo>
                    <a:pt x="1434" y="3585"/>
                  </a:lnTo>
                  <a:lnTo>
                    <a:pt x="1531" y="3546"/>
                  </a:lnTo>
                  <a:lnTo>
                    <a:pt x="1628" y="3508"/>
                  </a:lnTo>
                  <a:lnTo>
                    <a:pt x="1803" y="3391"/>
                  </a:lnTo>
                  <a:lnTo>
                    <a:pt x="1958" y="3236"/>
                  </a:lnTo>
                  <a:lnTo>
                    <a:pt x="2093" y="3043"/>
                  </a:lnTo>
                  <a:lnTo>
                    <a:pt x="2209" y="2849"/>
                  </a:lnTo>
                  <a:lnTo>
                    <a:pt x="2306" y="2616"/>
                  </a:lnTo>
                  <a:lnTo>
                    <a:pt x="2384" y="2365"/>
                  </a:lnTo>
                  <a:lnTo>
                    <a:pt x="2442" y="2132"/>
                  </a:lnTo>
                  <a:lnTo>
                    <a:pt x="2461" y="1880"/>
                  </a:lnTo>
                  <a:lnTo>
                    <a:pt x="2461" y="1648"/>
                  </a:lnTo>
                  <a:lnTo>
                    <a:pt x="2422" y="1415"/>
                  </a:lnTo>
                  <a:lnTo>
                    <a:pt x="2364" y="1222"/>
                  </a:lnTo>
                  <a:lnTo>
                    <a:pt x="2306" y="1047"/>
                  </a:lnTo>
                  <a:lnTo>
                    <a:pt x="2171" y="718"/>
                  </a:lnTo>
                  <a:lnTo>
                    <a:pt x="2035" y="485"/>
                  </a:lnTo>
                  <a:lnTo>
                    <a:pt x="1899" y="292"/>
                  </a:lnTo>
                  <a:lnTo>
                    <a:pt x="1764" y="156"/>
                  </a:lnTo>
                  <a:lnTo>
                    <a:pt x="1667" y="59"/>
                  </a:lnTo>
                  <a:lnTo>
                    <a:pt x="1570" y="1"/>
                  </a:lnTo>
                  <a:close/>
                </a:path>
              </a:pathLst>
            </a:custGeom>
            <a:solidFill>
              <a:schemeClr val="l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328" name="Google Shape;1328;p26"/>
            <p:cNvSpPr/>
            <p:nvPr/>
          </p:nvSpPr>
          <p:spPr>
            <a:xfrm>
              <a:off x="4013533" y="6660317"/>
              <a:ext cx="155251" cy="56528"/>
            </a:xfrm>
            <a:custGeom>
              <a:avLst/>
              <a:gdLst/>
              <a:ahLst/>
              <a:cxnLst/>
              <a:rect l="l" t="t" r="r" b="b"/>
              <a:pathLst>
                <a:path w="4419" h="1609" extrusionOk="0">
                  <a:moveTo>
                    <a:pt x="3876" y="1"/>
                  </a:moveTo>
                  <a:lnTo>
                    <a:pt x="3876" y="40"/>
                  </a:lnTo>
                  <a:lnTo>
                    <a:pt x="3818" y="98"/>
                  </a:lnTo>
                  <a:lnTo>
                    <a:pt x="3721" y="175"/>
                  </a:lnTo>
                  <a:lnTo>
                    <a:pt x="3566" y="272"/>
                  </a:lnTo>
                  <a:lnTo>
                    <a:pt x="3449" y="311"/>
                  </a:lnTo>
                  <a:lnTo>
                    <a:pt x="3333" y="350"/>
                  </a:lnTo>
                  <a:lnTo>
                    <a:pt x="3178" y="369"/>
                  </a:lnTo>
                  <a:lnTo>
                    <a:pt x="3004" y="388"/>
                  </a:lnTo>
                  <a:lnTo>
                    <a:pt x="2791" y="388"/>
                  </a:lnTo>
                  <a:lnTo>
                    <a:pt x="2558" y="369"/>
                  </a:lnTo>
                  <a:lnTo>
                    <a:pt x="2287" y="330"/>
                  </a:lnTo>
                  <a:lnTo>
                    <a:pt x="1996" y="272"/>
                  </a:lnTo>
                  <a:lnTo>
                    <a:pt x="1706" y="233"/>
                  </a:lnTo>
                  <a:lnTo>
                    <a:pt x="1435" y="195"/>
                  </a:lnTo>
                  <a:lnTo>
                    <a:pt x="989" y="195"/>
                  </a:lnTo>
                  <a:lnTo>
                    <a:pt x="795" y="214"/>
                  </a:lnTo>
                  <a:lnTo>
                    <a:pt x="640" y="253"/>
                  </a:lnTo>
                  <a:lnTo>
                    <a:pt x="485" y="291"/>
                  </a:lnTo>
                  <a:lnTo>
                    <a:pt x="369" y="350"/>
                  </a:lnTo>
                  <a:lnTo>
                    <a:pt x="272" y="408"/>
                  </a:lnTo>
                  <a:lnTo>
                    <a:pt x="195" y="466"/>
                  </a:lnTo>
                  <a:lnTo>
                    <a:pt x="78" y="563"/>
                  </a:lnTo>
                  <a:lnTo>
                    <a:pt x="20" y="640"/>
                  </a:lnTo>
                  <a:lnTo>
                    <a:pt x="1" y="679"/>
                  </a:lnTo>
                  <a:lnTo>
                    <a:pt x="156" y="621"/>
                  </a:lnTo>
                  <a:lnTo>
                    <a:pt x="330" y="601"/>
                  </a:lnTo>
                  <a:lnTo>
                    <a:pt x="543" y="601"/>
                  </a:lnTo>
                  <a:lnTo>
                    <a:pt x="756" y="640"/>
                  </a:lnTo>
                  <a:lnTo>
                    <a:pt x="989" y="698"/>
                  </a:lnTo>
                  <a:lnTo>
                    <a:pt x="1241" y="756"/>
                  </a:lnTo>
                  <a:lnTo>
                    <a:pt x="1745" y="950"/>
                  </a:lnTo>
                  <a:lnTo>
                    <a:pt x="2248" y="1144"/>
                  </a:lnTo>
                  <a:lnTo>
                    <a:pt x="2713" y="1357"/>
                  </a:lnTo>
                  <a:lnTo>
                    <a:pt x="3101" y="1512"/>
                  </a:lnTo>
                  <a:lnTo>
                    <a:pt x="3256" y="1570"/>
                  </a:lnTo>
                  <a:lnTo>
                    <a:pt x="3372" y="1589"/>
                  </a:lnTo>
                  <a:lnTo>
                    <a:pt x="3469" y="1609"/>
                  </a:lnTo>
                  <a:lnTo>
                    <a:pt x="3585" y="1609"/>
                  </a:lnTo>
                  <a:lnTo>
                    <a:pt x="3682" y="1570"/>
                  </a:lnTo>
                  <a:lnTo>
                    <a:pt x="3779" y="1551"/>
                  </a:lnTo>
                  <a:lnTo>
                    <a:pt x="3953" y="1454"/>
                  </a:lnTo>
                  <a:lnTo>
                    <a:pt x="4108" y="1338"/>
                  </a:lnTo>
                  <a:lnTo>
                    <a:pt x="4244" y="1202"/>
                  </a:lnTo>
                  <a:lnTo>
                    <a:pt x="4341" y="1105"/>
                  </a:lnTo>
                  <a:lnTo>
                    <a:pt x="4418" y="989"/>
                  </a:lnTo>
                  <a:lnTo>
                    <a:pt x="3876" y="1"/>
                  </a:lnTo>
                  <a:close/>
                </a:path>
              </a:pathLst>
            </a:custGeom>
            <a:solidFill>
              <a:schemeClr val="accen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329" name="Google Shape;1329;p26"/>
            <p:cNvSpPr/>
            <p:nvPr/>
          </p:nvSpPr>
          <p:spPr>
            <a:xfrm>
              <a:off x="4010125" y="6628346"/>
              <a:ext cx="145730" cy="64011"/>
            </a:xfrm>
            <a:custGeom>
              <a:avLst/>
              <a:gdLst/>
              <a:ahLst/>
              <a:cxnLst/>
              <a:rect l="l" t="t" r="r" b="b"/>
              <a:pathLst>
                <a:path w="4148" h="1822" extrusionOk="0">
                  <a:moveTo>
                    <a:pt x="3062" y="0"/>
                  </a:moveTo>
                  <a:lnTo>
                    <a:pt x="2636" y="20"/>
                  </a:lnTo>
                  <a:lnTo>
                    <a:pt x="2229" y="58"/>
                  </a:lnTo>
                  <a:lnTo>
                    <a:pt x="1880" y="136"/>
                  </a:lnTo>
                  <a:lnTo>
                    <a:pt x="1551" y="233"/>
                  </a:lnTo>
                  <a:lnTo>
                    <a:pt x="1280" y="349"/>
                  </a:lnTo>
                  <a:lnTo>
                    <a:pt x="1028" y="504"/>
                  </a:lnTo>
                  <a:lnTo>
                    <a:pt x="795" y="640"/>
                  </a:lnTo>
                  <a:lnTo>
                    <a:pt x="621" y="795"/>
                  </a:lnTo>
                  <a:lnTo>
                    <a:pt x="447" y="950"/>
                  </a:lnTo>
                  <a:lnTo>
                    <a:pt x="330" y="1105"/>
                  </a:lnTo>
                  <a:lnTo>
                    <a:pt x="214" y="1240"/>
                  </a:lnTo>
                  <a:lnTo>
                    <a:pt x="137" y="1376"/>
                  </a:lnTo>
                  <a:lnTo>
                    <a:pt x="20" y="1569"/>
                  </a:lnTo>
                  <a:lnTo>
                    <a:pt x="1" y="1628"/>
                  </a:lnTo>
                  <a:lnTo>
                    <a:pt x="253" y="1492"/>
                  </a:lnTo>
                  <a:lnTo>
                    <a:pt x="524" y="1395"/>
                  </a:lnTo>
                  <a:lnTo>
                    <a:pt x="795" y="1318"/>
                  </a:lnTo>
                  <a:lnTo>
                    <a:pt x="1047" y="1298"/>
                  </a:lnTo>
                  <a:lnTo>
                    <a:pt x="1318" y="1298"/>
                  </a:lnTo>
                  <a:lnTo>
                    <a:pt x="1590" y="1318"/>
                  </a:lnTo>
                  <a:lnTo>
                    <a:pt x="1842" y="1356"/>
                  </a:lnTo>
                  <a:lnTo>
                    <a:pt x="2093" y="1415"/>
                  </a:lnTo>
                  <a:lnTo>
                    <a:pt x="2558" y="1550"/>
                  </a:lnTo>
                  <a:lnTo>
                    <a:pt x="2985" y="1686"/>
                  </a:lnTo>
                  <a:lnTo>
                    <a:pt x="3333" y="1802"/>
                  </a:lnTo>
                  <a:lnTo>
                    <a:pt x="3469" y="1821"/>
                  </a:lnTo>
                  <a:lnTo>
                    <a:pt x="3585" y="1821"/>
                  </a:lnTo>
                  <a:lnTo>
                    <a:pt x="3663" y="1802"/>
                  </a:lnTo>
                  <a:lnTo>
                    <a:pt x="3721" y="1783"/>
                  </a:lnTo>
                  <a:lnTo>
                    <a:pt x="3837" y="1705"/>
                  </a:lnTo>
                  <a:lnTo>
                    <a:pt x="3934" y="1608"/>
                  </a:lnTo>
                  <a:lnTo>
                    <a:pt x="4011" y="1492"/>
                  </a:lnTo>
                  <a:lnTo>
                    <a:pt x="4070" y="1395"/>
                  </a:lnTo>
                  <a:lnTo>
                    <a:pt x="4108" y="1298"/>
                  </a:lnTo>
                  <a:lnTo>
                    <a:pt x="4147" y="1201"/>
                  </a:lnTo>
                  <a:lnTo>
                    <a:pt x="4089" y="1066"/>
                  </a:lnTo>
                  <a:lnTo>
                    <a:pt x="4050" y="950"/>
                  </a:lnTo>
                  <a:lnTo>
                    <a:pt x="3973" y="814"/>
                  </a:lnTo>
                  <a:lnTo>
                    <a:pt x="3895" y="698"/>
                  </a:lnTo>
                  <a:lnTo>
                    <a:pt x="3721" y="504"/>
                  </a:lnTo>
                  <a:lnTo>
                    <a:pt x="3527" y="330"/>
                  </a:lnTo>
                  <a:lnTo>
                    <a:pt x="3353" y="194"/>
                  </a:lnTo>
                  <a:lnTo>
                    <a:pt x="3198" y="78"/>
                  </a:lnTo>
                  <a:lnTo>
                    <a:pt x="3062" y="0"/>
                  </a:lnTo>
                  <a:close/>
                </a:path>
              </a:pathLst>
            </a:custGeom>
            <a:solidFill>
              <a:schemeClr val="accen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330" name="Google Shape;1330;p26"/>
            <p:cNvSpPr/>
            <p:nvPr/>
          </p:nvSpPr>
          <p:spPr>
            <a:xfrm>
              <a:off x="4010125" y="6661020"/>
              <a:ext cx="145730" cy="31338"/>
            </a:xfrm>
            <a:custGeom>
              <a:avLst/>
              <a:gdLst/>
              <a:ahLst/>
              <a:cxnLst/>
              <a:rect l="l" t="t" r="r" b="b"/>
              <a:pathLst>
                <a:path w="4148" h="892" extrusionOk="0">
                  <a:moveTo>
                    <a:pt x="4050" y="0"/>
                  </a:moveTo>
                  <a:lnTo>
                    <a:pt x="4011" y="116"/>
                  </a:lnTo>
                  <a:lnTo>
                    <a:pt x="3973" y="213"/>
                  </a:lnTo>
                  <a:lnTo>
                    <a:pt x="3934" y="330"/>
                  </a:lnTo>
                  <a:lnTo>
                    <a:pt x="3856" y="446"/>
                  </a:lnTo>
                  <a:lnTo>
                    <a:pt x="3760" y="562"/>
                  </a:lnTo>
                  <a:lnTo>
                    <a:pt x="3643" y="639"/>
                  </a:lnTo>
                  <a:lnTo>
                    <a:pt x="3585" y="659"/>
                  </a:lnTo>
                  <a:lnTo>
                    <a:pt x="3508" y="678"/>
                  </a:lnTo>
                  <a:lnTo>
                    <a:pt x="3391" y="678"/>
                  </a:lnTo>
                  <a:lnTo>
                    <a:pt x="3256" y="659"/>
                  </a:lnTo>
                  <a:lnTo>
                    <a:pt x="2907" y="562"/>
                  </a:lnTo>
                  <a:lnTo>
                    <a:pt x="2500" y="426"/>
                  </a:lnTo>
                  <a:lnTo>
                    <a:pt x="2055" y="291"/>
                  </a:lnTo>
                  <a:lnTo>
                    <a:pt x="1803" y="252"/>
                  </a:lnTo>
                  <a:lnTo>
                    <a:pt x="1551" y="233"/>
                  </a:lnTo>
                  <a:lnTo>
                    <a:pt x="1299" y="213"/>
                  </a:lnTo>
                  <a:lnTo>
                    <a:pt x="1047" y="233"/>
                  </a:lnTo>
                  <a:lnTo>
                    <a:pt x="776" y="291"/>
                  </a:lnTo>
                  <a:lnTo>
                    <a:pt x="524" y="388"/>
                  </a:lnTo>
                  <a:lnTo>
                    <a:pt x="253" y="523"/>
                  </a:lnTo>
                  <a:lnTo>
                    <a:pt x="1" y="698"/>
                  </a:lnTo>
                  <a:lnTo>
                    <a:pt x="1" y="698"/>
                  </a:lnTo>
                  <a:lnTo>
                    <a:pt x="253" y="562"/>
                  </a:lnTo>
                  <a:lnTo>
                    <a:pt x="524" y="465"/>
                  </a:lnTo>
                  <a:lnTo>
                    <a:pt x="795" y="388"/>
                  </a:lnTo>
                  <a:lnTo>
                    <a:pt x="1047" y="368"/>
                  </a:lnTo>
                  <a:lnTo>
                    <a:pt x="1318" y="368"/>
                  </a:lnTo>
                  <a:lnTo>
                    <a:pt x="1590" y="388"/>
                  </a:lnTo>
                  <a:lnTo>
                    <a:pt x="1842" y="426"/>
                  </a:lnTo>
                  <a:lnTo>
                    <a:pt x="2093" y="485"/>
                  </a:lnTo>
                  <a:lnTo>
                    <a:pt x="2558" y="620"/>
                  </a:lnTo>
                  <a:lnTo>
                    <a:pt x="2985" y="756"/>
                  </a:lnTo>
                  <a:lnTo>
                    <a:pt x="3333" y="872"/>
                  </a:lnTo>
                  <a:lnTo>
                    <a:pt x="3469" y="891"/>
                  </a:lnTo>
                  <a:lnTo>
                    <a:pt x="3585" y="891"/>
                  </a:lnTo>
                  <a:lnTo>
                    <a:pt x="3663" y="872"/>
                  </a:lnTo>
                  <a:lnTo>
                    <a:pt x="3721" y="853"/>
                  </a:lnTo>
                  <a:lnTo>
                    <a:pt x="3837" y="775"/>
                  </a:lnTo>
                  <a:lnTo>
                    <a:pt x="3934" y="678"/>
                  </a:lnTo>
                  <a:lnTo>
                    <a:pt x="4011" y="562"/>
                  </a:lnTo>
                  <a:lnTo>
                    <a:pt x="4070" y="465"/>
                  </a:lnTo>
                  <a:lnTo>
                    <a:pt x="4108" y="368"/>
                  </a:lnTo>
                  <a:lnTo>
                    <a:pt x="4147" y="271"/>
                  </a:lnTo>
                  <a:lnTo>
                    <a:pt x="4089" y="136"/>
                  </a:lnTo>
                  <a:lnTo>
                    <a:pt x="4050" y="0"/>
                  </a:lnTo>
                  <a:close/>
                </a:path>
              </a:pathLst>
            </a:custGeom>
            <a:solidFill>
              <a:srgbClr val="000000">
                <a:alpha val="20560"/>
              </a:srgbClr>
            </a:solidFill>
            <a:ln>
              <a:noFill/>
            </a:ln>
          </p:spPr>
          <p:txBody>
            <a:bodyPr spcFirstLastPara="1" wrap="square" lIns="91425" tIns="91425" rIns="91425" bIns="91425" anchor="ctr" anchorCtr="0">
              <a:noAutofit/>
            </a:bodyPr>
            <a:lstStyle/>
            <a:p>
              <a:endParaRPr sz="2400">
                <a:solidFill>
                  <a:srgbClr val="083A52"/>
                </a:solidFill>
              </a:endParaRPr>
            </a:p>
          </p:txBody>
        </p:sp>
      </p:grpSp>
      <p:grpSp>
        <p:nvGrpSpPr>
          <p:cNvPr id="1331" name="Google Shape;1331;p26"/>
          <p:cNvGrpSpPr/>
          <p:nvPr/>
        </p:nvGrpSpPr>
        <p:grpSpPr>
          <a:xfrm>
            <a:off x="94234" y="4883167"/>
            <a:ext cx="1160100" cy="1639384"/>
            <a:chOff x="9448050" y="3420975"/>
            <a:chExt cx="870075" cy="1229538"/>
          </a:xfrm>
        </p:grpSpPr>
        <p:sp>
          <p:nvSpPr>
            <p:cNvPr id="1332" name="Google Shape;1332;p26"/>
            <p:cNvSpPr/>
            <p:nvPr/>
          </p:nvSpPr>
          <p:spPr>
            <a:xfrm>
              <a:off x="9449025" y="4471113"/>
              <a:ext cx="869100" cy="179400"/>
            </a:xfrm>
            <a:prstGeom prst="ellipse">
              <a:avLst/>
            </a:pr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333" name="Google Shape;1333;p26"/>
            <p:cNvSpPr/>
            <p:nvPr/>
          </p:nvSpPr>
          <p:spPr>
            <a:xfrm>
              <a:off x="10132450" y="3977000"/>
              <a:ext cx="59125" cy="65425"/>
            </a:xfrm>
            <a:custGeom>
              <a:avLst/>
              <a:gdLst/>
              <a:ahLst/>
              <a:cxnLst/>
              <a:rect l="l" t="t" r="r" b="b"/>
              <a:pathLst>
                <a:path w="2365" h="2617" extrusionOk="0">
                  <a:moveTo>
                    <a:pt x="1066" y="1"/>
                  </a:moveTo>
                  <a:lnTo>
                    <a:pt x="989" y="20"/>
                  </a:lnTo>
                  <a:lnTo>
                    <a:pt x="911" y="40"/>
                  </a:lnTo>
                  <a:lnTo>
                    <a:pt x="853" y="78"/>
                  </a:lnTo>
                  <a:lnTo>
                    <a:pt x="737" y="195"/>
                  </a:lnTo>
                  <a:lnTo>
                    <a:pt x="620" y="330"/>
                  </a:lnTo>
                  <a:lnTo>
                    <a:pt x="504" y="505"/>
                  </a:lnTo>
                  <a:lnTo>
                    <a:pt x="407" y="698"/>
                  </a:lnTo>
                  <a:lnTo>
                    <a:pt x="330" y="911"/>
                  </a:lnTo>
                  <a:lnTo>
                    <a:pt x="175" y="1338"/>
                  </a:lnTo>
                  <a:lnTo>
                    <a:pt x="78" y="1725"/>
                  </a:lnTo>
                  <a:lnTo>
                    <a:pt x="1" y="2093"/>
                  </a:lnTo>
                  <a:lnTo>
                    <a:pt x="427" y="2248"/>
                  </a:lnTo>
                  <a:lnTo>
                    <a:pt x="853" y="2365"/>
                  </a:lnTo>
                  <a:lnTo>
                    <a:pt x="1260" y="2461"/>
                  </a:lnTo>
                  <a:lnTo>
                    <a:pt x="1628" y="2520"/>
                  </a:lnTo>
                  <a:lnTo>
                    <a:pt x="2170" y="2597"/>
                  </a:lnTo>
                  <a:lnTo>
                    <a:pt x="2364" y="2616"/>
                  </a:lnTo>
                  <a:lnTo>
                    <a:pt x="2325" y="2268"/>
                  </a:lnTo>
                  <a:lnTo>
                    <a:pt x="2248" y="1919"/>
                  </a:lnTo>
                  <a:lnTo>
                    <a:pt x="2151" y="1493"/>
                  </a:lnTo>
                  <a:lnTo>
                    <a:pt x="2015" y="1047"/>
                  </a:lnTo>
                  <a:lnTo>
                    <a:pt x="1919" y="834"/>
                  </a:lnTo>
                  <a:lnTo>
                    <a:pt x="1822" y="621"/>
                  </a:lnTo>
                  <a:lnTo>
                    <a:pt x="1705" y="427"/>
                  </a:lnTo>
                  <a:lnTo>
                    <a:pt x="1589" y="272"/>
                  </a:lnTo>
                  <a:lnTo>
                    <a:pt x="1454" y="136"/>
                  </a:lnTo>
                  <a:lnTo>
                    <a:pt x="1299" y="40"/>
                  </a:lnTo>
                  <a:lnTo>
                    <a:pt x="1221" y="20"/>
                  </a:lnTo>
                  <a:lnTo>
                    <a:pt x="1144" y="1"/>
                  </a:lnTo>
                  <a:close/>
                </a:path>
              </a:pathLst>
            </a:custGeom>
            <a:solidFill>
              <a:schemeClr val="l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334" name="Google Shape;1334;p26"/>
            <p:cNvSpPr/>
            <p:nvPr/>
          </p:nvSpPr>
          <p:spPr>
            <a:xfrm>
              <a:off x="10132450" y="3977000"/>
              <a:ext cx="59125" cy="65425"/>
            </a:xfrm>
            <a:custGeom>
              <a:avLst/>
              <a:gdLst/>
              <a:ahLst/>
              <a:cxnLst/>
              <a:rect l="l" t="t" r="r" b="b"/>
              <a:pathLst>
                <a:path w="2365" h="2617" fill="none" extrusionOk="0">
                  <a:moveTo>
                    <a:pt x="1" y="2093"/>
                  </a:moveTo>
                  <a:lnTo>
                    <a:pt x="1" y="2093"/>
                  </a:lnTo>
                  <a:lnTo>
                    <a:pt x="78" y="1725"/>
                  </a:lnTo>
                  <a:lnTo>
                    <a:pt x="175" y="1338"/>
                  </a:lnTo>
                  <a:lnTo>
                    <a:pt x="330" y="911"/>
                  </a:lnTo>
                  <a:lnTo>
                    <a:pt x="407" y="698"/>
                  </a:lnTo>
                  <a:lnTo>
                    <a:pt x="504" y="505"/>
                  </a:lnTo>
                  <a:lnTo>
                    <a:pt x="620" y="330"/>
                  </a:lnTo>
                  <a:lnTo>
                    <a:pt x="737" y="195"/>
                  </a:lnTo>
                  <a:lnTo>
                    <a:pt x="853" y="78"/>
                  </a:lnTo>
                  <a:lnTo>
                    <a:pt x="911" y="40"/>
                  </a:lnTo>
                  <a:lnTo>
                    <a:pt x="989" y="20"/>
                  </a:lnTo>
                  <a:lnTo>
                    <a:pt x="1066" y="1"/>
                  </a:lnTo>
                  <a:lnTo>
                    <a:pt x="1144" y="1"/>
                  </a:lnTo>
                  <a:lnTo>
                    <a:pt x="1221" y="20"/>
                  </a:lnTo>
                  <a:lnTo>
                    <a:pt x="1299" y="40"/>
                  </a:lnTo>
                  <a:lnTo>
                    <a:pt x="1299" y="40"/>
                  </a:lnTo>
                  <a:lnTo>
                    <a:pt x="1454" y="136"/>
                  </a:lnTo>
                  <a:lnTo>
                    <a:pt x="1589" y="272"/>
                  </a:lnTo>
                  <a:lnTo>
                    <a:pt x="1705" y="427"/>
                  </a:lnTo>
                  <a:lnTo>
                    <a:pt x="1822" y="621"/>
                  </a:lnTo>
                  <a:lnTo>
                    <a:pt x="1919" y="834"/>
                  </a:lnTo>
                  <a:lnTo>
                    <a:pt x="2015" y="1047"/>
                  </a:lnTo>
                  <a:lnTo>
                    <a:pt x="2151" y="1493"/>
                  </a:lnTo>
                  <a:lnTo>
                    <a:pt x="2248" y="1919"/>
                  </a:lnTo>
                  <a:lnTo>
                    <a:pt x="2325" y="2268"/>
                  </a:lnTo>
                  <a:lnTo>
                    <a:pt x="2364" y="2616"/>
                  </a:lnTo>
                  <a:lnTo>
                    <a:pt x="2364" y="2616"/>
                  </a:lnTo>
                  <a:lnTo>
                    <a:pt x="2170" y="2597"/>
                  </a:lnTo>
                  <a:lnTo>
                    <a:pt x="1628" y="2520"/>
                  </a:lnTo>
                  <a:lnTo>
                    <a:pt x="1260" y="2461"/>
                  </a:lnTo>
                  <a:lnTo>
                    <a:pt x="853" y="2365"/>
                  </a:lnTo>
                  <a:lnTo>
                    <a:pt x="427" y="2248"/>
                  </a:lnTo>
                  <a:lnTo>
                    <a:pt x="1" y="2093"/>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35" name="Google Shape;1335;p26"/>
            <p:cNvSpPr/>
            <p:nvPr/>
          </p:nvSpPr>
          <p:spPr>
            <a:xfrm>
              <a:off x="10128100" y="3941650"/>
              <a:ext cx="65900" cy="51375"/>
            </a:xfrm>
            <a:custGeom>
              <a:avLst/>
              <a:gdLst/>
              <a:ahLst/>
              <a:cxnLst/>
              <a:rect l="l" t="t" r="r" b="b"/>
              <a:pathLst>
                <a:path w="2636" h="2055" extrusionOk="0">
                  <a:moveTo>
                    <a:pt x="988" y="1"/>
                  </a:moveTo>
                  <a:lnTo>
                    <a:pt x="814" y="39"/>
                  </a:lnTo>
                  <a:lnTo>
                    <a:pt x="678" y="97"/>
                  </a:lnTo>
                  <a:lnTo>
                    <a:pt x="562" y="194"/>
                  </a:lnTo>
                  <a:lnTo>
                    <a:pt x="446" y="330"/>
                  </a:lnTo>
                  <a:lnTo>
                    <a:pt x="349" y="466"/>
                  </a:lnTo>
                  <a:lnTo>
                    <a:pt x="271" y="601"/>
                  </a:lnTo>
                  <a:lnTo>
                    <a:pt x="194" y="756"/>
                  </a:lnTo>
                  <a:lnTo>
                    <a:pt x="136" y="911"/>
                  </a:lnTo>
                  <a:lnTo>
                    <a:pt x="58" y="1182"/>
                  </a:lnTo>
                  <a:lnTo>
                    <a:pt x="0" y="1454"/>
                  </a:lnTo>
                  <a:lnTo>
                    <a:pt x="20" y="1570"/>
                  </a:lnTo>
                  <a:lnTo>
                    <a:pt x="58" y="1667"/>
                  </a:lnTo>
                  <a:lnTo>
                    <a:pt x="116" y="1764"/>
                  </a:lnTo>
                  <a:lnTo>
                    <a:pt x="213" y="1841"/>
                  </a:lnTo>
                  <a:lnTo>
                    <a:pt x="310" y="1899"/>
                  </a:lnTo>
                  <a:lnTo>
                    <a:pt x="426" y="1938"/>
                  </a:lnTo>
                  <a:lnTo>
                    <a:pt x="581" y="1977"/>
                  </a:lnTo>
                  <a:lnTo>
                    <a:pt x="736" y="2015"/>
                  </a:lnTo>
                  <a:lnTo>
                    <a:pt x="1066" y="2035"/>
                  </a:lnTo>
                  <a:lnTo>
                    <a:pt x="1453" y="2054"/>
                  </a:lnTo>
                  <a:lnTo>
                    <a:pt x="2248" y="2035"/>
                  </a:lnTo>
                  <a:lnTo>
                    <a:pt x="2383" y="2015"/>
                  </a:lnTo>
                  <a:lnTo>
                    <a:pt x="2499" y="1957"/>
                  </a:lnTo>
                  <a:lnTo>
                    <a:pt x="2577" y="1880"/>
                  </a:lnTo>
                  <a:lnTo>
                    <a:pt x="2616" y="1764"/>
                  </a:lnTo>
                  <a:lnTo>
                    <a:pt x="2635" y="1647"/>
                  </a:lnTo>
                  <a:lnTo>
                    <a:pt x="2635" y="1492"/>
                  </a:lnTo>
                  <a:lnTo>
                    <a:pt x="2596" y="1337"/>
                  </a:lnTo>
                  <a:lnTo>
                    <a:pt x="2538" y="1182"/>
                  </a:lnTo>
                  <a:lnTo>
                    <a:pt x="2461" y="1008"/>
                  </a:lnTo>
                  <a:lnTo>
                    <a:pt x="2344" y="834"/>
                  </a:lnTo>
                  <a:lnTo>
                    <a:pt x="2228" y="659"/>
                  </a:lnTo>
                  <a:lnTo>
                    <a:pt x="2073" y="504"/>
                  </a:lnTo>
                  <a:lnTo>
                    <a:pt x="1918" y="369"/>
                  </a:lnTo>
                  <a:lnTo>
                    <a:pt x="1744" y="233"/>
                  </a:lnTo>
                  <a:lnTo>
                    <a:pt x="1550" y="136"/>
                  </a:lnTo>
                  <a:lnTo>
                    <a:pt x="1356" y="39"/>
                  </a:lnTo>
                  <a:lnTo>
                    <a:pt x="1163" y="1"/>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336" name="Google Shape;1336;p26"/>
            <p:cNvSpPr/>
            <p:nvPr/>
          </p:nvSpPr>
          <p:spPr>
            <a:xfrm>
              <a:off x="9448050" y="3968300"/>
              <a:ext cx="845725" cy="631125"/>
            </a:xfrm>
            <a:custGeom>
              <a:avLst/>
              <a:gdLst/>
              <a:ahLst/>
              <a:cxnLst/>
              <a:rect l="l" t="t" r="r" b="b"/>
              <a:pathLst>
                <a:path w="33829" h="25245"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337" name="Google Shape;1337;p26"/>
            <p:cNvSpPr/>
            <p:nvPr/>
          </p:nvSpPr>
          <p:spPr>
            <a:xfrm>
              <a:off x="9448050" y="3968300"/>
              <a:ext cx="845725" cy="631125"/>
            </a:xfrm>
            <a:custGeom>
              <a:avLst/>
              <a:gdLst/>
              <a:ahLst/>
              <a:cxnLst/>
              <a:rect l="l" t="t" r="r" b="b"/>
              <a:pathLst>
                <a:path w="33829" h="25245"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38" name="Google Shape;1338;p26"/>
            <p:cNvSpPr/>
            <p:nvPr/>
          </p:nvSpPr>
          <p:spPr>
            <a:xfrm>
              <a:off x="9503275" y="4298625"/>
              <a:ext cx="525550" cy="282400"/>
            </a:xfrm>
            <a:custGeom>
              <a:avLst/>
              <a:gdLst/>
              <a:ahLst/>
              <a:cxnLst/>
              <a:rect l="l" t="t" r="r" b="b"/>
              <a:pathLst>
                <a:path w="21022" h="11296" extrusionOk="0">
                  <a:moveTo>
                    <a:pt x="1" y="0"/>
                  </a:moveTo>
                  <a:lnTo>
                    <a:pt x="194" y="601"/>
                  </a:lnTo>
                  <a:lnTo>
                    <a:pt x="737" y="543"/>
                  </a:lnTo>
                  <a:lnTo>
                    <a:pt x="1221" y="465"/>
                  </a:lnTo>
                  <a:lnTo>
                    <a:pt x="601" y="252"/>
                  </a:lnTo>
                  <a:lnTo>
                    <a:pt x="1" y="0"/>
                  </a:lnTo>
                  <a:close/>
                  <a:moveTo>
                    <a:pt x="5716" y="1589"/>
                  </a:moveTo>
                  <a:lnTo>
                    <a:pt x="6123" y="2286"/>
                  </a:lnTo>
                  <a:lnTo>
                    <a:pt x="6665" y="2073"/>
                  </a:lnTo>
                  <a:lnTo>
                    <a:pt x="7169" y="1841"/>
                  </a:lnTo>
                  <a:lnTo>
                    <a:pt x="5755" y="1589"/>
                  </a:lnTo>
                  <a:close/>
                  <a:moveTo>
                    <a:pt x="1783" y="659"/>
                  </a:moveTo>
                  <a:lnTo>
                    <a:pt x="1454" y="736"/>
                  </a:lnTo>
                  <a:lnTo>
                    <a:pt x="1086" y="814"/>
                  </a:lnTo>
                  <a:lnTo>
                    <a:pt x="717" y="872"/>
                  </a:lnTo>
                  <a:lnTo>
                    <a:pt x="311" y="911"/>
                  </a:lnTo>
                  <a:lnTo>
                    <a:pt x="543" y="1492"/>
                  </a:lnTo>
                  <a:lnTo>
                    <a:pt x="795" y="2073"/>
                  </a:lnTo>
                  <a:lnTo>
                    <a:pt x="1066" y="2674"/>
                  </a:lnTo>
                  <a:lnTo>
                    <a:pt x="1376" y="3255"/>
                  </a:lnTo>
                  <a:lnTo>
                    <a:pt x="2035" y="3216"/>
                  </a:lnTo>
                  <a:lnTo>
                    <a:pt x="2655" y="3139"/>
                  </a:lnTo>
                  <a:lnTo>
                    <a:pt x="3236" y="3061"/>
                  </a:lnTo>
                  <a:lnTo>
                    <a:pt x="3817" y="2945"/>
                  </a:lnTo>
                  <a:lnTo>
                    <a:pt x="4360" y="2829"/>
                  </a:lnTo>
                  <a:lnTo>
                    <a:pt x="4864" y="2713"/>
                  </a:lnTo>
                  <a:lnTo>
                    <a:pt x="5348" y="2558"/>
                  </a:lnTo>
                  <a:lnTo>
                    <a:pt x="5813" y="2403"/>
                  </a:lnTo>
                  <a:lnTo>
                    <a:pt x="5309" y="1511"/>
                  </a:lnTo>
                  <a:lnTo>
                    <a:pt x="4399" y="1337"/>
                  </a:lnTo>
                  <a:lnTo>
                    <a:pt x="3527" y="1124"/>
                  </a:lnTo>
                  <a:lnTo>
                    <a:pt x="2635" y="911"/>
                  </a:lnTo>
                  <a:lnTo>
                    <a:pt x="1783" y="659"/>
                  </a:lnTo>
                  <a:close/>
                  <a:moveTo>
                    <a:pt x="7692" y="1918"/>
                  </a:moveTo>
                  <a:lnTo>
                    <a:pt x="7363" y="2093"/>
                  </a:lnTo>
                  <a:lnTo>
                    <a:pt x="7033" y="2248"/>
                  </a:lnTo>
                  <a:lnTo>
                    <a:pt x="6665" y="2422"/>
                  </a:lnTo>
                  <a:lnTo>
                    <a:pt x="6278" y="2577"/>
                  </a:lnTo>
                  <a:lnTo>
                    <a:pt x="6859" y="3488"/>
                  </a:lnTo>
                  <a:lnTo>
                    <a:pt x="7498" y="4437"/>
                  </a:lnTo>
                  <a:lnTo>
                    <a:pt x="7847" y="4921"/>
                  </a:lnTo>
                  <a:lnTo>
                    <a:pt x="8215" y="5406"/>
                  </a:lnTo>
                  <a:lnTo>
                    <a:pt x="8603" y="5909"/>
                  </a:lnTo>
                  <a:lnTo>
                    <a:pt x="8990" y="6394"/>
                  </a:lnTo>
                  <a:lnTo>
                    <a:pt x="9688" y="6200"/>
                  </a:lnTo>
                  <a:lnTo>
                    <a:pt x="10346" y="6006"/>
                  </a:lnTo>
                  <a:lnTo>
                    <a:pt x="10986" y="5793"/>
                  </a:lnTo>
                  <a:lnTo>
                    <a:pt x="11606" y="5580"/>
                  </a:lnTo>
                  <a:lnTo>
                    <a:pt x="11315" y="5134"/>
                  </a:lnTo>
                  <a:lnTo>
                    <a:pt x="11063" y="4669"/>
                  </a:lnTo>
                  <a:lnTo>
                    <a:pt x="10850" y="4185"/>
                  </a:lnTo>
                  <a:lnTo>
                    <a:pt x="10656" y="3701"/>
                  </a:lnTo>
                  <a:lnTo>
                    <a:pt x="10540" y="3352"/>
                  </a:lnTo>
                  <a:lnTo>
                    <a:pt x="10424" y="3003"/>
                  </a:lnTo>
                  <a:lnTo>
                    <a:pt x="10327" y="2635"/>
                  </a:lnTo>
                  <a:lnTo>
                    <a:pt x="10249" y="2286"/>
                  </a:lnTo>
                  <a:lnTo>
                    <a:pt x="8971" y="2112"/>
                  </a:lnTo>
                  <a:lnTo>
                    <a:pt x="7692" y="1918"/>
                  </a:lnTo>
                  <a:close/>
                  <a:moveTo>
                    <a:pt x="5987" y="2693"/>
                  </a:moveTo>
                  <a:lnTo>
                    <a:pt x="5522" y="2848"/>
                  </a:lnTo>
                  <a:lnTo>
                    <a:pt x="5038" y="2984"/>
                  </a:lnTo>
                  <a:lnTo>
                    <a:pt x="4515" y="3119"/>
                  </a:lnTo>
                  <a:lnTo>
                    <a:pt x="3972" y="3255"/>
                  </a:lnTo>
                  <a:lnTo>
                    <a:pt x="3410" y="3352"/>
                  </a:lnTo>
                  <a:lnTo>
                    <a:pt x="2810" y="3449"/>
                  </a:lnTo>
                  <a:lnTo>
                    <a:pt x="2190" y="3507"/>
                  </a:lnTo>
                  <a:lnTo>
                    <a:pt x="1551" y="3565"/>
                  </a:lnTo>
                  <a:lnTo>
                    <a:pt x="1822" y="4030"/>
                  </a:lnTo>
                  <a:lnTo>
                    <a:pt x="2093" y="4476"/>
                  </a:lnTo>
                  <a:lnTo>
                    <a:pt x="2403" y="4921"/>
                  </a:lnTo>
                  <a:lnTo>
                    <a:pt x="2713" y="5367"/>
                  </a:lnTo>
                  <a:lnTo>
                    <a:pt x="3062" y="5793"/>
                  </a:lnTo>
                  <a:lnTo>
                    <a:pt x="3410" y="6219"/>
                  </a:lnTo>
                  <a:lnTo>
                    <a:pt x="3798" y="6646"/>
                  </a:lnTo>
                  <a:lnTo>
                    <a:pt x="4185" y="7052"/>
                  </a:lnTo>
                  <a:lnTo>
                    <a:pt x="4786" y="7014"/>
                  </a:lnTo>
                  <a:lnTo>
                    <a:pt x="5367" y="6975"/>
                  </a:lnTo>
                  <a:lnTo>
                    <a:pt x="5948" y="6917"/>
                  </a:lnTo>
                  <a:lnTo>
                    <a:pt x="6510" y="6859"/>
                  </a:lnTo>
                  <a:lnTo>
                    <a:pt x="7072" y="6781"/>
                  </a:lnTo>
                  <a:lnTo>
                    <a:pt x="7615" y="6684"/>
                  </a:lnTo>
                  <a:lnTo>
                    <a:pt x="8138" y="6587"/>
                  </a:lnTo>
                  <a:lnTo>
                    <a:pt x="8661" y="6471"/>
                  </a:lnTo>
                  <a:lnTo>
                    <a:pt x="8273" y="5987"/>
                  </a:lnTo>
                  <a:lnTo>
                    <a:pt x="7886" y="5502"/>
                  </a:lnTo>
                  <a:lnTo>
                    <a:pt x="7537" y="5018"/>
                  </a:lnTo>
                  <a:lnTo>
                    <a:pt x="7188" y="4534"/>
                  </a:lnTo>
                  <a:lnTo>
                    <a:pt x="6549" y="3604"/>
                  </a:lnTo>
                  <a:lnTo>
                    <a:pt x="5987" y="2693"/>
                  </a:lnTo>
                  <a:close/>
                  <a:moveTo>
                    <a:pt x="11780" y="5832"/>
                  </a:moveTo>
                  <a:lnTo>
                    <a:pt x="11179" y="6064"/>
                  </a:lnTo>
                  <a:lnTo>
                    <a:pt x="10540" y="6277"/>
                  </a:lnTo>
                  <a:lnTo>
                    <a:pt x="9901" y="6471"/>
                  </a:lnTo>
                  <a:lnTo>
                    <a:pt x="9223" y="6665"/>
                  </a:lnTo>
                  <a:lnTo>
                    <a:pt x="9610" y="7091"/>
                  </a:lnTo>
                  <a:lnTo>
                    <a:pt x="9998" y="7517"/>
                  </a:lnTo>
                  <a:lnTo>
                    <a:pt x="10404" y="7944"/>
                  </a:lnTo>
                  <a:lnTo>
                    <a:pt x="10811" y="8350"/>
                  </a:lnTo>
                  <a:lnTo>
                    <a:pt x="11238" y="8777"/>
                  </a:lnTo>
                  <a:lnTo>
                    <a:pt x="11703" y="9164"/>
                  </a:lnTo>
                  <a:lnTo>
                    <a:pt x="12148" y="9571"/>
                  </a:lnTo>
                  <a:lnTo>
                    <a:pt x="12633" y="9959"/>
                  </a:lnTo>
                  <a:lnTo>
                    <a:pt x="13388" y="9804"/>
                  </a:lnTo>
                  <a:lnTo>
                    <a:pt x="14144" y="9610"/>
                  </a:lnTo>
                  <a:lnTo>
                    <a:pt x="14841" y="9397"/>
                  </a:lnTo>
                  <a:lnTo>
                    <a:pt x="15539" y="9184"/>
                  </a:lnTo>
                  <a:lnTo>
                    <a:pt x="14996" y="8854"/>
                  </a:lnTo>
                  <a:lnTo>
                    <a:pt x="14473" y="8505"/>
                  </a:lnTo>
                  <a:lnTo>
                    <a:pt x="13969" y="8118"/>
                  </a:lnTo>
                  <a:lnTo>
                    <a:pt x="13485" y="7711"/>
                  </a:lnTo>
                  <a:lnTo>
                    <a:pt x="13020" y="7285"/>
                  </a:lnTo>
                  <a:lnTo>
                    <a:pt x="12574" y="6820"/>
                  </a:lnTo>
                  <a:lnTo>
                    <a:pt x="12168" y="6336"/>
                  </a:lnTo>
                  <a:lnTo>
                    <a:pt x="11780" y="5832"/>
                  </a:lnTo>
                  <a:close/>
                  <a:moveTo>
                    <a:pt x="8893" y="6742"/>
                  </a:moveTo>
                  <a:lnTo>
                    <a:pt x="8370" y="6859"/>
                  </a:lnTo>
                  <a:lnTo>
                    <a:pt x="7866" y="6956"/>
                  </a:lnTo>
                  <a:lnTo>
                    <a:pt x="7324" y="7052"/>
                  </a:lnTo>
                  <a:lnTo>
                    <a:pt x="6782" y="7149"/>
                  </a:lnTo>
                  <a:lnTo>
                    <a:pt x="6239" y="7207"/>
                  </a:lnTo>
                  <a:lnTo>
                    <a:pt x="5677" y="7266"/>
                  </a:lnTo>
                  <a:lnTo>
                    <a:pt x="5096" y="7324"/>
                  </a:lnTo>
                  <a:lnTo>
                    <a:pt x="4515" y="7343"/>
                  </a:lnTo>
                  <a:lnTo>
                    <a:pt x="5038" y="7808"/>
                  </a:lnTo>
                  <a:lnTo>
                    <a:pt x="5580" y="8254"/>
                  </a:lnTo>
                  <a:lnTo>
                    <a:pt x="6181" y="8660"/>
                  </a:lnTo>
                  <a:lnTo>
                    <a:pt x="6782" y="9048"/>
                  </a:lnTo>
                  <a:lnTo>
                    <a:pt x="7440" y="9416"/>
                  </a:lnTo>
                  <a:lnTo>
                    <a:pt x="8138" y="9765"/>
                  </a:lnTo>
                  <a:lnTo>
                    <a:pt x="8855" y="10075"/>
                  </a:lnTo>
                  <a:lnTo>
                    <a:pt x="9610" y="10346"/>
                  </a:lnTo>
                  <a:lnTo>
                    <a:pt x="10288" y="10307"/>
                  </a:lnTo>
                  <a:lnTo>
                    <a:pt x="10947" y="10230"/>
                  </a:lnTo>
                  <a:lnTo>
                    <a:pt x="11586" y="10133"/>
                  </a:lnTo>
                  <a:lnTo>
                    <a:pt x="12226" y="10036"/>
                  </a:lnTo>
                  <a:lnTo>
                    <a:pt x="11761" y="9649"/>
                  </a:lnTo>
                  <a:lnTo>
                    <a:pt x="11296" y="9242"/>
                  </a:lnTo>
                  <a:lnTo>
                    <a:pt x="10869" y="8835"/>
                  </a:lnTo>
                  <a:lnTo>
                    <a:pt x="10443" y="8428"/>
                  </a:lnTo>
                  <a:lnTo>
                    <a:pt x="10036" y="8021"/>
                  </a:lnTo>
                  <a:lnTo>
                    <a:pt x="9630" y="7595"/>
                  </a:lnTo>
                  <a:lnTo>
                    <a:pt x="9261" y="7169"/>
                  </a:lnTo>
                  <a:lnTo>
                    <a:pt x="8893" y="6742"/>
                  </a:lnTo>
                  <a:close/>
                  <a:moveTo>
                    <a:pt x="12555" y="10307"/>
                  </a:moveTo>
                  <a:lnTo>
                    <a:pt x="12032" y="10385"/>
                  </a:lnTo>
                  <a:lnTo>
                    <a:pt x="11509" y="10482"/>
                  </a:lnTo>
                  <a:lnTo>
                    <a:pt x="10986" y="10540"/>
                  </a:lnTo>
                  <a:lnTo>
                    <a:pt x="10424" y="10617"/>
                  </a:lnTo>
                  <a:lnTo>
                    <a:pt x="11218" y="10811"/>
                  </a:lnTo>
                  <a:lnTo>
                    <a:pt x="12051" y="10985"/>
                  </a:lnTo>
                  <a:lnTo>
                    <a:pt x="12904" y="11121"/>
                  </a:lnTo>
                  <a:lnTo>
                    <a:pt x="13814" y="11218"/>
                  </a:lnTo>
                  <a:lnTo>
                    <a:pt x="13175" y="10772"/>
                  </a:lnTo>
                  <a:lnTo>
                    <a:pt x="12555" y="10307"/>
                  </a:lnTo>
                  <a:close/>
                  <a:moveTo>
                    <a:pt x="15926" y="9377"/>
                  </a:moveTo>
                  <a:lnTo>
                    <a:pt x="15229" y="9629"/>
                  </a:lnTo>
                  <a:lnTo>
                    <a:pt x="14492" y="9842"/>
                  </a:lnTo>
                  <a:lnTo>
                    <a:pt x="13737" y="10036"/>
                  </a:lnTo>
                  <a:lnTo>
                    <a:pt x="12962" y="10210"/>
                  </a:lnTo>
                  <a:lnTo>
                    <a:pt x="13698" y="10753"/>
                  </a:lnTo>
                  <a:lnTo>
                    <a:pt x="14454" y="11257"/>
                  </a:lnTo>
                  <a:lnTo>
                    <a:pt x="15132" y="11295"/>
                  </a:lnTo>
                  <a:lnTo>
                    <a:pt x="16488" y="11295"/>
                  </a:lnTo>
                  <a:lnTo>
                    <a:pt x="17185" y="11276"/>
                  </a:lnTo>
                  <a:lnTo>
                    <a:pt x="18212" y="11198"/>
                  </a:lnTo>
                  <a:lnTo>
                    <a:pt x="19181" y="11082"/>
                  </a:lnTo>
                  <a:lnTo>
                    <a:pt x="20130" y="10927"/>
                  </a:lnTo>
                  <a:lnTo>
                    <a:pt x="21021" y="10753"/>
                  </a:lnTo>
                  <a:lnTo>
                    <a:pt x="20305" y="10656"/>
                  </a:lnTo>
                  <a:lnTo>
                    <a:pt x="19627" y="10559"/>
                  </a:lnTo>
                  <a:lnTo>
                    <a:pt x="18948" y="10424"/>
                  </a:lnTo>
                  <a:lnTo>
                    <a:pt x="18290" y="10249"/>
                  </a:lnTo>
                  <a:lnTo>
                    <a:pt x="17650" y="10075"/>
                  </a:lnTo>
                  <a:lnTo>
                    <a:pt x="17030" y="9862"/>
                  </a:lnTo>
                  <a:lnTo>
                    <a:pt x="16469" y="9629"/>
                  </a:lnTo>
                  <a:lnTo>
                    <a:pt x="15926" y="9377"/>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339" name="Google Shape;1339;p26"/>
            <p:cNvSpPr/>
            <p:nvPr/>
          </p:nvSpPr>
          <p:spPr>
            <a:xfrm>
              <a:off x="9763850" y="4556300"/>
              <a:ext cx="84800" cy="22775"/>
            </a:xfrm>
            <a:custGeom>
              <a:avLst/>
              <a:gdLst/>
              <a:ahLst/>
              <a:cxnLst/>
              <a:rect l="l" t="t" r="r" b="b"/>
              <a:pathLst>
                <a:path w="3392" h="911" fill="none" extrusionOk="0">
                  <a:moveTo>
                    <a:pt x="2132" y="0"/>
                  </a:moveTo>
                  <a:lnTo>
                    <a:pt x="2132" y="0"/>
                  </a:lnTo>
                  <a:lnTo>
                    <a:pt x="1609" y="78"/>
                  </a:lnTo>
                  <a:lnTo>
                    <a:pt x="1086" y="175"/>
                  </a:lnTo>
                  <a:lnTo>
                    <a:pt x="563" y="233"/>
                  </a:lnTo>
                  <a:lnTo>
                    <a:pt x="1" y="310"/>
                  </a:lnTo>
                  <a:lnTo>
                    <a:pt x="1" y="310"/>
                  </a:lnTo>
                  <a:lnTo>
                    <a:pt x="795" y="504"/>
                  </a:lnTo>
                  <a:lnTo>
                    <a:pt x="1628" y="678"/>
                  </a:lnTo>
                  <a:lnTo>
                    <a:pt x="2481" y="814"/>
                  </a:lnTo>
                  <a:lnTo>
                    <a:pt x="3391" y="911"/>
                  </a:lnTo>
                  <a:lnTo>
                    <a:pt x="3391" y="911"/>
                  </a:lnTo>
                  <a:lnTo>
                    <a:pt x="2752" y="465"/>
                  </a:lnTo>
                  <a:lnTo>
                    <a:pt x="2132"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40" name="Google Shape;1340;p26"/>
            <p:cNvSpPr/>
            <p:nvPr/>
          </p:nvSpPr>
          <p:spPr>
            <a:xfrm>
              <a:off x="9827300" y="4533050"/>
              <a:ext cx="201525" cy="47975"/>
            </a:xfrm>
            <a:custGeom>
              <a:avLst/>
              <a:gdLst/>
              <a:ahLst/>
              <a:cxnLst/>
              <a:rect l="l" t="t" r="r" b="b"/>
              <a:pathLst>
                <a:path w="8061" h="1919" fill="none" extrusionOk="0">
                  <a:moveTo>
                    <a:pt x="2965" y="0"/>
                  </a:moveTo>
                  <a:lnTo>
                    <a:pt x="2965" y="0"/>
                  </a:lnTo>
                  <a:lnTo>
                    <a:pt x="2268" y="252"/>
                  </a:lnTo>
                  <a:lnTo>
                    <a:pt x="1531" y="465"/>
                  </a:lnTo>
                  <a:lnTo>
                    <a:pt x="776" y="659"/>
                  </a:lnTo>
                  <a:lnTo>
                    <a:pt x="1" y="833"/>
                  </a:lnTo>
                  <a:lnTo>
                    <a:pt x="1" y="833"/>
                  </a:lnTo>
                  <a:lnTo>
                    <a:pt x="737" y="1376"/>
                  </a:lnTo>
                  <a:lnTo>
                    <a:pt x="1493" y="1880"/>
                  </a:lnTo>
                  <a:lnTo>
                    <a:pt x="1493" y="1880"/>
                  </a:lnTo>
                  <a:lnTo>
                    <a:pt x="2171" y="1918"/>
                  </a:lnTo>
                  <a:lnTo>
                    <a:pt x="2868" y="1918"/>
                  </a:lnTo>
                  <a:lnTo>
                    <a:pt x="2868" y="1918"/>
                  </a:lnTo>
                  <a:lnTo>
                    <a:pt x="3527" y="1918"/>
                  </a:lnTo>
                  <a:lnTo>
                    <a:pt x="4224" y="1899"/>
                  </a:lnTo>
                  <a:lnTo>
                    <a:pt x="4224" y="1899"/>
                  </a:lnTo>
                  <a:lnTo>
                    <a:pt x="5251" y="1821"/>
                  </a:lnTo>
                  <a:lnTo>
                    <a:pt x="6220" y="1705"/>
                  </a:lnTo>
                  <a:lnTo>
                    <a:pt x="7169" y="1550"/>
                  </a:lnTo>
                  <a:lnTo>
                    <a:pt x="8060" y="1376"/>
                  </a:lnTo>
                  <a:lnTo>
                    <a:pt x="8060" y="1376"/>
                  </a:lnTo>
                  <a:lnTo>
                    <a:pt x="7344" y="1279"/>
                  </a:lnTo>
                  <a:lnTo>
                    <a:pt x="6666" y="1182"/>
                  </a:lnTo>
                  <a:lnTo>
                    <a:pt x="5987" y="1047"/>
                  </a:lnTo>
                  <a:lnTo>
                    <a:pt x="5329" y="872"/>
                  </a:lnTo>
                  <a:lnTo>
                    <a:pt x="4689" y="698"/>
                  </a:lnTo>
                  <a:lnTo>
                    <a:pt x="4069" y="485"/>
                  </a:lnTo>
                  <a:lnTo>
                    <a:pt x="3508" y="252"/>
                  </a:lnTo>
                  <a:lnTo>
                    <a:pt x="2965"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41" name="Google Shape;1341;p26"/>
            <p:cNvSpPr/>
            <p:nvPr/>
          </p:nvSpPr>
          <p:spPr>
            <a:xfrm>
              <a:off x="9616125" y="4467175"/>
              <a:ext cx="192800" cy="90125"/>
            </a:xfrm>
            <a:custGeom>
              <a:avLst/>
              <a:gdLst/>
              <a:ahLst/>
              <a:cxnLst/>
              <a:rect l="l" t="t" r="r" b="b"/>
              <a:pathLst>
                <a:path w="7712" h="3605" fill="none" extrusionOk="0">
                  <a:moveTo>
                    <a:pt x="4379" y="0"/>
                  </a:moveTo>
                  <a:lnTo>
                    <a:pt x="4379" y="0"/>
                  </a:lnTo>
                  <a:lnTo>
                    <a:pt x="3856" y="117"/>
                  </a:lnTo>
                  <a:lnTo>
                    <a:pt x="3352" y="214"/>
                  </a:lnTo>
                  <a:lnTo>
                    <a:pt x="2810" y="310"/>
                  </a:lnTo>
                  <a:lnTo>
                    <a:pt x="2268" y="407"/>
                  </a:lnTo>
                  <a:lnTo>
                    <a:pt x="1725" y="465"/>
                  </a:lnTo>
                  <a:lnTo>
                    <a:pt x="1163" y="524"/>
                  </a:lnTo>
                  <a:lnTo>
                    <a:pt x="582" y="582"/>
                  </a:lnTo>
                  <a:lnTo>
                    <a:pt x="1" y="601"/>
                  </a:lnTo>
                  <a:lnTo>
                    <a:pt x="1" y="601"/>
                  </a:lnTo>
                  <a:lnTo>
                    <a:pt x="524" y="1066"/>
                  </a:lnTo>
                  <a:lnTo>
                    <a:pt x="1066" y="1512"/>
                  </a:lnTo>
                  <a:lnTo>
                    <a:pt x="1667" y="1918"/>
                  </a:lnTo>
                  <a:lnTo>
                    <a:pt x="2268" y="2306"/>
                  </a:lnTo>
                  <a:lnTo>
                    <a:pt x="2926" y="2674"/>
                  </a:lnTo>
                  <a:lnTo>
                    <a:pt x="3624" y="3023"/>
                  </a:lnTo>
                  <a:lnTo>
                    <a:pt x="4341" y="3333"/>
                  </a:lnTo>
                  <a:lnTo>
                    <a:pt x="5096" y="3604"/>
                  </a:lnTo>
                  <a:lnTo>
                    <a:pt x="5096" y="3604"/>
                  </a:lnTo>
                  <a:lnTo>
                    <a:pt x="5774" y="3565"/>
                  </a:lnTo>
                  <a:lnTo>
                    <a:pt x="6433" y="3488"/>
                  </a:lnTo>
                  <a:lnTo>
                    <a:pt x="7072" y="3391"/>
                  </a:lnTo>
                  <a:lnTo>
                    <a:pt x="7712" y="3294"/>
                  </a:lnTo>
                  <a:lnTo>
                    <a:pt x="7712" y="3294"/>
                  </a:lnTo>
                  <a:lnTo>
                    <a:pt x="7247" y="2907"/>
                  </a:lnTo>
                  <a:lnTo>
                    <a:pt x="6782" y="2500"/>
                  </a:lnTo>
                  <a:lnTo>
                    <a:pt x="6355" y="2093"/>
                  </a:lnTo>
                  <a:lnTo>
                    <a:pt x="5929" y="1686"/>
                  </a:lnTo>
                  <a:lnTo>
                    <a:pt x="5522" y="1279"/>
                  </a:lnTo>
                  <a:lnTo>
                    <a:pt x="5116" y="853"/>
                  </a:lnTo>
                  <a:lnTo>
                    <a:pt x="4747" y="427"/>
                  </a:lnTo>
                  <a:lnTo>
                    <a:pt x="4379"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42" name="Google Shape;1342;p26"/>
            <p:cNvSpPr/>
            <p:nvPr/>
          </p:nvSpPr>
          <p:spPr>
            <a:xfrm>
              <a:off x="9733825" y="4444400"/>
              <a:ext cx="157925" cy="103200"/>
            </a:xfrm>
            <a:custGeom>
              <a:avLst/>
              <a:gdLst/>
              <a:ahLst/>
              <a:cxnLst/>
              <a:rect l="l" t="t" r="r" b="b"/>
              <a:pathLst>
                <a:path w="6317" h="4128" fill="none" extrusionOk="0">
                  <a:moveTo>
                    <a:pt x="2558" y="1"/>
                  </a:moveTo>
                  <a:lnTo>
                    <a:pt x="2558" y="1"/>
                  </a:lnTo>
                  <a:lnTo>
                    <a:pt x="1957" y="233"/>
                  </a:lnTo>
                  <a:lnTo>
                    <a:pt x="1318" y="446"/>
                  </a:lnTo>
                  <a:lnTo>
                    <a:pt x="679" y="640"/>
                  </a:lnTo>
                  <a:lnTo>
                    <a:pt x="1" y="834"/>
                  </a:lnTo>
                  <a:lnTo>
                    <a:pt x="1" y="834"/>
                  </a:lnTo>
                  <a:lnTo>
                    <a:pt x="388" y="1260"/>
                  </a:lnTo>
                  <a:lnTo>
                    <a:pt x="776" y="1686"/>
                  </a:lnTo>
                  <a:lnTo>
                    <a:pt x="1182" y="2113"/>
                  </a:lnTo>
                  <a:lnTo>
                    <a:pt x="1589" y="2519"/>
                  </a:lnTo>
                  <a:lnTo>
                    <a:pt x="2016" y="2946"/>
                  </a:lnTo>
                  <a:lnTo>
                    <a:pt x="2481" y="3333"/>
                  </a:lnTo>
                  <a:lnTo>
                    <a:pt x="2926" y="3740"/>
                  </a:lnTo>
                  <a:lnTo>
                    <a:pt x="3411" y="4128"/>
                  </a:lnTo>
                  <a:lnTo>
                    <a:pt x="3411" y="4128"/>
                  </a:lnTo>
                  <a:lnTo>
                    <a:pt x="4166" y="3973"/>
                  </a:lnTo>
                  <a:lnTo>
                    <a:pt x="4922" y="3779"/>
                  </a:lnTo>
                  <a:lnTo>
                    <a:pt x="5619" y="3566"/>
                  </a:lnTo>
                  <a:lnTo>
                    <a:pt x="6317" y="3353"/>
                  </a:lnTo>
                  <a:lnTo>
                    <a:pt x="6317" y="3353"/>
                  </a:lnTo>
                  <a:lnTo>
                    <a:pt x="6317" y="3353"/>
                  </a:lnTo>
                  <a:lnTo>
                    <a:pt x="6317" y="3353"/>
                  </a:lnTo>
                  <a:lnTo>
                    <a:pt x="5774" y="3023"/>
                  </a:lnTo>
                  <a:lnTo>
                    <a:pt x="5251" y="2674"/>
                  </a:lnTo>
                  <a:lnTo>
                    <a:pt x="4747" y="2287"/>
                  </a:lnTo>
                  <a:lnTo>
                    <a:pt x="4263" y="1880"/>
                  </a:lnTo>
                  <a:lnTo>
                    <a:pt x="3798" y="1454"/>
                  </a:lnTo>
                  <a:lnTo>
                    <a:pt x="3352" y="989"/>
                  </a:lnTo>
                  <a:lnTo>
                    <a:pt x="2946" y="505"/>
                  </a:lnTo>
                  <a:lnTo>
                    <a:pt x="2558"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43" name="Google Shape;1343;p26"/>
            <p:cNvSpPr/>
            <p:nvPr/>
          </p:nvSpPr>
          <p:spPr>
            <a:xfrm>
              <a:off x="9542025" y="4365950"/>
              <a:ext cx="177775" cy="109000"/>
            </a:xfrm>
            <a:custGeom>
              <a:avLst/>
              <a:gdLst/>
              <a:ahLst/>
              <a:cxnLst/>
              <a:rect l="l" t="t" r="r" b="b"/>
              <a:pathLst>
                <a:path w="7111" h="4360" fill="none" extrusionOk="0">
                  <a:moveTo>
                    <a:pt x="4437" y="0"/>
                  </a:moveTo>
                  <a:lnTo>
                    <a:pt x="4437" y="0"/>
                  </a:lnTo>
                  <a:lnTo>
                    <a:pt x="3972" y="155"/>
                  </a:lnTo>
                  <a:lnTo>
                    <a:pt x="3488" y="291"/>
                  </a:lnTo>
                  <a:lnTo>
                    <a:pt x="2965" y="426"/>
                  </a:lnTo>
                  <a:lnTo>
                    <a:pt x="2422" y="562"/>
                  </a:lnTo>
                  <a:lnTo>
                    <a:pt x="1860" y="659"/>
                  </a:lnTo>
                  <a:lnTo>
                    <a:pt x="1260" y="756"/>
                  </a:lnTo>
                  <a:lnTo>
                    <a:pt x="640" y="814"/>
                  </a:lnTo>
                  <a:lnTo>
                    <a:pt x="1" y="872"/>
                  </a:lnTo>
                  <a:lnTo>
                    <a:pt x="1" y="872"/>
                  </a:lnTo>
                  <a:lnTo>
                    <a:pt x="272" y="1337"/>
                  </a:lnTo>
                  <a:lnTo>
                    <a:pt x="543" y="1783"/>
                  </a:lnTo>
                  <a:lnTo>
                    <a:pt x="853" y="2228"/>
                  </a:lnTo>
                  <a:lnTo>
                    <a:pt x="1163" y="2674"/>
                  </a:lnTo>
                  <a:lnTo>
                    <a:pt x="1512" y="3100"/>
                  </a:lnTo>
                  <a:lnTo>
                    <a:pt x="1860" y="3526"/>
                  </a:lnTo>
                  <a:lnTo>
                    <a:pt x="2248" y="3953"/>
                  </a:lnTo>
                  <a:lnTo>
                    <a:pt x="2635" y="4359"/>
                  </a:lnTo>
                  <a:lnTo>
                    <a:pt x="2635" y="4359"/>
                  </a:lnTo>
                  <a:lnTo>
                    <a:pt x="3236" y="4321"/>
                  </a:lnTo>
                  <a:lnTo>
                    <a:pt x="3817" y="4282"/>
                  </a:lnTo>
                  <a:lnTo>
                    <a:pt x="4398" y="4224"/>
                  </a:lnTo>
                  <a:lnTo>
                    <a:pt x="4960" y="4166"/>
                  </a:lnTo>
                  <a:lnTo>
                    <a:pt x="5522" y="4088"/>
                  </a:lnTo>
                  <a:lnTo>
                    <a:pt x="6065" y="3991"/>
                  </a:lnTo>
                  <a:lnTo>
                    <a:pt x="6588" y="3894"/>
                  </a:lnTo>
                  <a:lnTo>
                    <a:pt x="7111" y="3778"/>
                  </a:lnTo>
                  <a:lnTo>
                    <a:pt x="7111" y="3778"/>
                  </a:lnTo>
                  <a:lnTo>
                    <a:pt x="6723" y="3294"/>
                  </a:lnTo>
                  <a:lnTo>
                    <a:pt x="6336" y="2809"/>
                  </a:lnTo>
                  <a:lnTo>
                    <a:pt x="5987" y="2325"/>
                  </a:lnTo>
                  <a:lnTo>
                    <a:pt x="5638" y="1841"/>
                  </a:lnTo>
                  <a:lnTo>
                    <a:pt x="4999" y="911"/>
                  </a:lnTo>
                  <a:lnTo>
                    <a:pt x="4437"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44" name="Google Shape;1344;p26"/>
            <p:cNvSpPr/>
            <p:nvPr/>
          </p:nvSpPr>
          <p:spPr>
            <a:xfrm>
              <a:off x="9660200" y="4346575"/>
              <a:ext cx="133225" cy="111900"/>
            </a:xfrm>
            <a:custGeom>
              <a:avLst/>
              <a:gdLst/>
              <a:ahLst/>
              <a:cxnLst/>
              <a:rect l="l" t="t" r="r" b="b"/>
              <a:pathLst>
                <a:path w="5329" h="4476" fill="none" extrusionOk="0">
                  <a:moveTo>
                    <a:pt x="1415" y="0"/>
                  </a:moveTo>
                  <a:lnTo>
                    <a:pt x="1415" y="0"/>
                  </a:lnTo>
                  <a:lnTo>
                    <a:pt x="1086" y="175"/>
                  </a:lnTo>
                  <a:lnTo>
                    <a:pt x="756" y="330"/>
                  </a:lnTo>
                  <a:lnTo>
                    <a:pt x="388" y="504"/>
                  </a:lnTo>
                  <a:lnTo>
                    <a:pt x="1" y="659"/>
                  </a:lnTo>
                  <a:lnTo>
                    <a:pt x="1" y="659"/>
                  </a:lnTo>
                  <a:lnTo>
                    <a:pt x="582" y="1570"/>
                  </a:lnTo>
                  <a:lnTo>
                    <a:pt x="1221" y="2519"/>
                  </a:lnTo>
                  <a:lnTo>
                    <a:pt x="1570" y="3003"/>
                  </a:lnTo>
                  <a:lnTo>
                    <a:pt x="1938" y="3488"/>
                  </a:lnTo>
                  <a:lnTo>
                    <a:pt x="2326" y="3991"/>
                  </a:lnTo>
                  <a:lnTo>
                    <a:pt x="2713" y="4476"/>
                  </a:lnTo>
                  <a:lnTo>
                    <a:pt x="2713" y="4476"/>
                  </a:lnTo>
                  <a:lnTo>
                    <a:pt x="3411" y="4282"/>
                  </a:lnTo>
                  <a:lnTo>
                    <a:pt x="4069" y="4088"/>
                  </a:lnTo>
                  <a:lnTo>
                    <a:pt x="4709" y="3875"/>
                  </a:lnTo>
                  <a:lnTo>
                    <a:pt x="5329" y="3662"/>
                  </a:lnTo>
                  <a:lnTo>
                    <a:pt x="5329" y="3662"/>
                  </a:lnTo>
                  <a:lnTo>
                    <a:pt x="5038" y="3216"/>
                  </a:lnTo>
                  <a:lnTo>
                    <a:pt x="4786" y="2751"/>
                  </a:lnTo>
                  <a:lnTo>
                    <a:pt x="4573" y="2267"/>
                  </a:lnTo>
                  <a:lnTo>
                    <a:pt x="4379" y="1783"/>
                  </a:lnTo>
                  <a:lnTo>
                    <a:pt x="4379" y="1783"/>
                  </a:lnTo>
                  <a:lnTo>
                    <a:pt x="4263" y="1434"/>
                  </a:lnTo>
                  <a:lnTo>
                    <a:pt x="4147" y="1085"/>
                  </a:lnTo>
                  <a:lnTo>
                    <a:pt x="4050" y="717"/>
                  </a:lnTo>
                  <a:lnTo>
                    <a:pt x="3972" y="368"/>
                  </a:lnTo>
                  <a:lnTo>
                    <a:pt x="3972" y="368"/>
                  </a:lnTo>
                  <a:lnTo>
                    <a:pt x="2694" y="194"/>
                  </a:lnTo>
                  <a:lnTo>
                    <a:pt x="1415"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45" name="Google Shape;1345;p26"/>
            <p:cNvSpPr/>
            <p:nvPr/>
          </p:nvSpPr>
          <p:spPr>
            <a:xfrm>
              <a:off x="9646150" y="4338325"/>
              <a:ext cx="36375" cy="17475"/>
            </a:xfrm>
            <a:custGeom>
              <a:avLst/>
              <a:gdLst/>
              <a:ahLst/>
              <a:cxnLst/>
              <a:rect l="l" t="t" r="r" b="b"/>
              <a:pathLst>
                <a:path w="1455" h="699" fill="none" extrusionOk="0">
                  <a:moveTo>
                    <a:pt x="1" y="1"/>
                  </a:moveTo>
                  <a:lnTo>
                    <a:pt x="1" y="1"/>
                  </a:lnTo>
                  <a:lnTo>
                    <a:pt x="408" y="698"/>
                  </a:lnTo>
                  <a:lnTo>
                    <a:pt x="408" y="698"/>
                  </a:lnTo>
                  <a:lnTo>
                    <a:pt x="950" y="485"/>
                  </a:lnTo>
                  <a:lnTo>
                    <a:pt x="1454" y="253"/>
                  </a:lnTo>
                  <a:lnTo>
                    <a:pt x="1454" y="253"/>
                  </a:lnTo>
                  <a:lnTo>
                    <a:pt x="40" y="1"/>
                  </a:lnTo>
                  <a:lnTo>
                    <a:pt x="40" y="1"/>
                  </a:lnTo>
                  <a:lnTo>
                    <a:pt x="1"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46" name="Google Shape;1346;p26"/>
            <p:cNvSpPr/>
            <p:nvPr/>
          </p:nvSpPr>
          <p:spPr>
            <a:xfrm>
              <a:off x="9511025" y="4315075"/>
              <a:ext cx="137575" cy="64950"/>
            </a:xfrm>
            <a:custGeom>
              <a:avLst/>
              <a:gdLst/>
              <a:ahLst/>
              <a:cxnLst/>
              <a:rect l="l" t="t" r="r" b="b"/>
              <a:pathLst>
                <a:path w="5503" h="2598" fill="none" extrusionOk="0">
                  <a:moveTo>
                    <a:pt x="1473" y="1"/>
                  </a:moveTo>
                  <a:lnTo>
                    <a:pt x="1473" y="1"/>
                  </a:lnTo>
                  <a:lnTo>
                    <a:pt x="1144" y="78"/>
                  </a:lnTo>
                  <a:lnTo>
                    <a:pt x="776" y="156"/>
                  </a:lnTo>
                  <a:lnTo>
                    <a:pt x="407" y="214"/>
                  </a:lnTo>
                  <a:lnTo>
                    <a:pt x="1" y="253"/>
                  </a:lnTo>
                  <a:lnTo>
                    <a:pt x="1" y="253"/>
                  </a:lnTo>
                  <a:lnTo>
                    <a:pt x="233" y="834"/>
                  </a:lnTo>
                  <a:lnTo>
                    <a:pt x="485" y="1415"/>
                  </a:lnTo>
                  <a:lnTo>
                    <a:pt x="756" y="2016"/>
                  </a:lnTo>
                  <a:lnTo>
                    <a:pt x="1066" y="2597"/>
                  </a:lnTo>
                  <a:lnTo>
                    <a:pt x="1066" y="2597"/>
                  </a:lnTo>
                  <a:lnTo>
                    <a:pt x="1725" y="2558"/>
                  </a:lnTo>
                  <a:lnTo>
                    <a:pt x="2345" y="2481"/>
                  </a:lnTo>
                  <a:lnTo>
                    <a:pt x="2926" y="2403"/>
                  </a:lnTo>
                  <a:lnTo>
                    <a:pt x="3507" y="2287"/>
                  </a:lnTo>
                  <a:lnTo>
                    <a:pt x="4050" y="2171"/>
                  </a:lnTo>
                  <a:lnTo>
                    <a:pt x="4554" y="2055"/>
                  </a:lnTo>
                  <a:lnTo>
                    <a:pt x="5038" y="1900"/>
                  </a:lnTo>
                  <a:lnTo>
                    <a:pt x="5503" y="1745"/>
                  </a:lnTo>
                  <a:lnTo>
                    <a:pt x="5503" y="1745"/>
                  </a:lnTo>
                  <a:lnTo>
                    <a:pt x="4999" y="853"/>
                  </a:lnTo>
                  <a:lnTo>
                    <a:pt x="4999" y="853"/>
                  </a:lnTo>
                  <a:lnTo>
                    <a:pt x="4089" y="679"/>
                  </a:lnTo>
                  <a:lnTo>
                    <a:pt x="3217" y="466"/>
                  </a:lnTo>
                  <a:lnTo>
                    <a:pt x="2325" y="253"/>
                  </a:lnTo>
                  <a:lnTo>
                    <a:pt x="1473"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47" name="Google Shape;1347;p26"/>
            <p:cNvSpPr/>
            <p:nvPr/>
          </p:nvSpPr>
          <p:spPr>
            <a:xfrm>
              <a:off x="9503275" y="4298625"/>
              <a:ext cx="30550" cy="15025"/>
            </a:xfrm>
            <a:custGeom>
              <a:avLst/>
              <a:gdLst/>
              <a:ahLst/>
              <a:cxnLst/>
              <a:rect l="l" t="t" r="r" b="b"/>
              <a:pathLst>
                <a:path w="1222" h="601" fill="none" extrusionOk="0">
                  <a:moveTo>
                    <a:pt x="1" y="0"/>
                  </a:moveTo>
                  <a:lnTo>
                    <a:pt x="1" y="0"/>
                  </a:lnTo>
                  <a:lnTo>
                    <a:pt x="194" y="601"/>
                  </a:lnTo>
                  <a:lnTo>
                    <a:pt x="194" y="601"/>
                  </a:lnTo>
                  <a:lnTo>
                    <a:pt x="737" y="543"/>
                  </a:lnTo>
                  <a:lnTo>
                    <a:pt x="1221" y="465"/>
                  </a:lnTo>
                  <a:lnTo>
                    <a:pt x="1221" y="465"/>
                  </a:lnTo>
                  <a:lnTo>
                    <a:pt x="601" y="252"/>
                  </a:lnTo>
                  <a:lnTo>
                    <a:pt x="1"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48" name="Google Shape;1348;p26"/>
            <p:cNvSpPr/>
            <p:nvPr/>
          </p:nvSpPr>
          <p:spPr>
            <a:xfrm>
              <a:off x="9476650" y="4182850"/>
              <a:ext cx="796275" cy="416575"/>
            </a:xfrm>
            <a:custGeom>
              <a:avLst/>
              <a:gdLst/>
              <a:ahLst/>
              <a:cxnLst/>
              <a:rect l="l" t="t" r="r" b="b"/>
              <a:pathLst>
                <a:path w="31851" h="16663" extrusionOk="0">
                  <a:moveTo>
                    <a:pt x="21040" y="4728"/>
                  </a:moveTo>
                  <a:lnTo>
                    <a:pt x="21312" y="5116"/>
                  </a:lnTo>
                  <a:lnTo>
                    <a:pt x="21621" y="5561"/>
                  </a:lnTo>
                  <a:lnTo>
                    <a:pt x="22009" y="6065"/>
                  </a:lnTo>
                  <a:lnTo>
                    <a:pt x="22416" y="6569"/>
                  </a:lnTo>
                  <a:lnTo>
                    <a:pt x="22900" y="7111"/>
                  </a:lnTo>
                  <a:lnTo>
                    <a:pt x="23404" y="7654"/>
                  </a:lnTo>
                  <a:lnTo>
                    <a:pt x="23966" y="8196"/>
                  </a:lnTo>
                  <a:lnTo>
                    <a:pt x="24586" y="8719"/>
                  </a:lnTo>
                  <a:lnTo>
                    <a:pt x="24179" y="9126"/>
                  </a:lnTo>
                  <a:lnTo>
                    <a:pt x="23733" y="9533"/>
                  </a:lnTo>
                  <a:lnTo>
                    <a:pt x="23288" y="9959"/>
                  </a:lnTo>
                  <a:lnTo>
                    <a:pt x="22803" y="10366"/>
                  </a:lnTo>
                  <a:lnTo>
                    <a:pt x="22280" y="10773"/>
                  </a:lnTo>
                  <a:lnTo>
                    <a:pt x="21738" y="11180"/>
                  </a:lnTo>
                  <a:lnTo>
                    <a:pt x="21176" y="11567"/>
                  </a:lnTo>
                  <a:lnTo>
                    <a:pt x="20575" y="11935"/>
                  </a:lnTo>
                  <a:lnTo>
                    <a:pt x="19955" y="11587"/>
                  </a:lnTo>
                  <a:lnTo>
                    <a:pt x="19355" y="11218"/>
                  </a:lnTo>
                  <a:lnTo>
                    <a:pt x="18793" y="10831"/>
                  </a:lnTo>
                  <a:lnTo>
                    <a:pt x="18231" y="10424"/>
                  </a:lnTo>
                  <a:lnTo>
                    <a:pt x="17708" y="10017"/>
                  </a:lnTo>
                  <a:lnTo>
                    <a:pt x="17224" y="9610"/>
                  </a:lnTo>
                  <a:lnTo>
                    <a:pt x="16739" y="9184"/>
                  </a:lnTo>
                  <a:lnTo>
                    <a:pt x="16294" y="8758"/>
                  </a:lnTo>
                  <a:lnTo>
                    <a:pt x="17088" y="8235"/>
                  </a:lnTo>
                  <a:lnTo>
                    <a:pt x="17824" y="7712"/>
                  </a:lnTo>
                  <a:lnTo>
                    <a:pt x="18502" y="7189"/>
                  </a:lnTo>
                  <a:lnTo>
                    <a:pt x="19122" y="6666"/>
                  </a:lnTo>
                  <a:lnTo>
                    <a:pt x="19684" y="6142"/>
                  </a:lnTo>
                  <a:lnTo>
                    <a:pt x="20188" y="5639"/>
                  </a:lnTo>
                  <a:lnTo>
                    <a:pt x="20633" y="5174"/>
                  </a:lnTo>
                  <a:lnTo>
                    <a:pt x="21040" y="4728"/>
                  </a:lnTo>
                  <a:close/>
                  <a:moveTo>
                    <a:pt x="16022" y="8913"/>
                  </a:moveTo>
                  <a:lnTo>
                    <a:pt x="16449" y="9339"/>
                  </a:lnTo>
                  <a:lnTo>
                    <a:pt x="16933" y="9765"/>
                  </a:lnTo>
                  <a:lnTo>
                    <a:pt x="17417" y="10192"/>
                  </a:lnTo>
                  <a:lnTo>
                    <a:pt x="17940" y="10598"/>
                  </a:lnTo>
                  <a:lnTo>
                    <a:pt x="18483" y="11005"/>
                  </a:lnTo>
                  <a:lnTo>
                    <a:pt x="19045" y="11393"/>
                  </a:lnTo>
                  <a:lnTo>
                    <a:pt x="19645" y="11780"/>
                  </a:lnTo>
                  <a:lnTo>
                    <a:pt x="20265" y="12129"/>
                  </a:lnTo>
                  <a:lnTo>
                    <a:pt x="19568" y="12517"/>
                  </a:lnTo>
                  <a:lnTo>
                    <a:pt x="18832" y="12885"/>
                  </a:lnTo>
                  <a:lnTo>
                    <a:pt x="18076" y="13233"/>
                  </a:lnTo>
                  <a:lnTo>
                    <a:pt x="17262" y="13563"/>
                  </a:lnTo>
                  <a:lnTo>
                    <a:pt x="16429" y="13873"/>
                  </a:lnTo>
                  <a:lnTo>
                    <a:pt x="15557" y="14144"/>
                  </a:lnTo>
                  <a:lnTo>
                    <a:pt x="14647" y="14376"/>
                  </a:lnTo>
                  <a:lnTo>
                    <a:pt x="13698" y="14590"/>
                  </a:lnTo>
                  <a:lnTo>
                    <a:pt x="13213" y="14202"/>
                  </a:lnTo>
                  <a:lnTo>
                    <a:pt x="12768" y="13795"/>
                  </a:lnTo>
                  <a:lnTo>
                    <a:pt x="12303" y="13408"/>
                  </a:lnTo>
                  <a:lnTo>
                    <a:pt x="11876" y="12981"/>
                  </a:lnTo>
                  <a:lnTo>
                    <a:pt x="11469" y="12575"/>
                  </a:lnTo>
                  <a:lnTo>
                    <a:pt x="11063" y="12148"/>
                  </a:lnTo>
                  <a:lnTo>
                    <a:pt x="10675" y="11722"/>
                  </a:lnTo>
                  <a:lnTo>
                    <a:pt x="10288" y="11296"/>
                  </a:lnTo>
                  <a:lnTo>
                    <a:pt x="11121" y="11063"/>
                  </a:lnTo>
                  <a:lnTo>
                    <a:pt x="11915" y="10812"/>
                  </a:lnTo>
                  <a:lnTo>
                    <a:pt x="12671" y="10540"/>
                  </a:lnTo>
                  <a:lnTo>
                    <a:pt x="13388" y="10250"/>
                  </a:lnTo>
                  <a:lnTo>
                    <a:pt x="14104" y="9940"/>
                  </a:lnTo>
                  <a:lnTo>
                    <a:pt x="14763" y="9610"/>
                  </a:lnTo>
                  <a:lnTo>
                    <a:pt x="15402" y="9281"/>
                  </a:lnTo>
                  <a:lnTo>
                    <a:pt x="16022" y="8913"/>
                  </a:lnTo>
                  <a:close/>
                  <a:moveTo>
                    <a:pt x="29720" y="1"/>
                  </a:moveTo>
                  <a:lnTo>
                    <a:pt x="29623" y="330"/>
                  </a:lnTo>
                  <a:lnTo>
                    <a:pt x="29507" y="698"/>
                  </a:lnTo>
                  <a:lnTo>
                    <a:pt x="29332" y="1183"/>
                  </a:lnTo>
                  <a:lnTo>
                    <a:pt x="29100" y="1783"/>
                  </a:lnTo>
                  <a:lnTo>
                    <a:pt x="28790" y="2461"/>
                  </a:lnTo>
                  <a:lnTo>
                    <a:pt x="28422" y="3217"/>
                  </a:lnTo>
                  <a:lnTo>
                    <a:pt x="27996" y="4050"/>
                  </a:lnTo>
                  <a:lnTo>
                    <a:pt x="27763" y="3837"/>
                  </a:lnTo>
                  <a:lnTo>
                    <a:pt x="27569" y="3624"/>
                  </a:lnTo>
                  <a:lnTo>
                    <a:pt x="27395" y="3411"/>
                  </a:lnTo>
                  <a:lnTo>
                    <a:pt x="27240" y="3198"/>
                  </a:lnTo>
                  <a:lnTo>
                    <a:pt x="27104" y="3004"/>
                  </a:lnTo>
                  <a:lnTo>
                    <a:pt x="26988" y="2810"/>
                  </a:lnTo>
                  <a:lnTo>
                    <a:pt x="26814" y="2442"/>
                  </a:lnTo>
                  <a:lnTo>
                    <a:pt x="26697" y="2132"/>
                  </a:lnTo>
                  <a:lnTo>
                    <a:pt x="26620" y="1900"/>
                  </a:lnTo>
                  <a:lnTo>
                    <a:pt x="26581" y="1686"/>
                  </a:lnTo>
                  <a:lnTo>
                    <a:pt x="26271" y="1706"/>
                  </a:lnTo>
                  <a:lnTo>
                    <a:pt x="26310" y="1958"/>
                  </a:lnTo>
                  <a:lnTo>
                    <a:pt x="26388" y="2229"/>
                  </a:lnTo>
                  <a:lnTo>
                    <a:pt x="26523" y="2558"/>
                  </a:lnTo>
                  <a:lnTo>
                    <a:pt x="26601" y="2752"/>
                  </a:lnTo>
                  <a:lnTo>
                    <a:pt x="26717" y="2965"/>
                  </a:lnTo>
                  <a:lnTo>
                    <a:pt x="26852" y="3178"/>
                  </a:lnTo>
                  <a:lnTo>
                    <a:pt x="26988" y="3391"/>
                  </a:lnTo>
                  <a:lnTo>
                    <a:pt x="27162" y="3624"/>
                  </a:lnTo>
                  <a:lnTo>
                    <a:pt x="27356" y="3856"/>
                  </a:lnTo>
                  <a:lnTo>
                    <a:pt x="27589" y="4108"/>
                  </a:lnTo>
                  <a:lnTo>
                    <a:pt x="27821" y="4341"/>
                  </a:lnTo>
                  <a:lnTo>
                    <a:pt x="27550" y="4825"/>
                  </a:lnTo>
                  <a:lnTo>
                    <a:pt x="27221" y="5329"/>
                  </a:lnTo>
                  <a:lnTo>
                    <a:pt x="26891" y="5852"/>
                  </a:lnTo>
                  <a:lnTo>
                    <a:pt x="26523" y="6375"/>
                  </a:lnTo>
                  <a:lnTo>
                    <a:pt x="26136" y="6898"/>
                  </a:lnTo>
                  <a:lnTo>
                    <a:pt x="25709" y="7421"/>
                  </a:lnTo>
                  <a:lnTo>
                    <a:pt x="25264" y="7964"/>
                  </a:lnTo>
                  <a:lnTo>
                    <a:pt x="24799" y="8487"/>
                  </a:lnTo>
                  <a:lnTo>
                    <a:pt x="24489" y="8215"/>
                  </a:lnTo>
                  <a:lnTo>
                    <a:pt x="24179" y="7964"/>
                  </a:lnTo>
                  <a:lnTo>
                    <a:pt x="23617" y="7402"/>
                  </a:lnTo>
                  <a:lnTo>
                    <a:pt x="23094" y="6859"/>
                  </a:lnTo>
                  <a:lnTo>
                    <a:pt x="22629" y="6317"/>
                  </a:lnTo>
                  <a:lnTo>
                    <a:pt x="22203" y="5794"/>
                  </a:lnTo>
                  <a:lnTo>
                    <a:pt x="21835" y="5309"/>
                  </a:lnTo>
                  <a:lnTo>
                    <a:pt x="21505" y="4864"/>
                  </a:lnTo>
                  <a:lnTo>
                    <a:pt x="21253" y="4476"/>
                  </a:lnTo>
                  <a:lnTo>
                    <a:pt x="21738" y="3856"/>
                  </a:lnTo>
                  <a:lnTo>
                    <a:pt x="22086" y="3391"/>
                  </a:lnTo>
                  <a:lnTo>
                    <a:pt x="22300" y="3081"/>
                  </a:lnTo>
                  <a:lnTo>
                    <a:pt x="22377" y="2946"/>
                  </a:lnTo>
                  <a:lnTo>
                    <a:pt x="22086" y="2791"/>
                  </a:lnTo>
                  <a:lnTo>
                    <a:pt x="21835" y="3198"/>
                  </a:lnTo>
                  <a:lnTo>
                    <a:pt x="21505" y="3624"/>
                  </a:lnTo>
                  <a:lnTo>
                    <a:pt x="21079" y="4186"/>
                  </a:lnTo>
                  <a:lnTo>
                    <a:pt x="20866" y="3837"/>
                  </a:lnTo>
                  <a:lnTo>
                    <a:pt x="20769" y="3682"/>
                  </a:lnTo>
                  <a:lnTo>
                    <a:pt x="20498" y="3837"/>
                  </a:lnTo>
                  <a:lnTo>
                    <a:pt x="20595" y="4011"/>
                  </a:lnTo>
                  <a:lnTo>
                    <a:pt x="20866" y="4438"/>
                  </a:lnTo>
                  <a:lnTo>
                    <a:pt x="20459" y="4883"/>
                  </a:lnTo>
                  <a:lnTo>
                    <a:pt x="20013" y="5367"/>
                  </a:lnTo>
                  <a:lnTo>
                    <a:pt x="19510" y="5871"/>
                  </a:lnTo>
                  <a:lnTo>
                    <a:pt x="18928" y="6394"/>
                  </a:lnTo>
                  <a:lnTo>
                    <a:pt x="18309" y="6937"/>
                  </a:lnTo>
                  <a:lnTo>
                    <a:pt x="17611" y="7460"/>
                  </a:lnTo>
                  <a:lnTo>
                    <a:pt x="16875" y="8002"/>
                  </a:lnTo>
                  <a:lnTo>
                    <a:pt x="16061" y="8525"/>
                  </a:lnTo>
                  <a:lnTo>
                    <a:pt x="15635" y="8060"/>
                  </a:lnTo>
                  <a:lnTo>
                    <a:pt x="15228" y="7615"/>
                  </a:lnTo>
                  <a:lnTo>
                    <a:pt x="14841" y="7169"/>
                  </a:lnTo>
                  <a:lnTo>
                    <a:pt x="14492" y="6743"/>
                  </a:lnTo>
                  <a:lnTo>
                    <a:pt x="14162" y="6336"/>
                  </a:lnTo>
                  <a:lnTo>
                    <a:pt x="13872" y="5929"/>
                  </a:lnTo>
                  <a:lnTo>
                    <a:pt x="13368" y="5212"/>
                  </a:lnTo>
                  <a:lnTo>
                    <a:pt x="12961" y="4593"/>
                  </a:lnTo>
                  <a:lnTo>
                    <a:pt x="12671" y="4128"/>
                  </a:lnTo>
                  <a:lnTo>
                    <a:pt x="12438" y="3701"/>
                  </a:lnTo>
                  <a:lnTo>
                    <a:pt x="12148" y="3837"/>
                  </a:lnTo>
                  <a:lnTo>
                    <a:pt x="12399" y="4263"/>
                  </a:lnTo>
                  <a:lnTo>
                    <a:pt x="12671" y="4748"/>
                  </a:lnTo>
                  <a:lnTo>
                    <a:pt x="13078" y="5367"/>
                  </a:lnTo>
                  <a:lnTo>
                    <a:pt x="13581" y="6084"/>
                  </a:lnTo>
                  <a:lnTo>
                    <a:pt x="13872" y="6491"/>
                  </a:lnTo>
                  <a:lnTo>
                    <a:pt x="14201" y="6898"/>
                  </a:lnTo>
                  <a:lnTo>
                    <a:pt x="14550" y="7344"/>
                  </a:lnTo>
                  <a:lnTo>
                    <a:pt x="14937" y="7789"/>
                  </a:lnTo>
                  <a:lnTo>
                    <a:pt x="15344" y="8235"/>
                  </a:lnTo>
                  <a:lnTo>
                    <a:pt x="15790" y="8700"/>
                  </a:lnTo>
                  <a:lnTo>
                    <a:pt x="15170" y="9049"/>
                  </a:lnTo>
                  <a:lnTo>
                    <a:pt x="14531" y="9378"/>
                  </a:lnTo>
                  <a:lnTo>
                    <a:pt x="13872" y="9688"/>
                  </a:lnTo>
                  <a:lnTo>
                    <a:pt x="13174" y="9998"/>
                  </a:lnTo>
                  <a:lnTo>
                    <a:pt x="12438" y="10288"/>
                  </a:lnTo>
                  <a:lnTo>
                    <a:pt x="11683" y="10560"/>
                  </a:lnTo>
                  <a:lnTo>
                    <a:pt x="10888" y="10792"/>
                  </a:lnTo>
                  <a:lnTo>
                    <a:pt x="10055" y="11025"/>
                  </a:lnTo>
                  <a:lnTo>
                    <a:pt x="9668" y="10540"/>
                  </a:lnTo>
                  <a:lnTo>
                    <a:pt x="9280" y="10037"/>
                  </a:lnTo>
                  <a:lnTo>
                    <a:pt x="8912" y="9552"/>
                  </a:lnTo>
                  <a:lnTo>
                    <a:pt x="8563" y="9068"/>
                  </a:lnTo>
                  <a:lnTo>
                    <a:pt x="7924" y="8119"/>
                  </a:lnTo>
                  <a:lnTo>
                    <a:pt x="7343" y="7208"/>
                  </a:lnTo>
                  <a:lnTo>
                    <a:pt x="7885" y="6976"/>
                  </a:lnTo>
                  <a:lnTo>
                    <a:pt x="8389" y="6743"/>
                  </a:lnTo>
                  <a:lnTo>
                    <a:pt x="8854" y="6491"/>
                  </a:lnTo>
                  <a:lnTo>
                    <a:pt x="9280" y="6259"/>
                  </a:lnTo>
                  <a:lnTo>
                    <a:pt x="9648" y="6007"/>
                  </a:lnTo>
                  <a:lnTo>
                    <a:pt x="9997" y="5774"/>
                  </a:lnTo>
                  <a:lnTo>
                    <a:pt x="10307" y="5542"/>
                  </a:lnTo>
                  <a:lnTo>
                    <a:pt x="10578" y="5309"/>
                  </a:lnTo>
                  <a:lnTo>
                    <a:pt x="10811" y="5096"/>
                  </a:lnTo>
                  <a:lnTo>
                    <a:pt x="11024" y="4902"/>
                  </a:lnTo>
                  <a:lnTo>
                    <a:pt x="11334" y="4573"/>
                  </a:lnTo>
                  <a:lnTo>
                    <a:pt x="11508" y="4360"/>
                  </a:lnTo>
                  <a:lnTo>
                    <a:pt x="11586" y="4263"/>
                  </a:lnTo>
                  <a:lnTo>
                    <a:pt x="11314" y="4089"/>
                  </a:lnTo>
                  <a:lnTo>
                    <a:pt x="11256" y="4166"/>
                  </a:lnTo>
                  <a:lnTo>
                    <a:pt x="11082" y="4379"/>
                  </a:lnTo>
                  <a:lnTo>
                    <a:pt x="10772" y="4709"/>
                  </a:lnTo>
                  <a:lnTo>
                    <a:pt x="10346" y="5096"/>
                  </a:lnTo>
                  <a:lnTo>
                    <a:pt x="10075" y="5309"/>
                  </a:lnTo>
                  <a:lnTo>
                    <a:pt x="9784" y="5542"/>
                  </a:lnTo>
                  <a:lnTo>
                    <a:pt x="9435" y="5774"/>
                  </a:lnTo>
                  <a:lnTo>
                    <a:pt x="9067" y="6007"/>
                  </a:lnTo>
                  <a:lnTo>
                    <a:pt x="8660" y="6239"/>
                  </a:lnTo>
                  <a:lnTo>
                    <a:pt x="8195" y="6491"/>
                  </a:lnTo>
                  <a:lnTo>
                    <a:pt x="7711" y="6704"/>
                  </a:lnTo>
                  <a:lnTo>
                    <a:pt x="7188" y="6917"/>
                  </a:lnTo>
                  <a:lnTo>
                    <a:pt x="6645" y="5987"/>
                  </a:lnTo>
                  <a:lnTo>
                    <a:pt x="6180" y="5096"/>
                  </a:lnTo>
                  <a:lnTo>
                    <a:pt x="5793" y="4302"/>
                  </a:lnTo>
                  <a:lnTo>
                    <a:pt x="5464" y="3604"/>
                  </a:lnTo>
                  <a:lnTo>
                    <a:pt x="5599" y="3430"/>
                  </a:lnTo>
                  <a:lnTo>
                    <a:pt x="5696" y="3256"/>
                  </a:lnTo>
                  <a:lnTo>
                    <a:pt x="5851" y="2984"/>
                  </a:lnTo>
                  <a:lnTo>
                    <a:pt x="5948" y="2791"/>
                  </a:lnTo>
                  <a:lnTo>
                    <a:pt x="5967" y="2713"/>
                  </a:lnTo>
                  <a:lnTo>
                    <a:pt x="5657" y="2636"/>
                  </a:lnTo>
                  <a:lnTo>
                    <a:pt x="5580" y="2849"/>
                  </a:lnTo>
                  <a:lnTo>
                    <a:pt x="5483" y="3043"/>
                  </a:lnTo>
                  <a:lnTo>
                    <a:pt x="5328" y="3294"/>
                  </a:lnTo>
                  <a:lnTo>
                    <a:pt x="5115" y="2791"/>
                  </a:lnTo>
                  <a:lnTo>
                    <a:pt x="4979" y="2423"/>
                  </a:lnTo>
                  <a:lnTo>
                    <a:pt x="4844" y="2074"/>
                  </a:lnTo>
                  <a:lnTo>
                    <a:pt x="4553" y="2171"/>
                  </a:lnTo>
                  <a:lnTo>
                    <a:pt x="4689" y="2578"/>
                  </a:lnTo>
                  <a:lnTo>
                    <a:pt x="4863" y="3004"/>
                  </a:lnTo>
                  <a:lnTo>
                    <a:pt x="5115" y="3585"/>
                  </a:lnTo>
                  <a:lnTo>
                    <a:pt x="4979" y="3740"/>
                  </a:lnTo>
                  <a:lnTo>
                    <a:pt x="4824" y="3895"/>
                  </a:lnTo>
                  <a:lnTo>
                    <a:pt x="4650" y="4050"/>
                  </a:lnTo>
                  <a:lnTo>
                    <a:pt x="4437" y="4205"/>
                  </a:lnTo>
                  <a:lnTo>
                    <a:pt x="4224" y="4360"/>
                  </a:lnTo>
                  <a:lnTo>
                    <a:pt x="3972" y="4515"/>
                  </a:lnTo>
                  <a:lnTo>
                    <a:pt x="3700" y="4651"/>
                  </a:lnTo>
                  <a:lnTo>
                    <a:pt x="3410" y="4786"/>
                  </a:lnTo>
                  <a:lnTo>
                    <a:pt x="3100" y="4902"/>
                  </a:lnTo>
                  <a:lnTo>
                    <a:pt x="2751" y="4999"/>
                  </a:lnTo>
                  <a:lnTo>
                    <a:pt x="2364" y="5096"/>
                  </a:lnTo>
                  <a:lnTo>
                    <a:pt x="1957" y="5154"/>
                  </a:lnTo>
                  <a:lnTo>
                    <a:pt x="1531" y="5212"/>
                  </a:lnTo>
                  <a:lnTo>
                    <a:pt x="1046" y="5232"/>
                  </a:lnTo>
                  <a:lnTo>
                    <a:pt x="543" y="5251"/>
                  </a:lnTo>
                  <a:lnTo>
                    <a:pt x="0" y="5232"/>
                  </a:lnTo>
                  <a:lnTo>
                    <a:pt x="116" y="5542"/>
                  </a:lnTo>
                  <a:lnTo>
                    <a:pt x="639" y="5561"/>
                  </a:lnTo>
                  <a:lnTo>
                    <a:pt x="1104" y="5561"/>
                  </a:lnTo>
                  <a:lnTo>
                    <a:pt x="1531" y="5522"/>
                  </a:lnTo>
                  <a:lnTo>
                    <a:pt x="1937" y="5484"/>
                  </a:lnTo>
                  <a:lnTo>
                    <a:pt x="2325" y="5406"/>
                  </a:lnTo>
                  <a:lnTo>
                    <a:pt x="2674" y="5329"/>
                  </a:lnTo>
                  <a:lnTo>
                    <a:pt x="3003" y="5232"/>
                  </a:lnTo>
                  <a:lnTo>
                    <a:pt x="3332" y="5135"/>
                  </a:lnTo>
                  <a:lnTo>
                    <a:pt x="3623" y="5019"/>
                  </a:lnTo>
                  <a:lnTo>
                    <a:pt x="3875" y="4883"/>
                  </a:lnTo>
                  <a:lnTo>
                    <a:pt x="4127" y="4767"/>
                  </a:lnTo>
                  <a:lnTo>
                    <a:pt x="4359" y="4612"/>
                  </a:lnTo>
                  <a:lnTo>
                    <a:pt x="4572" y="4476"/>
                  </a:lnTo>
                  <a:lnTo>
                    <a:pt x="4766" y="4321"/>
                  </a:lnTo>
                  <a:lnTo>
                    <a:pt x="4940" y="4186"/>
                  </a:lnTo>
                  <a:lnTo>
                    <a:pt x="5250" y="3876"/>
                  </a:lnTo>
                  <a:lnTo>
                    <a:pt x="5560" y="4554"/>
                  </a:lnTo>
                  <a:lnTo>
                    <a:pt x="5929" y="5309"/>
                  </a:lnTo>
                  <a:lnTo>
                    <a:pt x="6374" y="6142"/>
                  </a:lnTo>
                  <a:lnTo>
                    <a:pt x="6878" y="7034"/>
                  </a:lnTo>
                  <a:lnTo>
                    <a:pt x="6297" y="7227"/>
                  </a:lnTo>
                  <a:lnTo>
                    <a:pt x="5677" y="7402"/>
                  </a:lnTo>
                  <a:lnTo>
                    <a:pt x="5018" y="7557"/>
                  </a:lnTo>
                  <a:lnTo>
                    <a:pt x="4320" y="7692"/>
                  </a:lnTo>
                  <a:lnTo>
                    <a:pt x="3584" y="7789"/>
                  </a:lnTo>
                  <a:lnTo>
                    <a:pt x="2790" y="7867"/>
                  </a:lnTo>
                  <a:lnTo>
                    <a:pt x="1957" y="7905"/>
                  </a:lnTo>
                  <a:lnTo>
                    <a:pt x="1066" y="7925"/>
                  </a:lnTo>
                  <a:lnTo>
                    <a:pt x="1240" y="8235"/>
                  </a:lnTo>
                  <a:lnTo>
                    <a:pt x="1298" y="8235"/>
                  </a:lnTo>
                  <a:lnTo>
                    <a:pt x="2170" y="8215"/>
                  </a:lnTo>
                  <a:lnTo>
                    <a:pt x="2984" y="8177"/>
                  </a:lnTo>
                  <a:lnTo>
                    <a:pt x="3778" y="8080"/>
                  </a:lnTo>
                  <a:lnTo>
                    <a:pt x="4514" y="7983"/>
                  </a:lnTo>
                  <a:lnTo>
                    <a:pt x="5192" y="7847"/>
                  </a:lnTo>
                  <a:lnTo>
                    <a:pt x="5851" y="7692"/>
                  </a:lnTo>
                  <a:lnTo>
                    <a:pt x="6471" y="7518"/>
                  </a:lnTo>
                  <a:lnTo>
                    <a:pt x="7052" y="7324"/>
                  </a:lnTo>
                  <a:lnTo>
                    <a:pt x="7614" y="8235"/>
                  </a:lnTo>
                  <a:lnTo>
                    <a:pt x="8253" y="9165"/>
                  </a:lnTo>
                  <a:lnTo>
                    <a:pt x="8602" y="9649"/>
                  </a:lnTo>
                  <a:lnTo>
                    <a:pt x="8951" y="10133"/>
                  </a:lnTo>
                  <a:lnTo>
                    <a:pt x="9338" y="10618"/>
                  </a:lnTo>
                  <a:lnTo>
                    <a:pt x="9726" y="11102"/>
                  </a:lnTo>
                  <a:lnTo>
                    <a:pt x="9028" y="11257"/>
                  </a:lnTo>
                  <a:lnTo>
                    <a:pt x="8312" y="11373"/>
                  </a:lnTo>
                  <a:lnTo>
                    <a:pt x="7556" y="11490"/>
                  </a:lnTo>
                  <a:lnTo>
                    <a:pt x="6800" y="11567"/>
                  </a:lnTo>
                  <a:lnTo>
                    <a:pt x="6025" y="11645"/>
                  </a:lnTo>
                  <a:lnTo>
                    <a:pt x="5212" y="11683"/>
                  </a:lnTo>
                  <a:lnTo>
                    <a:pt x="3546" y="11683"/>
                  </a:lnTo>
                  <a:lnTo>
                    <a:pt x="3836" y="11993"/>
                  </a:lnTo>
                  <a:lnTo>
                    <a:pt x="4417" y="12013"/>
                  </a:lnTo>
                  <a:lnTo>
                    <a:pt x="5173" y="11993"/>
                  </a:lnTo>
                  <a:lnTo>
                    <a:pt x="5909" y="11974"/>
                  </a:lnTo>
                  <a:lnTo>
                    <a:pt x="6626" y="11916"/>
                  </a:lnTo>
                  <a:lnTo>
                    <a:pt x="7323" y="11838"/>
                  </a:lnTo>
                  <a:lnTo>
                    <a:pt x="8002" y="11742"/>
                  </a:lnTo>
                  <a:lnTo>
                    <a:pt x="8660" y="11645"/>
                  </a:lnTo>
                  <a:lnTo>
                    <a:pt x="9319" y="11509"/>
                  </a:lnTo>
                  <a:lnTo>
                    <a:pt x="9958" y="11373"/>
                  </a:lnTo>
                  <a:lnTo>
                    <a:pt x="10326" y="11800"/>
                  </a:lnTo>
                  <a:lnTo>
                    <a:pt x="10695" y="12226"/>
                  </a:lnTo>
                  <a:lnTo>
                    <a:pt x="11101" y="12652"/>
                  </a:lnTo>
                  <a:lnTo>
                    <a:pt x="11508" y="13059"/>
                  </a:lnTo>
                  <a:lnTo>
                    <a:pt x="11934" y="13466"/>
                  </a:lnTo>
                  <a:lnTo>
                    <a:pt x="12361" y="13873"/>
                  </a:lnTo>
                  <a:lnTo>
                    <a:pt x="12826" y="14280"/>
                  </a:lnTo>
                  <a:lnTo>
                    <a:pt x="13291" y="14667"/>
                  </a:lnTo>
                  <a:lnTo>
                    <a:pt x="12671" y="14764"/>
                  </a:lnTo>
                  <a:lnTo>
                    <a:pt x="12051" y="14861"/>
                  </a:lnTo>
                  <a:lnTo>
                    <a:pt x="11411" y="14919"/>
                  </a:lnTo>
                  <a:lnTo>
                    <a:pt x="10772" y="14977"/>
                  </a:lnTo>
                  <a:lnTo>
                    <a:pt x="10094" y="15016"/>
                  </a:lnTo>
                  <a:lnTo>
                    <a:pt x="9416" y="15035"/>
                  </a:lnTo>
                  <a:lnTo>
                    <a:pt x="8718" y="15055"/>
                  </a:lnTo>
                  <a:lnTo>
                    <a:pt x="8002" y="15035"/>
                  </a:lnTo>
                  <a:lnTo>
                    <a:pt x="8370" y="15210"/>
                  </a:lnTo>
                  <a:lnTo>
                    <a:pt x="8757" y="15384"/>
                  </a:lnTo>
                  <a:lnTo>
                    <a:pt x="8776" y="15384"/>
                  </a:lnTo>
                  <a:lnTo>
                    <a:pt x="9435" y="15364"/>
                  </a:lnTo>
                  <a:lnTo>
                    <a:pt x="10055" y="15345"/>
                  </a:lnTo>
                  <a:lnTo>
                    <a:pt x="10695" y="15306"/>
                  </a:lnTo>
                  <a:lnTo>
                    <a:pt x="11295" y="15268"/>
                  </a:lnTo>
                  <a:lnTo>
                    <a:pt x="11896" y="15190"/>
                  </a:lnTo>
                  <a:lnTo>
                    <a:pt x="12477" y="15113"/>
                  </a:lnTo>
                  <a:lnTo>
                    <a:pt x="13058" y="15035"/>
                  </a:lnTo>
                  <a:lnTo>
                    <a:pt x="13620" y="14938"/>
                  </a:lnTo>
                  <a:lnTo>
                    <a:pt x="14221" y="15384"/>
                  </a:lnTo>
                  <a:lnTo>
                    <a:pt x="14860" y="15829"/>
                  </a:lnTo>
                  <a:lnTo>
                    <a:pt x="15499" y="16256"/>
                  </a:lnTo>
                  <a:lnTo>
                    <a:pt x="16177" y="16663"/>
                  </a:lnTo>
                  <a:lnTo>
                    <a:pt x="16797" y="16643"/>
                  </a:lnTo>
                  <a:lnTo>
                    <a:pt x="16061" y="16236"/>
                  </a:lnTo>
                  <a:lnTo>
                    <a:pt x="15364" y="15791"/>
                  </a:lnTo>
                  <a:lnTo>
                    <a:pt x="14686" y="15326"/>
                  </a:lnTo>
                  <a:lnTo>
                    <a:pt x="14027" y="14841"/>
                  </a:lnTo>
                  <a:lnTo>
                    <a:pt x="14976" y="14628"/>
                  </a:lnTo>
                  <a:lnTo>
                    <a:pt x="15887" y="14376"/>
                  </a:lnTo>
                  <a:lnTo>
                    <a:pt x="16759" y="14086"/>
                  </a:lnTo>
                  <a:lnTo>
                    <a:pt x="17611" y="13776"/>
                  </a:lnTo>
                  <a:lnTo>
                    <a:pt x="18405" y="13446"/>
                  </a:lnTo>
                  <a:lnTo>
                    <a:pt x="19161" y="13078"/>
                  </a:lnTo>
                  <a:lnTo>
                    <a:pt x="19897" y="12710"/>
                  </a:lnTo>
                  <a:lnTo>
                    <a:pt x="20595" y="12303"/>
                  </a:lnTo>
                  <a:lnTo>
                    <a:pt x="21195" y="12613"/>
                  </a:lnTo>
                  <a:lnTo>
                    <a:pt x="21835" y="12885"/>
                  </a:lnTo>
                  <a:lnTo>
                    <a:pt x="22474" y="13156"/>
                  </a:lnTo>
                  <a:lnTo>
                    <a:pt x="23152" y="13388"/>
                  </a:lnTo>
                  <a:lnTo>
                    <a:pt x="23850" y="13601"/>
                  </a:lnTo>
                  <a:lnTo>
                    <a:pt x="24566" y="13776"/>
                  </a:lnTo>
                  <a:lnTo>
                    <a:pt x="25303" y="13931"/>
                  </a:lnTo>
                  <a:lnTo>
                    <a:pt x="26058" y="14047"/>
                  </a:lnTo>
                  <a:lnTo>
                    <a:pt x="26465" y="13776"/>
                  </a:lnTo>
                  <a:lnTo>
                    <a:pt x="25690" y="13679"/>
                  </a:lnTo>
                  <a:lnTo>
                    <a:pt x="24934" y="13543"/>
                  </a:lnTo>
                  <a:lnTo>
                    <a:pt x="24218" y="13369"/>
                  </a:lnTo>
                  <a:lnTo>
                    <a:pt x="23501" y="13175"/>
                  </a:lnTo>
                  <a:lnTo>
                    <a:pt x="22823" y="12943"/>
                  </a:lnTo>
                  <a:lnTo>
                    <a:pt x="22164" y="12691"/>
                  </a:lnTo>
                  <a:lnTo>
                    <a:pt x="21525" y="12420"/>
                  </a:lnTo>
                  <a:lnTo>
                    <a:pt x="20905" y="12110"/>
                  </a:lnTo>
                  <a:lnTo>
                    <a:pt x="21486" y="11742"/>
                  </a:lnTo>
                  <a:lnTo>
                    <a:pt x="22048" y="11354"/>
                  </a:lnTo>
                  <a:lnTo>
                    <a:pt x="22571" y="10947"/>
                  </a:lnTo>
                  <a:lnTo>
                    <a:pt x="23075" y="10540"/>
                  </a:lnTo>
                  <a:lnTo>
                    <a:pt x="23559" y="10133"/>
                  </a:lnTo>
                  <a:lnTo>
                    <a:pt x="24004" y="9727"/>
                  </a:lnTo>
                  <a:lnTo>
                    <a:pt x="24431" y="9320"/>
                  </a:lnTo>
                  <a:lnTo>
                    <a:pt x="24838" y="8913"/>
                  </a:lnTo>
                  <a:lnTo>
                    <a:pt x="25322" y="9262"/>
                  </a:lnTo>
                  <a:lnTo>
                    <a:pt x="25826" y="9610"/>
                  </a:lnTo>
                  <a:lnTo>
                    <a:pt x="26368" y="9920"/>
                  </a:lnTo>
                  <a:lnTo>
                    <a:pt x="26930" y="10211"/>
                  </a:lnTo>
                  <a:lnTo>
                    <a:pt x="27492" y="10463"/>
                  </a:lnTo>
                  <a:lnTo>
                    <a:pt x="28092" y="10676"/>
                  </a:lnTo>
                  <a:lnTo>
                    <a:pt x="28402" y="10773"/>
                  </a:lnTo>
                  <a:lnTo>
                    <a:pt x="28712" y="10850"/>
                  </a:lnTo>
                  <a:lnTo>
                    <a:pt x="29022" y="10908"/>
                  </a:lnTo>
                  <a:lnTo>
                    <a:pt x="29352" y="10967"/>
                  </a:lnTo>
                  <a:lnTo>
                    <a:pt x="29565" y="10676"/>
                  </a:lnTo>
                  <a:lnTo>
                    <a:pt x="29235" y="10618"/>
                  </a:lnTo>
                  <a:lnTo>
                    <a:pt x="28926" y="10560"/>
                  </a:lnTo>
                  <a:lnTo>
                    <a:pt x="28616" y="10482"/>
                  </a:lnTo>
                  <a:lnTo>
                    <a:pt x="28306" y="10405"/>
                  </a:lnTo>
                  <a:lnTo>
                    <a:pt x="28015" y="10308"/>
                  </a:lnTo>
                  <a:lnTo>
                    <a:pt x="27705" y="10211"/>
                  </a:lnTo>
                  <a:lnTo>
                    <a:pt x="27143" y="9959"/>
                  </a:lnTo>
                  <a:lnTo>
                    <a:pt x="26581" y="9688"/>
                  </a:lnTo>
                  <a:lnTo>
                    <a:pt x="26039" y="9378"/>
                  </a:lnTo>
                  <a:lnTo>
                    <a:pt x="25535" y="9029"/>
                  </a:lnTo>
                  <a:lnTo>
                    <a:pt x="25051" y="8680"/>
                  </a:lnTo>
                  <a:lnTo>
                    <a:pt x="25516" y="8157"/>
                  </a:lnTo>
                  <a:lnTo>
                    <a:pt x="25961" y="7634"/>
                  </a:lnTo>
                  <a:lnTo>
                    <a:pt x="26388" y="7111"/>
                  </a:lnTo>
                  <a:lnTo>
                    <a:pt x="26775" y="6569"/>
                  </a:lnTo>
                  <a:lnTo>
                    <a:pt x="27124" y="6065"/>
                  </a:lnTo>
                  <a:lnTo>
                    <a:pt x="27472" y="5542"/>
                  </a:lnTo>
                  <a:lnTo>
                    <a:pt x="27782" y="5038"/>
                  </a:lnTo>
                  <a:lnTo>
                    <a:pt x="28073" y="4534"/>
                  </a:lnTo>
                  <a:lnTo>
                    <a:pt x="28402" y="4786"/>
                  </a:lnTo>
                  <a:lnTo>
                    <a:pt x="28751" y="5019"/>
                  </a:lnTo>
                  <a:lnTo>
                    <a:pt x="29158" y="5232"/>
                  </a:lnTo>
                  <a:lnTo>
                    <a:pt x="29584" y="5445"/>
                  </a:lnTo>
                  <a:lnTo>
                    <a:pt x="30069" y="5658"/>
                  </a:lnTo>
                  <a:lnTo>
                    <a:pt x="30572" y="5832"/>
                  </a:lnTo>
                  <a:lnTo>
                    <a:pt x="31134" y="6007"/>
                  </a:lnTo>
                  <a:lnTo>
                    <a:pt x="31754" y="6142"/>
                  </a:lnTo>
                  <a:lnTo>
                    <a:pt x="31851" y="5832"/>
                  </a:lnTo>
                  <a:lnTo>
                    <a:pt x="31231" y="5697"/>
                  </a:lnTo>
                  <a:lnTo>
                    <a:pt x="30689" y="5542"/>
                  </a:lnTo>
                  <a:lnTo>
                    <a:pt x="30165" y="5348"/>
                  </a:lnTo>
                  <a:lnTo>
                    <a:pt x="29700" y="5154"/>
                  </a:lnTo>
                  <a:lnTo>
                    <a:pt x="29274" y="4941"/>
                  </a:lnTo>
                  <a:lnTo>
                    <a:pt x="28887" y="4728"/>
                  </a:lnTo>
                  <a:lnTo>
                    <a:pt x="28538" y="4496"/>
                  </a:lnTo>
                  <a:lnTo>
                    <a:pt x="28228" y="4263"/>
                  </a:lnTo>
                  <a:lnTo>
                    <a:pt x="28693" y="3411"/>
                  </a:lnTo>
                  <a:lnTo>
                    <a:pt x="29061" y="2616"/>
                  </a:lnTo>
                  <a:lnTo>
                    <a:pt x="29371" y="1919"/>
                  </a:lnTo>
                  <a:lnTo>
                    <a:pt x="29623" y="1299"/>
                  </a:lnTo>
                  <a:lnTo>
                    <a:pt x="29797" y="795"/>
                  </a:lnTo>
                  <a:lnTo>
                    <a:pt x="29933" y="427"/>
                  </a:lnTo>
                  <a:lnTo>
                    <a:pt x="30030" y="78"/>
                  </a:lnTo>
                  <a:lnTo>
                    <a:pt x="29720" y="1"/>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349" name="Google Shape;1349;p26"/>
            <p:cNvSpPr/>
            <p:nvPr/>
          </p:nvSpPr>
          <p:spPr>
            <a:xfrm>
              <a:off x="9733825" y="4405650"/>
              <a:ext cx="249475" cy="141950"/>
            </a:xfrm>
            <a:custGeom>
              <a:avLst/>
              <a:gdLst/>
              <a:ahLst/>
              <a:cxnLst/>
              <a:rect l="l" t="t" r="r" b="b"/>
              <a:pathLst>
                <a:path w="9979" h="5678" fill="none" extrusionOk="0">
                  <a:moveTo>
                    <a:pt x="3411" y="5678"/>
                  </a:moveTo>
                  <a:lnTo>
                    <a:pt x="3411" y="5678"/>
                  </a:lnTo>
                  <a:lnTo>
                    <a:pt x="2926" y="5290"/>
                  </a:lnTo>
                  <a:lnTo>
                    <a:pt x="2481" y="4883"/>
                  </a:lnTo>
                  <a:lnTo>
                    <a:pt x="2016" y="4496"/>
                  </a:lnTo>
                  <a:lnTo>
                    <a:pt x="1589" y="4069"/>
                  </a:lnTo>
                  <a:lnTo>
                    <a:pt x="1182" y="3663"/>
                  </a:lnTo>
                  <a:lnTo>
                    <a:pt x="776" y="3236"/>
                  </a:lnTo>
                  <a:lnTo>
                    <a:pt x="388" y="2810"/>
                  </a:lnTo>
                  <a:lnTo>
                    <a:pt x="1" y="2384"/>
                  </a:lnTo>
                  <a:lnTo>
                    <a:pt x="1" y="2384"/>
                  </a:lnTo>
                  <a:lnTo>
                    <a:pt x="834" y="2151"/>
                  </a:lnTo>
                  <a:lnTo>
                    <a:pt x="1628" y="1900"/>
                  </a:lnTo>
                  <a:lnTo>
                    <a:pt x="2384" y="1628"/>
                  </a:lnTo>
                  <a:lnTo>
                    <a:pt x="3101" y="1338"/>
                  </a:lnTo>
                  <a:lnTo>
                    <a:pt x="3817" y="1028"/>
                  </a:lnTo>
                  <a:lnTo>
                    <a:pt x="4476" y="698"/>
                  </a:lnTo>
                  <a:lnTo>
                    <a:pt x="5115" y="369"/>
                  </a:lnTo>
                  <a:lnTo>
                    <a:pt x="5735" y="1"/>
                  </a:lnTo>
                  <a:lnTo>
                    <a:pt x="5735" y="1"/>
                  </a:lnTo>
                  <a:lnTo>
                    <a:pt x="6162" y="427"/>
                  </a:lnTo>
                  <a:lnTo>
                    <a:pt x="6646" y="853"/>
                  </a:lnTo>
                  <a:lnTo>
                    <a:pt x="7130" y="1280"/>
                  </a:lnTo>
                  <a:lnTo>
                    <a:pt x="7653" y="1686"/>
                  </a:lnTo>
                  <a:lnTo>
                    <a:pt x="8196" y="2093"/>
                  </a:lnTo>
                  <a:lnTo>
                    <a:pt x="8758" y="2481"/>
                  </a:lnTo>
                  <a:lnTo>
                    <a:pt x="9358" y="2868"/>
                  </a:lnTo>
                  <a:lnTo>
                    <a:pt x="9978" y="3217"/>
                  </a:lnTo>
                  <a:lnTo>
                    <a:pt x="9978" y="3217"/>
                  </a:lnTo>
                  <a:lnTo>
                    <a:pt x="9281" y="3605"/>
                  </a:lnTo>
                  <a:lnTo>
                    <a:pt x="8545" y="3973"/>
                  </a:lnTo>
                  <a:lnTo>
                    <a:pt x="7789" y="4321"/>
                  </a:lnTo>
                  <a:lnTo>
                    <a:pt x="6975" y="4651"/>
                  </a:lnTo>
                  <a:lnTo>
                    <a:pt x="6142" y="4961"/>
                  </a:lnTo>
                  <a:lnTo>
                    <a:pt x="5270" y="5232"/>
                  </a:lnTo>
                  <a:lnTo>
                    <a:pt x="4360" y="5464"/>
                  </a:lnTo>
                  <a:lnTo>
                    <a:pt x="3411" y="5678"/>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50" name="Google Shape;1350;p26"/>
            <p:cNvSpPr/>
            <p:nvPr/>
          </p:nvSpPr>
          <p:spPr>
            <a:xfrm>
              <a:off x="9448050" y="4088900"/>
              <a:ext cx="840875" cy="193750"/>
            </a:xfrm>
            <a:custGeom>
              <a:avLst/>
              <a:gdLst/>
              <a:ahLst/>
              <a:cxnLst/>
              <a:rect l="l" t="t" r="r" b="b"/>
              <a:pathLst>
                <a:path w="33635" h="7750" extrusionOk="0">
                  <a:moveTo>
                    <a:pt x="698" y="7362"/>
                  </a:moveTo>
                  <a:lnTo>
                    <a:pt x="698" y="7362"/>
                  </a:lnTo>
                  <a:lnTo>
                    <a:pt x="795" y="7750"/>
                  </a:lnTo>
                  <a:lnTo>
                    <a:pt x="795" y="7750"/>
                  </a:lnTo>
                  <a:lnTo>
                    <a:pt x="795" y="7750"/>
                  </a:lnTo>
                  <a:lnTo>
                    <a:pt x="698" y="7362"/>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lnTo>
                    <a:pt x="1" y="1647"/>
                  </a:lnTo>
                  <a:lnTo>
                    <a:pt x="1" y="1647"/>
                  </a:lnTo>
                  <a:lnTo>
                    <a:pt x="1" y="1647"/>
                  </a:lnTo>
                  <a:close/>
                  <a:moveTo>
                    <a:pt x="33634" y="0"/>
                  </a:moveTo>
                  <a:lnTo>
                    <a:pt x="33634" y="0"/>
                  </a:lnTo>
                  <a:lnTo>
                    <a:pt x="33634" y="0"/>
                  </a:lnTo>
                  <a:lnTo>
                    <a:pt x="33634" y="0"/>
                  </a:lnTo>
                  <a:lnTo>
                    <a:pt x="33634" y="0"/>
                  </a:lnTo>
                  <a:close/>
                  <a:moveTo>
                    <a:pt x="33634" y="0"/>
                  </a:moveTo>
                  <a:lnTo>
                    <a:pt x="33634" y="0"/>
                  </a:lnTo>
                  <a:lnTo>
                    <a:pt x="33634" y="0"/>
                  </a:lnTo>
                  <a:lnTo>
                    <a:pt x="33634" y="0"/>
                  </a:lnTo>
                  <a:lnTo>
                    <a:pt x="33634" y="0"/>
                  </a:lnTo>
                  <a:lnTo>
                    <a:pt x="33634" y="0"/>
                  </a:lnTo>
                  <a:lnTo>
                    <a:pt x="33634" y="0"/>
                  </a:lnTo>
                  <a:lnTo>
                    <a:pt x="33634" y="0"/>
                  </a:lnTo>
                  <a:close/>
                </a:path>
              </a:pathLst>
            </a:custGeom>
            <a:solidFill>
              <a:srgbClr val="F2D9B3"/>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351" name="Google Shape;1351;p26"/>
            <p:cNvSpPr/>
            <p:nvPr/>
          </p:nvSpPr>
          <p:spPr>
            <a:xfrm>
              <a:off x="9465500" y="4272950"/>
              <a:ext cx="2450" cy="9700"/>
            </a:xfrm>
            <a:custGeom>
              <a:avLst/>
              <a:gdLst/>
              <a:ahLst/>
              <a:cxnLst/>
              <a:rect l="l" t="t" r="r" b="b"/>
              <a:pathLst>
                <a:path w="98" h="388" fill="none" extrusionOk="0">
                  <a:moveTo>
                    <a:pt x="0" y="0"/>
                  </a:moveTo>
                  <a:lnTo>
                    <a:pt x="0" y="0"/>
                  </a:lnTo>
                  <a:lnTo>
                    <a:pt x="97" y="388"/>
                  </a:lnTo>
                  <a:lnTo>
                    <a:pt x="97" y="388"/>
                  </a:lnTo>
                  <a:lnTo>
                    <a:pt x="97" y="388"/>
                  </a:lnTo>
                  <a:lnTo>
                    <a:pt x="0"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52" name="Google Shape;1352;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53" name="Google Shape;1353;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54" name="Google Shape;1354;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55" name="Google Shape;1355;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56" name="Google Shape;1356;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57" name="Google Shape;1357;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58" name="Google Shape;1358;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59" name="Google Shape;1359;p26"/>
            <p:cNvSpPr/>
            <p:nvPr/>
          </p:nvSpPr>
          <p:spPr>
            <a:xfrm>
              <a:off x="9448050" y="4088900"/>
              <a:ext cx="845725" cy="273200"/>
            </a:xfrm>
            <a:custGeom>
              <a:avLst/>
              <a:gdLst/>
              <a:ahLst/>
              <a:cxnLst/>
              <a:rect l="l" t="t" r="r" b="b"/>
              <a:pathLst>
                <a:path w="33829" h="10928" extrusionOk="0">
                  <a:moveTo>
                    <a:pt x="33634" y="0"/>
                  </a:moveTo>
                  <a:lnTo>
                    <a:pt x="33596" y="78"/>
                  </a:lnTo>
                  <a:lnTo>
                    <a:pt x="33634" y="39"/>
                  </a:lnTo>
                  <a:lnTo>
                    <a:pt x="33660" y="246"/>
                  </a:lnTo>
                  <a:lnTo>
                    <a:pt x="33634" y="0"/>
                  </a:lnTo>
                  <a:close/>
                  <a:moveTo>
                    <a:pt x="33660" y="246"/>
                  </a:moveTo>
                  <a:lnTo>
                    <a:pt x="33673" y="368"/>
                  </a:lnTo>
                  <a:lnTo>
                    <a:pt x="33712" y="756"/>
                  </a:lnTo>
                  <a:lnTo>
                    <a:pt x="33718" y="816"/>
                  </a:lnTo>
                  <a:lnTo>
                    <a:pt x="33673" y="349"/>
                  </a:lnTo>
                  <a:lnTo>
                    <a:pt x="33660" y="246"/>
                  </a:lnTo>
                  <a:close/>
                  <a:moveTo>
                    <a:pt x="33718" y="816"/>
                  </a:moveTo>
                  <a:lnTo>
                    <a:pt x="33731" y="950"/>
                  </a:lnTo>
                  <a:lnTo>
                    <a:pt x="33788" y="1598"/>
                  </a:lnTo>
                  <a:lnTo>
                    <a:pt x="33770" y="1298"/>
                  </a:lnTo>
                  <a:lnTo>
                    <a:pt x="33718" y="816"/>
                  </a:lnTo>
                  <a:close/>
                  <a:moveTo>
                    <a:pt x="1" y="1647"/>
                  </a:moveTo>
                  <a:lnTo>
                    <a:pt x="1" y="1744"/>
                  </a:lnTo>
                  <a:lnTo>
                    <a:pt x="350" y="2035"/>
                  </a:lnTo>
                  <a:lnTo>
                    <a:pt x="757" y="2306"/>
                  </a:lnTo>
                  <a:lnTo>
                    <a:pt x="427" y="2035"/>
                  </a:lnTo>
                  <a:lnTo>
                    <a:pt x="195" y="1821"/>
                  </a:lnTo>
                  <a:lnTo>
                    <a:pt x="1" y="1647"/>
                  </a:lnTo>
                  <a:close/>
                  <a:moveTo>
                    <a:pt x="33788" y="1598"/>
                  </a:moveTo>
                  <a:lnTo>
                    <a:pt x="33809" y="1957"/>
                  </a:lnTo>
                  <a:lnTo>
                    <a:pt x="33828" y="2713"/>
                  </a:lnTo>
                  <a:lnTo>
                    <a:pt x="33828" y="2383"/>
                  </a:lnTo>
                  <a:lnTo>
                    <a:pt x="33809" y="1841"/>
                  </a:lnTo>
                  <a:lnTo>
                    <a:pt x="33788" y="1598"/>
                  </a:lnTo>
                  <a:close/>
                  <a:moveTo>
                    <a:pt x="40" y="2829"/>
                  </a:moveTo>
                  <a:lnTo>
                    <a:pt x="78" y="3449"/>
                  </a:lnTo>
                  <a:lnTo>
                    <a:pt x="86" y="3542"/>
                  </a:lnTo>
                  <a:lnTo>
                    <a:pt x="40" y="2829"/>
                  </a:lnTo>
                  <a:close/>
                  <a:moveTo>
                    <a:pt x="86" y="3542"/>
                  </a:moveTo>
                  <a:lnTo>
                    <a:pt x="98" y="3720"/>
                  </a:lnTo>
                  <a:lnTo>
                    <a:pt x="109" y="3821"/>
                  </a:lnTo>
                  <a:lnTo>
                    <a:pt x="86" y="3542"/>
                  </a:lnTo>
                  <a:close/>
                  <a:moveTo>
                    <a:pt x="109" y="3821"/>
                  </a:moveTo>
                  <a:lnTo>
                    <a:pt x="137" y="4146"/>
                  </a:lnTo>
                  <a:lnTo>
                    <a:pt x="233" y="4960"/>
                  </a:lnTo>
                  <a:lnTo>
                    <a:pt x="323" y="5466"/>
                  </a:lnTo>
                  <a:lnTo>
                    <a:pt x="311" y="5386"/>
                  </a:lnTo>
                  <a:lnTo>
                    <a:pt x="214" y="4786"/>
                  </a:lnTo>
                  <a:lnTo>
                    <a:pt x="156" y="4224"/>
                  </a:lnTo>
                  <a:lnTo>
                    <a:pt x="109" y="3821"/>
                  </a:lnTo>
                  <a:close/>
                  <a:moveTo>
                    <a:pt x="33828" y="2965"/>
                  </a:moveTo>
                  <a:lnTo>
                    <a:pt x="33518" y="3255"/>
                  </a:lnTo>
                  <a:lnTo>
                    <a:pt x="33189" y="3565"/>
                  </a:lnTo>
                  <a:lnTo>
                    <a:pt x="32821" y="3856"/>
                  </a:lnTo>
                  <a:lnTo>
                    <a:pt x="32414" y="4166"/>
                  </a:lnTo>
                  <a:lnTo>
                    <a:pt x="32007" y="4456"/>
                  </a:lnTo>
                  <a:lnTo>
                    <a:pt x="31561" y="4747"/>
                  </a:lnTo>
                  <a:lnTo>
                    <a:pt x="30670" y="5328"/>
                  </a:lnTo>
                  <a:lnTo>
                    <a:pt x="30457" y="5813"/>
                  </a:lnTo>
                  <a:lnTo>
                    <a:pt x="30225" y="6336"/>
                  </a:lnTo>
                  <a:lnTo>
                    <a:pt x="29973" y="6897"/>
                  </a:lnTo>
                  <a:lnTo>
                    <a:pt x="29663" y="7517"/>
                  </a:lnTo>
                  <a:lnTo>
                    <a:pt x="30225" y="7207"/>
                  </a:lnTo>
                  <a:lnTo>
                    <a:pt x="30806" y="6897"/>
                  </a:lnTo>
                  <a:lnTo>
                    <a:pt x="31348" y="6568"/>
                  </a:lnTo>
                  <a:lnTo>
                    <a:pt x="31871" y="6219"/>
                  </a:lnTo>
                  <a:lnTo>
                    <a:pt x="32394" y="5832"/>
                  </a:lnTo>
                  <a:lnTo>
                    <a:pt x="32879" y="5425"/>
                  </a:lnTo>
                  <a:lnTo>
                    <a:pt x="33363" y="4979"/>
                  </a:lnTo>
                  <a:lnTo>
                    <a:pt x="33576" y="4747"/>
                  </a:lnTo>
                  <a:lnTo>
                    <a:pt x="33809" y="4495"/>
                  </a:lnTo>
                  <a:lnTo>
                    <a:pt x="33828" y="3565"/>
                  </a:lnTo>
                  <a:lnTo>
                    <a:pt x="33828" y="2965"/>
                  </a:lnTo>
                  <a:close/>
                  <a:moveTo>
                    <a:pt x="30205" y="5599"/>
                  </a:moveTo>
                  <a:lnTo>
                    <a:pt x="29198" y="6181"/>
                  </a:lnTo>
                  <a:lnTo>
                    <a:pt x="28210" y="6684"/>
                  </a:lnTo>
                  <a:lnTo>
                    <a:pt x="28384" y="6956"/>
                  </a:lnTo>
                  <a:lnTo>
                    <a:pt x="28578" y="7227"/>
                  </a:lnTo>
                  <a:lnTo>
                    <a:pt x="28830" y="7498"/>
                  </a:lnTo>
                  <a:lnTo>
                    <a:pt x="29101" y="7789"/>
                  </a:lnTo>
                  <a:lnTo>
                    <a:pt x="29159" y="7750"/>
                  </a:lnTo>
                  <a:lnTo>
                    <a:pt x="29469" y="7169"/>
                  </a:lnTo>
                  <a:lnTo>
                    <a:pt x="29760" y="6607"/>
                  </a:lnTo>
                  <a:lnTo>
                    <a:pt x="29992" y="6084"/>
                  </a:lnTo>
                  <a:lnTo>
                    <a:pt x="30205" y="5599"/>
                  </a:lnTo>
                  <a:close/>
                  <a:moveTo>
                    <a:pt x="323" y="5466"/>
                  </a:moveTo>
                  <a:lnTo>
                    <a:pt x="408" y="6006"/>
                  </a:lnTo>
                  <a:lnTo>
                    <a:pt x="543" y="6665"/>
                  </a:lnTo>
                  <a:lnTo>
                    <a:pt x="698" y="7362"/>
                  </a:lnTo>
                  <a:lnTo>
                    <a:pt x="795" y="7750"/>
                  </a:lnTo>
                  <a:lnTo>
                    <a:pt x="1493" y="8099"/>
                  </a:lnTo>
                  <a:lnTo>
                    <a:pt x="2210" y="8389"/>
                  </a:lnTo>
                  <a:lnTo>
                    <a:pt x="1919" y="7421"/>
                  </a:lnTo>
                  <a:lnTo>
                    <a:pt x="1667" y="6491"/>
                  </a:lnTo>
                  <a:lnTo>
                    <a:pt x="912" y="6142"/>
                  </a:lnTo>
                  <a:lnTo>
                    <a:pt x="640" y="5987"/>
                  </a:lnTo>
                  <a:lnTo>
                    <a:pt x="427" y="5851"/>
                  </a:lnTo>
                  <a:lnTo>
                    <a:pt x="388" y="5832"/>
                  </a:lnTo>
                  <a:lnTo>
                    <a:pt x="323" y="5466"/>
                  </a:lnTo>
                  <a:close/>
                  <a:moveTo>
                    <a:pt x="27919" y="6839"/>
                  </a:moveTo>
                  <a:lnTo>
                    <a:pt x="26970" y="7285"/>
                  </a:lnTo>
                  <a:lnTo>
                    <a:pt x="26543" y="7459"/>
                  </a:lnTo>
                  <a:lnTo>
                    <a:pt x="26175" y="7614"/>
                  </a:lnTo>
                  <a:lnTo>
                    <a:pt x="25303" y="7924"/>
                  </a:lnTo>
                  <a:lnTo>
                    <a:pt x="24451" y="8215"/>
                  </a:lnTo>
                  <a:lnTo>
                    <a:pt x="23579" y="8467"/>
                  </a:lnTo>
                  <a:lnTo>
                    <a:pt x="22727" y="8719"/>
                  </a:lnTo>
                  <a:lnTo>
                    <a:pt x="23153" y="9300"/>
                  </a:lnTo>
                  <a:lnTo>
                    <a:pt x="23657" y="9959"/>
                  </a:lnTo>
                  <a:lnTo>
                    <a:pt x="24645" y="9668"/>
                  </a:lnTo>
                  <a:lnTo>
                    <a:pt x="25148" y="9513"/>
                  </a:lnTo>
                  <a:lnTo>
                    <a:pt x="25633" y="9358"/>
                  </a:lnTo>
                  <a:lnTo>
                    <a:pt x="26098" y="9164"/>
                  </a:lnTo>
                  <a:lnTo>
                    <a:pt x="26582" y="8970"/>
                  </a:lnTo>
                  <a:lnTo>
                    <a:pt x="27047" y="8777"/>
                  </a:lnTo>
                  <a:lnTo>
                    <a:pt x="27512" y="8564"/>
                  </a:lnTo>
                  <a:lnTo>
                    <a:pt x="28791" y="7924"/>
                  </a:lnTo>
                  <a:lnTo>
                    <a:pt x="28520" y="7653"/>
                  </a:lnTo>
                  <a:lnTo>
                    <a:pt x="28287" y="7362"/>
                  </a:lnTo>
                  <a:lnTo>
                    <a:pt x="28093" y="7091"/>
                  </a:lnTo>
                  <a:lnTo>
                    <a:pt x="27919" y="6839"/>
                  </a:lnTo>
                  <a:close/>
                  <a:moveTo>
                    <a:pt x="22397" y="8796"/>
                  </a:moveTo>
                  <a:lnTo>
                    <a:pt x="21777" y="8932"/>
                  </a:lnTo>
                  <a:lnTo>
                    <a:pt x="21390" y="9339"/>
                  </a:lnTo>
                  <a:lnTo>
                    <a:pt x="20964" y="9765"/>
                  </a:lnTo>
                  <a:lnTo>
                    <a:pt x="20499" y="10210"/>
                  </a:lnTo>
                  <a:lnTo>
                    <a:pt x="19976" y="10656"/>
                  </a:lnTo>
                  <a:lnTo>
                    <a:pt x="20828" y="10540"/>
                  </a:lnTo>
                  <a:lnTo>
                    <a:pt x="21661" y="10404"/>
                  </a:lnTo>
                  <a:lnTo>
                    <a:pt x="22494" y="10230"/>
                  </a:lnTo>
                  <a:lnTo>
                    <a:pt x="23327" y="10036"/>
                  </a:lnTo>
                  <a:lnTo>
                    <a:pt x="22824" y="9377"/>
                  </a:lnTo>
                  <a:lnTo>
                    <a:pt x="22397" y="8796"/>
                  </a:lnTo>
                  <a:close/>
                  <a:moveTo>
                    <a:pt x="12265" y="9474"/>
                  </a:moveTo>
                  <a:lnTo>
                    <a:pt x="12342" y="10075"/>
                  </a:lnTo>
                  <a:lnTo>
                    <a:pt x="12458" y="10675"/>
                  </a:lnTo>
                  <a:lnTo>
                    <a:pt x="13233" y="10753"/>
                  </a:lnTo>
                  <a:lnTo>
                    <a:pt x="14008" y="10830"/>
                  </a:lnTo>
                  <a:lnTo>
                    <a:pt x="14783" y="10889"/>
                  </a:lnTo>
                  <a:lnTo>
                    <a:pt x="15558" y="10908"/>
                  </a:lnTo>
                  <a:lnTo>
                    <a:pt x="15035" y="10269"/>
                  </a:lnTo>
                  <a:lnTo>
                    <a:pt x="14590" y="9668"/>
                  </a:lnTo>
                  <a:lnTo>
                    <a:pt x="14028" y="9649"/>
                  </a:lnTo>
                  <a:lnTo>
                    <a:pt x="13447" y="9610"/>
                  </a:lnTo>
                  <a:lnTo>
                    <a:pt x="12846" y="9552"/>
                  </a:lnTo>
                  <a:lnTo>
                    <a:pt x="12265" y="9474"/>
                  </a:lnTo>
                  <a:close/>
                  <a:moveTo>
                    <a:pt x="21235" y="9048"/>
                  </a:moveTo>
                  <a:lnTo>
                    <a:pt x="20460" y="9203"/>
                  </a:lnTo>
                  <a:lnTo>
                    <a:pt x="19704" y="9319"/>
                  </a:lnTo>
                  <a:lnTo>
                    <a:pt x="18929" y="9435"/>
                  </a:lnTo>
                  <a:lnTo>
                    <a:pt x="18154" y="9513"/>
                  </a:lnTo>
                  <a:lnTo>
                    <a:pt x="17380" y="9590"/>
                  </a:lnTo>
                  <a:lnTo>
                    <a:pt x="16585" y="9629"/>
                  </a:lnTo>
                  <a:lnTo>
                    <a:pt x="15791" y="9668"/>
                  </a:lnTo>
                  <a:lnTo>
                    <a:pt x="14996" y="9668"/>
                  </a:lnTo>
                  <a:lnTo>
                    <a:pt x="15442" y="10269"/>
                  </a:lnTo>
                  <a:lnTo>
                    <a:pt x="15965" y="10927"/>
                  </a:lnTo>
                  <a:lnTo>
                    <a:pt x="16275" y="10927"/>
                  </a:lnTo>
                  <a:lnTo>
                    <a:pt x="17205" y="10908"/>
                  </a:lnTo>
                  <a:lnTo>
                    <a:pt x="18154" y="10850"/>
                  </a:lnTo>
                  <a:lnTo>
                    <a:pt x="19394" y="10734"/>
                  </a:lnTo>
                  <a:lnTo>
                    <a:pt x="19918" y="10288"/>
                  </a:lnTo>
                  <a:lnTo>
                    <a:pt x="20382" y="9862"/>
                  </a:lnTo>
                  <a:lnTo>
                    <a:pt x="20828" y="9455"/>
                  </a:lnTo>
                  <a:lnTo>
                    <a:pt x="21235" y="9048"/>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360" name="Google Shape;1360;p26"/>
            <p:cNvSpPr/>
            <p:nvPr/>
          </p:nvSpPr>
          <p:spPr>
            <a:xfrm>
              <a:off x="9754650" y="4325750"/>
              <a:ext cx="82375" cy="35850"/>
            </a:xfrm>
            <a:custGeom>
              <a:avLst/>
              <a:gdLst/>
              <a:ahLst/>
              <a:cxnLst/>
              <a:rect l="l" t="t" r="r" b="b"/>
              <a:pathLst>
                <a:path w="3295" h="1434" fill="none" extrusionOk="0">
                  <a:moveTo>
                    <a:pt x="1" y="0"/>
                  </a:moveTo>
                  <a:lnTo>
                    <a:pt x="1" y="0"/>
                  </a:lnTo>
                  <a:lnTo>
                    <a:pt x="78" y="601"/>
                  </a:lnTo>
                  <a:lnTo>
                    <a:pt x="194" y="1201"/>
                  </a:lnTo>
                  <a:lnTo>
                    <a:pt x="194" y="1201"/>
                  </a:lnTo>
                  <a:lnTo>
                    <a:pt x="969" y="1279"/>
                  </a:lnTo>
                  <a:lnTo>
                    <a:pt x="1744" y="1356"/>
                  </a:lnTo>
                  <a:lnTo>
                    <a:pt x="2519" y="1415"/>
                  </a:lnTo>
                  <a:lnTo>
                    <a:pt x="3294" y="1434"/>
                  </a:lnTo>
                  <a:lnTo>
                    <a:pt x="3294" y="1434"/>
                  </a:lnTo>
                  <a:lnTo>
                    <a:pt x="2771" y="795"/>
                  </a:lnTo>
                  <a:lnTo>
                    <a:pt x="2326" y="194"/>
                  </a:lnTo>
                  <a:lnTo>
                    <a:pt x="2326" y="194"/>
                  </a:lnTo>
                  <a:lnTo>
                    <a:pt x="1764" y="175"/>
                  </a:lnTo>
                  <a:lnTo>
                    <a:pt x="1183" y="136"/>
                  </a:lnTo>
                  <a:lnTo>
                    <a:pt x="582" y="78"/>
                  </a:lnTo>
                  <a:lnTo>
                    <a:pt x="1"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61" name="Google Shape;1361;p26"/>
            <p:cNvSpPr/>
            <p:nvPr/>
          </p:nvSpPr>
          <p:spPr>
            <a:xfrm>
              <a:off x="9822950" y="4315075"/>
              <a:ext cx="155975" cy="47025"/>
            </a:xfrm>
            <a:custGeom>
              <a:avLst/>
              <a:gdLst/>
              <a:ahLst/>
              <a:cxnLst/>
              <a:rect l="l" t="t" r="r" b="b"/>
              <a:pathLst>
                <a:path w="6239" h="1881" fill="none" extrusionOk="0">
                  <a:moveTo>
                    <a:pt x="6239" y="1"/>
                  </a:moveTo>
                  <a:lnTo>
                    <a:pt x="6239" y="1"/>
                  </a:lnTo>
                  <a:lnTo>
                    <a:pt x="5464" y="156"/>
                  </a:lnTo>
                  <a:lnTo>
                    <a:pt x="4708" y="272"/>
                  </a:lnTo>
                  <a:lnTo>
                    <a:pt x="3933" y="388"/>
                  </a:lnTo>
                  <a:lnTo>
                    <a:pt x="3158" y="466"/>
                  </a:lnTo>
                  <a:lnTo>
                    <a:pt x="2384" y="543"/>
                  </a:lnTo>
                  <a:lnTo>
                    <a:pt x="1589" y="582"/>
                  </a:lnTo>
                  <a:lnTo>
                    <a:pt x="795" y="621"/>
                  </a:lnTo>
                  <a:lnTo>
                    <a:pt x="0" y="621"/>
                  </a:lnTo>
                  <a:lnTo>
                    <a:pt x="0" y="621"/>
                  </a:lnTo>
                  <a:lnTo>
                    <a:pt x="446" y="1222"/>
                  </a:lnTo>
                  <a:lnTo>
                    <a:pt x="969" y="1880"/>
                  </a:lnTo>
                  <a:lnTo>
                    <a:pt x="969" y="1880"/>
                  </a:lnTo>
                  <a:lnTo>
                    <a:pt x="1279" y="1880"/>
                  </a:lnTo>
                  <a:lnTo>
                    <a:pt x="1279" y="1880"/>
                  </a:lnTo>
                  <a:lnTo>
                    <a:pt x="2209" y="1861"/>
                  </a:lnTo>
                  <a:lnTo>
                    <a:pt x="3158" y="1803"/>
                  </a:lnTo>
                  <a:lnTo>
                    <a:pt x="3158" y="1803"/>
                  </a:lnTo>
                  <a:lnTo>
                    <a:pt x="4398" y="1687"/>
                  </a:lnTo>
                  <a:lnTo>
                    <a:pt x="4398" y="1687"/>
                  </a:lnTo>
                  <a:lnTo>
                    <a:pt x="4922" y="1241"/>
                  </a:lnTo>
                  <a:lnTo>
                    <a:pt x="5386" y="815"/>
                  </a:lnTo>
                  <a:lnTo>
                    <a:pt x="5832" y="408"/>
                  </a:lnTo>
                  <a:lnTo>
                    <a:pt x="6239"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62" name="Google Shape;1362;p26"/>
            <p:cNvSpPr/>
            <p:nvPr/>
          </p:nvSpPr>
          <p:spPr>
            <a:xfrm>
              <a:off x="9947425" y="4308800"/>
              <a:ext cx="83825" cy="46525"/>
            </a:xfrm>
            <a:custGeom>
              <a:avLst/>
              <a:gdLst/>
              <a:ahLst/>
              <a:cxnLst/>
              <a:rect l="l" t="t" r="r" b="b"/>
              <a:pathLst>
                <a:path w="3353" h="1861" fill="none" extrusionOk="0">
                  <a:moveTo>
                    <a:pt x="2422" y="0"/>
                  </a:moveTo>
                  <a:lnTo>
                    <a:pt x="2422" y="0"/>
                  </a:lnTo>
                  <a:lnTo>
                    <a:pt x="1802" y="136"/>
                  </a:lnTo>
                  <a:lnTo>
                    <a:pt x="1802" y="136"/>
                  </a:lnTo>
                  <a:lnTo>
                    <a:pt x="1415" y="543"/>
                  </a:lnTo>
                  <a:lnTo>
                    <a:pt x="989" y="969"/>
                  </a:lnTo>
                  <a:lnTo>
                    <a:pt x="524" y="1414"/>
                  </a:lnTo>
                  <a:lnTo>
                    <a:pt x="1" y="1860"/>
                  </a:lnTo>
                  <a:lnTo>
                    <a:pt x="1" y="1860"/>
                  </a:lnTo>
                  <a:lnTo>
                    <a:pt x="853" y="1744"/>
                  </a:lnTo>
                  <a:lnTo>
                    <a:pt x="1686" y="1608"/>
                  </a:lnTo>
                  <a:lnTo>
                    <a:pt x="2519" y="1434"/>
                  </a:lnTo>
                  <a:lnTo>
                    <a:pt x="3352" y="1240"/>
                  </a:lnTo>
                  <a:lnTo>
                    <a:pt x="3352" y="1240"/>
                  </a:lnTo>
                  <a:lnTo>
                    <a:pt x="2849" y="581"/>
                  </a:lnTo>
                  <a:lnTo>
                    <a:pt x="2422"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63" name="Google Shape;1363;p26"/>
            <p:cNvSpPr/>
            <p:nvPr/>
          </p:nvSpPr>
          <p:spPr>
            <a:xfrm>
              <a:off x="10016200" y="4259875"/>
              <a:ext cx="151625" cy="78000"/>
            </a:xfrm>
            <a:custGeom>
              <a:avLst/>
              <a:gdLst/>
              <a:ahLst/>
              <a:cxnLst/>
              <a:rect l="l" t="t" r="r" b="b"/>
              <a:pathLst>
                <a:path w="6065" h="3120" fill="none" extrusionOk="0">
                  <a:moveTo>
                    <a:pt x="5193" y="0"/>
                  </a:moveTo>
                  <a:lnTo>
                    <a:pt x="5193" y="0"/>
                  </a:lnTo>
                  <a:lnTo>
                    <a:pt x="4244" y="446"/>
                  </a:lnTo>
                  <a:lnTo>
                    <a:pt x="3817" y="620"/>
                  </a:lnTo>
                  <a:lnTo>
                    <a:pt x="3449" y="775"/>
                  </a:lnTo>
                  <a:lnTo>
                    <a:pt x="3449" y="775"/>
                  </a:lnTo>
                  <a:lnTo>
                    <a:pt x="2577" y="1085"/>
                  </a:lnTo>
                  <a:lnTo>
                    <a:pt x="1725" y="1376"/>
                  </a:lnTo>
                  <a:lnTo>
                    <a:pt x="853" y="1628"/>
                  </a:lnTo>
                  <a:lnTo>
                    <a:pt x="1" y="1880"/>
                  </a:lnTo>
                  <a:lnTo>
                    <a:pt x="1" y="1880"/>
                  </a:lnTo>
                  <a:lnTo>
                    <a:pt x="427" y="2461"/>
                  </a:lnTo>
                  <a:lnTo>
                    <a:pt x="931" y="3120"/>
                  </a:lnTo>
                  <a:lnTo>
                    <a:pt x="931" y="3120"/>
                  </a:lnTo>
                  <a:lnTo>
                    <a:pt x="1919" y="2829"/>
                  </a:lnTo>
                  <a:lnTo>
                    <a:pt x="2422" y="2674"/>
                  </a:lnTo>
                  <a:lnTo>
                    <a:pt x="2907" y="2519"/>
                  </a:lnTo>
                  <a:lnTo>
                    <a:pt x="3372" y="2325"/>
                  </a:lnTo>
                  <a:lnTo>
                    <a:pt x="3856" y="2131"/>
                  </a:lnTo>
                  <a:lnTo>
                    <a:pt x="4321" y="1938"/>
                  </a:lnTo>
                  <a:lnTo>
                    <a:pt x="4786" y="1725"/>
                  </a:lnTo>
                  <a:lnTo>
                    <a:pt x="4786" y="1725"/>
                  </a:lnTo>
                  <a:lnTo>
                    <a:pt x="6065" y="1085"/>
                  </a:lnTo>
                  <a:lnTo>
                    <a:pt x="6065" y="1085"/>
                  </a:lnTo>
                  <a:lnTo>
                    <a:pt x="5794" y="814"/>
                  </a:lnTo>
                  <a:lnTo>
                    <a:pt x="5561" y="523"/>
                  </a:lnTo>
                  <a:lnTo>
                    <a:pt x="5367" y="252"/>
                  </a:lnTo>
                  <a:lnTo>
                    <a:pt x="5193"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64" name="Google Shape;1364;p26"/>
            <p:cNvSpPr/>
            <p:nvPr/>
          </p:nvSpPr>
          <p:spPr>
            <a:xfrm>
              <a:off x="10153275" y="4228875"/>
              <a:ext cx="49925" cy="54750"/>
            </a:xfrm>
            <a:custGeom>
              <a:avLst/>
              <a:gdLst/>
              <a:ahLst/>
              <a:cxnLst/>
              <a:rect l="l" t="t" r="r" b="b"/>
              <a:pathLst>
                <a:path w="1997" h="2190" fill="none" extrusionOk="0">
                  <a:moveTo>
                    <a:pt x="1996" y="0"/>
                  </a:moveTo>
                  <a:lnTo>
                    <a:pt x="1996" y="0"/>
                  </a:lnTo>
                  <a:lnTo>
                    <a:pt x="989" y="582"/>
                  </a:lnTo>
                  <a:lnTo>
                    <a:pt x="1" y="1085"/>
                  </a:lnTo>
                  <a:lnTo>
                    <a:pt x="1" y="1085"/>
                  </a:lnTo>
                  <a:lnTo>
                    <a:pt x="175" y="1357"/>
                  </a:lnTo>
                  <a:lnTo>
                    <a:pt x="369" y="1628"/>
                  </a:lnTo>
                  <a:lnTo>
                    <a:pt x="621" y="1899"/>
                  </a:lnTo>
                  <a:lnTo>
                    <a:pt x="892" y="2190"/>
                  </a:lnTo>
                  <a:lnTo>
                    <a:pt x="892" y="2190"/>
                  </a:lnTo>
                  <a:lnTo>
                    <a:pt x="950" y="2151"/>
                  </a:lnTo>
                  <a:lnTo>
                    <a:pt x="950" y="2151"/>
                  </a:lnTo>
                  <a:lnTo>
                    <a:pt x="1260" y="1570"/>
                  </a:lnTo>
                  <a:lnTo>
                    <a:pt x="1551" y="1008"/>
                  </a:lnTo>
                  <a:lnTo>
                    <a:pt x="1783" y="485"/>
                  </a:lnTo>
                  <a:lnTo>
                    <a:pt x="1996"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65" name="Google Shape;1365;p26"/>
            <p:cNvSpPr/>
            <p:nvPr/>
          </p:nvSpPr>
          <p:spPr>
            <a:xfrm>
              <a:off x="9449025" y="4159600"/>
              <a:ext cx="54275" cy="139050"/>
            </a:xfrm>
            <a:custGeom>
              <a:avLst/>
              <a:gdLst/>
              <a:ahLst/>
              <a:cxnLst/>
              <a:rect l="l" t="t" r="r" b="b"/>
              <a:pathLst>
                <a:path w="2171" h="5562" fill="none" extrusionOk="0">
                  <a:moveTo>
                    <a:pt x="1" y="1"/>
                  </a:moveTo>
                  <a:lnTo>
                    <a:pt x="1" y="1"/>
                  </a:lnTo>
                  <a:lnTo>
                    <a:pt x="59" y="892"/>
                  </a:lnTo>
                  <a:lnTo>
                    <a:pt x="117" y="1396"/>
                  </a:lnTo>
                  <a:lnTo>
                    <a:pt x="175" y="1958"/>
                  </a:lnTo>
                  <a:lnTo>
                    <a:pt x="272" y="2558"/>
                  </a:lnTo>
                  <a:lnTo>
                    <a:pt x="369" y="3178"/>
                  </a:lnTo>
                  <a:lnTo>
                    <a:pt x="504" y="3837"/>
                  </a:lnTo>
                  <a:lnTo>
                    <a:pt x="659" y="4534"/>
                  </a:lnTo>
                  <a:lnTo>
                    <a:pt x="659" y="4534"/>
                  </a:lnTo>
                  <a:lnTo>
                    <a:pt x="756" y="4922"/>
                  </a:lnTo>
                  <a:lnTo>
                    <a:pt x="756" y="4922"/>
                  </a:lnTo>
                  <a:lnTo>
                    <a:pt x="1454" y="5271"/>
                  </a:lnTo>
                  <a:lnTo>
                    <a:pt x="2171" y="5561"/>
                  </a:lnTo>
                  <a:lnTo>
                    <a:pt x="2171" y="5561"/>
                  </a:lnTo>
                  <a:lnTo>
                    <a:pt x="1880" y="4593"/>
                  </a:lnTo>
                  <a:lnTo>
                    <a:pt x="1628" y="3663"/>
                  </a:lnTo>
                  <a:lnTo>
                    <a:pt x="1628" y="3663"/>
                  </a:lnTo>
                  <a:lnTo>
                    <a:pt x="873" y="3314"/>
                  </a:lnTo>
                  <a:lnTo>
                    <a:pt x="601" y="3159"/>
                  </a:lnTo>
                  <a:lnTo>
                    <a:pt x="388" y="3023"/>
                  </a:lnTo>
                  <a:lnTo>
                    <a:pt x="388" y="3023"/>
                  </a:lnTo>
                  <a:lnTo>
                    <a:pt x="349" y="3004"/>
                  </a:lnTo>
                  <a:lnTo>
                    <a:pt x="349" y="3004"/>
                  </a:lnTo>
                  <a:lnTo>
                    <a:pt x="349" y="3004"/>
                  </a:lnTo>
                  <a:lnTo>
                    <a:pt x="349" y="3004"/>
                  </a:lnTo>
                  <a:lnTo>
                    <a:pt x="194" y="2132"/>
                  </a:lnTo>
                  <a:lnTo>
                    <a:pt x="98" y="1318"/>
                  </a:lnTo>
                  <a:lnTo>
                    <a:pt x="39" y="621"/>
                  </a:lnTo>
                  <a:lnTo>
                    <a:pt x="1"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66" name="Google Shape;1366;p26"/>
            <p:cNvSpPr/>
            <p:nvPr/>
          </p:nvSpPr>
          <p:spPr>
            <a:xfrm>
              <a:off x="9448050" y="4130075"/>
              <a:ext cx="18925" cy="16475"/>
            </a:xfrm>
            <a:custGeom>
              <a:avLst/>
              <a:gdLst/>
              <a:ahLst/>
              <a:cxnLst/>
              <a:rect l="l" t="t" r="r" b="b"/>
              <a:pathLst>
                <a:path w="757" h="659" fill="none" extrusionOk="0">
                  <a:moveTo>
                    <a:pt x="1" y="0"/>
                  </a:move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97"/>
                  </a:lnTo>
                  <a:lnTo>
                    <a:pt x="1" y="97"/>
                  </a:lnTo>
                  <a:lnTo>
                    <a:pt x="1" y="97"/>
                  </a:lnTo>
                  <a:lnTo>
                    <a:pt x="1" y="97"/>
                  </a:lnTo>
                  <a:lnTo>
                    <a:pt x="350" y="388"/>
                  </a:lnTo>
                  <a:lnTo>
                    <a:pt x="757" y="659"/>
                  </a:lnTo>
                  <a:lnTo>
                    <a:pt x="757" y="659"/>
                  </a:lnTo>
                  <a:lnTo>
                    <a:pt x="427" y="388"/>
                  </a:lnTo>
                  <a:lnTo>
                    <a:pt x="195" y="174"/>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67" name="Google Shape;1367;p26"/>
            <p:cNvSpPr/>
            <p:nvPr/>
          </p:nvSpPr>
          <p:spPr>
            <a:xfrm>
              <a:off x="10189600" y="4088900"/>
              <a:ext cx="104175" cy="187950"/>
            </a:xfrm>
            <a:custGeom>
              <a:avLst/>
              <a:gdLst/>
              <a:ahLst/>
              <a:cxnLst/>
              <a:rect l="l" t="t" r="r" b="b"/>
              <a:pathLst>
                <a:path w="4167" h="7518" fill="none" extrusionOk="0">
                  <a:moveTo>
                    <a:pt x="3972" y="0"/>
                  </a:moveTo>
                  <a:lnTo>
                    <a:pt x="3972" y="0"/>
                  </a:lnTo>
                  <a:lnTo>
                    <a:pt x="3934" y="78"/>
                  </a:lnTo>
                  <a:lnTo>
                    <a:pt x="3934" y="78"/>
                  </a:lnTo>
                  <a:lnTo>
                    <a:pt x="3972" y="39"/>
                  </a:lnTo>
                  <a:lnTo>
                    <a:pt x="3972" y="39"/>
                  </a:lnTo>
                  <a:lnTo>
                    <a:pt x="4011" y="349"/>
                  </a:lnTo>
                  <a:lnTo>
                    <a:pt x="4069" y="950"/>
                  </a:lnTo>
                  <a:lnTo>
                    <a:pt x="4147" y="1841"/>
                  </a:lnTo>
                  <a:lnTo>
                    <a:pt x="4166" y="2383"/>
                  </a:lnTo>
                  <a:lnTo>
                    <a:pt x="4166" y="2965"/>
                  </a:lnTo>
                  <a:lnTo>
                    <a:pt x="4166" y="2965"/>
                  </a:lnTo>
                  <a:lnTo>
                    <a:pt x="4166" y="2965"/>
                  </a:lnTo>
                  <a:lnTo>
                    <a:pt x="4166" y="2965"/>
                  </a:lnTo>
                  <a:lnTo>
                    <a:pt x="4166" y="2965"/>
                  </a:lnTo>
                  <a:lnTo>
                    <a:pt x="3856" y="3255"/>
                  </a:lnTo>
                  <a:lnTo>
                    <a:pt x="3527" y="3565"/>
                  </a:lnTo>
                  <a:lnTo>
                    <a:pt x="3159" y="3856"/>
                  </a:lnTo>
                  <a:lnTo>
                    <a:pt x="2752" y="4166"/>
                  </a:lnTo>
                  <a:lnTo>
                    <a:pt x="2345" y="4456"/>
                  </a:lnTo>
                  <a:lnTo>
                    <a:pt x="1899" y="4747"/>
                  </a:lnTo>
                  <a:lnTo>
                    <a:pt x="1008" y="5328"/>
                  </a:lnTo>
                  <a:lnTo>
                    <a:pt x="1008" y="5328"/>
                  </a:lnTo>
                  <a:lnTo>
                    <a:pt x="795" y="5813"/>
                  </a:lnTo>
                  <a:lnTo>
                    <a:pt x="563" y="6336"/>
                  </a:lnTo>
                  <a:lnTo>
                    <a:pt x="311" y="6897"/>
                  </a:lnTo>
                  <a:lnTo>
                    <a:pt x="1" y="7517"/>
                  </a:lnTo>
                  <a:lnTo>
                    <a:pt x="1" y="7517"/>
                  </a:lnTo>
                  <a:lnTo>
                    <a:pt x="563" y="7207"/>
                  </a:lnTo>
                  <a:lnTo>
                    <a:pt x="1144" y="6897"/>
                  </a:lnTo>
                  <a:lnTo>
                    <a:pt x="1686" y="6568"/>
                  </a:lnTo>
                  <a:lnTo>
                    <a:pt x="2209" y="6219"/>
                  </a:lnTo>
                  <a:lnTo>
                    <a:pt x="2732" y="5832"/>
                  </a:lnTo>
                  <a:lnTo>
                    <a:pt x="3217" y="5425"/>
                  </a:lnTo>
                  <a:lnTo>
                    <a:pt x="3701" y="4979"/>
                  </a:lnTo>
                  <a:lnTo>
                    <a:pt x="3914" y="4747"/>
                  </a:lnTo>
                  <a:lnTo>
                    <a:pt x="4147" y="4495"/>
                  </a:lnTo>
                  <a:lnTo>
                    <a:pt x="4147" y="4495"/>
                  </a:lnTo>
                  <a:lnTo>
                    <a:pt x="4166" y="3565"/>
                  </a:lnTo>
                  <a:lnTo>
                    <a:pt x="4166" y="2713"/>
                  </a:lnTo>
                  <a:lnTo>
                    <a:pt x="4147" y="1957"/>
                  </a:lnTo>
                  <a:lnTo>
                    <a:pt x="4108" y="1298"/>
                  </a:lnTo>
                  <a:lnTo>
                    <a:pt x="4050" y="756"/>
                  </a:lnTo>
                  <a:lnTo>
                    <a:pt x="4011" y="368"/>
                  </a:lnTo>
                  <a:lnTo>
                    <a:pt x="3972" y="0"/>
                  </a:lnTo>
                  <a:lnTo>
                    <a:pt x="3972" y="0"/>
                  </a:lnTo>
                  <a:lnTo>
                    <a:pt x="3972" y="0"/>
                  </a:lnTo>
                  <a:lnTo>
                    <a:pt x="3972" y="0"/>
                  </a:lnTo>
                  <a:lnTo>
                    <a:pt x="3972" y="0"/>
                  </a:lnTo>
                  <a:lnTo>
                    <a:pt x="3972" y="0"/>
                  </a:lnTo>
                  <a:lnTo>
                    <a:pt x="3972" y="0"/>
                  </a:lnTo>
                  <a:lnTo>
                    <a:pt x="3972"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68" name="Google Shape;1368;p26"/>
            <p:cNvSpPr/>
            <p:nvPr/>
          </p:nvSpPr>
          <p:spPr>
            <a:xfrm>
              <a:off x="9489725" y="4251150"/>
              <a:ext cx="269800" cy="104650"/>
            </a:xfrm>
            <a:custGeom>
              <a:avLst/>
              <a:gdLst/>
              <a:ahLst/>
              <a:cxnLst/>
              <a:rect l="l" t="t" r="r" b="b"/>
              <a:pathLst>
                <a:path w="10792" h="4186" extrusionOk="0">
                  <a:moveTo>
                    <a:pt x="0" y="1"/>
                  </a:moveTo>
                  <a:lnTo>
                    <a:pt x="252" y="931"/>
                  </a:lnTo>
                  <a:lnTo>
                    <a:pt x="543" y="1899"/>
                  </a:lnTo>
                  <a:lnTo>
                    <a:pt x="1143" y="2151"/>
                  </a:lnTo>
                  <a:lnTo>
                    <a:pt x="1763" y="2364"/>
                  </a:lnTo>
                  <a:lnTo>
                    <a:pt x="2131" y="2287"/>
                  </a:lnTo>
                  <a:lnTo>
                    <a:pt x="2461" y="2209"/>
                  </a:lnTo>
                  <a:lnTo>
                    <a:pt x="2751" y="2093"/>
                  </a:lnTo>
                  <a:lnTo>
                    <a:pt x="3042" y="1977"/>
                  </a:lnTo>
                  <a:lnTo>
                    <a:pt x="3294" y="1861"/>
                  </a:lnTo>
                  <a:lnTo>
                    <a:pt x="3546" y="1725"/>
                  </a:lnTo>
                  <a:lnTo>
                    <a:pt x="3759" y="1589"/>
                  </a:lnTo>
                  <a:lnTo>
                    <a:pt x="3952" y="1454"/>
                  </a:lnTo>
                  <a:lnTo>
                    <a:pt x="2596" y="1008"/>
                  </a:lnTo>
                  <a:lnTo>
                    <a:pt x="2441" y="950"/>
                  </a:lnTo>
                  <a:lnTo>
                    <a:pt x="2422" y="950"/>
                  </a:lnTo>
                  <a:lnTo>
                    <a:pt x="2403" y="931"/>
                  </a:lnTo>
                  <a:lnTo>
                    <a:pt x="1957" y="776"/>
                  </a:lnTo>
                  <a:lnTo>
                    <a:pt x="911" y="369"/>
                  </a:lnTo>
                  <a:lnTo>
                    <a:pt x="0" y="1"/>
                  </a:lnTo>
                  <a:close/>
                  <a:moveTo>
                    <a:pt x="4282" y="1551"/>
                  </a:moveTo>
                  <a:lnTo>
                    <a:pt x="4107" y="1706"/>
                  </a:lnTo>
                  <a:lnTo>
                    <a:pt x="3914" y="1841"/>
                  </a:lnTo>
                  <a:lnTo>
                    <a:pt x="3701" y="1977"/>
                  </a:lnTo>
                  <a:lnTo>
                    <a:pt x="3468" y="2112"/>
                  </a:lnTo>
                  <a:lnTo>
                    <a:pt x="3197" y="2229"/>
                  </a:lnTo>
                  <a:lnTo>
                    <a:pt x="2926" y="2345"/>
                  </a:lnTo>
                  <a:lnTo>
                    <a:pt x="2635" y="2461"/>
                  </a:lnTo>
                  <a:lnTo>
                    <a:pt x="2325" y="2558"/>
                  </a:lnTo>
                  <a:lnTo>
                    <a:pt x="3177" y="2810"/>
                  </a:lnTo>
                  <a:lnTo>
                    <a:pt x="4069" y="3023"/>
                  </a:lnTo>
                  <a:lnTo>
                    <a:pt x="4941" y="3236"/>
                  </a:lnTo>
                  <a:lnTo>
                    <a:pt x="5851" y="3410"/>
                  </a:lnTo>
                  <a:lnTo>
                    <a:pt x="5386" y="2558"/>
                  </a:lnTo>
                  <a:lnTo>
                    <a:pt x="4999" y="1764"/>
                  </a:lnTo>
                  <a:lnTo>
                    <a:pt x="4282" y="1551"/>
                  </a:lnTo>
                  <a:close/>
                  <a:moveTo>
                    <a:pt x="5425" y="1880"/>
                  </a:moveTo>
                  <a:lnTo>
                    <a:pt x="5793" y="2655"/>
                  </a:lnTo>
                  <a:lnTo>
                    <a:pt x="6258" y="3488"/>
                  </a:lnTo>
                  <a:lnTo>
                    <a:pt x="6297" y="3488"/>
                  </a:lnTo>
                  <a:lnTo>
                    <a:pt x="7711" y="3740"/>
                  </a:lnTo>
                  <a:lnTo>
                    <a:pt x="8157" y="3488"/>
                  </a:lnTo>
                  <a:lnTo>
                    <a:pt x="8583" y="3255"/>
                  </a:lnTo>
                  <a:lnTo>
                    <a:pt x="8951" y="3023"/>
                  </a:lnTo>
                  <a:lnTo>
                    <a:pt x="9280" y="2790"/>
                  </a:lnTo>
                  <a:lnTo>
                    <a:pt x="8312" y="2597"/>
                  </a:lnTo>
                  <a:lnTo>
                    <a:pt x="7324" y="2384"/>
                  </a:lnTo>
                  <a:lnTo>
                    <a:pt x="6355" y="2151"/>
                  </a:lnTo>
                  <a:lnTo>
                    <a:pt x="5425" y="1880"/>
                  </a:lnTo>
                  <a:close/>
                  <a:moveTo>
                    <a:pt x="9726" y="2849"/>
                  </a:moveTo>
                  <a:lnTo>
                    <a:pt x="9397" y="3100"/>
                  </a:lnTo>
                  <a:lnTo>
                    <a:pt x="9048" y="3333"/>
                  </a:lnTo>
                  <a:lnTo>
                    <a:pt x="8660" y="3585"/>
                  </a:lnTo>
                  <a:lnTo>
                    <a:pt x="8234" y="3817"/>
                  </a:lnTo>
                  <a:lnTo>
                    <a:pt x="9513" y="4011"/>
                  </a:lnTo>
                  <a:lnTo>
                    <a:pt x="10791" y="4185"/>
                  </a:lnTo>
                  <a:lnTo>
                    <a:pt x="10791" y="4185"/>
                  </a:lnTo>
                  <a:lnTo>
                    <a:pt x="10675" y="3585"/>
                  </a:lnTo>
                  <a:lnTo>
                    <a:pt x="10598" y="2984"/>
                  </a:lnTo>
                  <a:lnTo>
                    <a:pt x="9726" y="2849"/>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369" name="Google Shape;1369;p26"/>
            <p:cNvSpPr/>
            <p:nvPr/>
          </p:nvSpPr>
          <p:spPr>
            <a:xfrm>
              <a:off x="9695575" y="4322350"/>
              <a:ext cx="63950" cy="33450"/>
            </a:xfrm>
            <a:custGeom>
              <a:avLst/>
              <a:gdLst/>
              <a:ahLst/>
              <a:cxnLst/>
              <a:rect l="l" t="t" r="r" b="b"/>
              <a:pathLst>
                <a:path w="2558" h="1338" fill="none" extrusionOk="0">
                  <a:moveTo>
                    <a:pt x="1492" y="1"/>
                  </a:moveTo>
                  <a:lnTo>
                    <a:pt x="1492" y="1"/>
                  </a:lnTo>
                  <a:lnTo>
                    <a:pt x="1163" y="252"/>
                  </a:lnTo>
                  <a:lnTo>
                    <a:pt x="814" y="485"/>
                  </a:lnTo>
                  <a:lnTo>
                    <a:pt x="426" y="737"/>
                  </a:lnTo>
                  <a:lnTo>
                    <a:pt x="0" y="969"/>
                  </a:lnTo>
                  <a:lnTo>
                    <a:pt x="0" y="969"/>
                  </a:lnTo>
                  <a:lnTo>
                    <a:pt x="1279" y="1163"/>
                  </a:lnTo>
                  <a:lnTo>
                    <a:pt x="2557" y="1337"/>
                  </a:lnTo>
                  <a:lnTo>
                    <a:pt x="2557" y="1337"/>
                  </a:lnTo>
                  <a:lnTo>
                    <a:pt x="2441" y="737"/>
                  </a:lnTo>
                  <a:lnTo>
                    <a:pt x="2364" y="136"/>
                  </a:lnTo>
                  <a:lnTo>
                    <a:pt x="2364" y="136"/>
                  </a:lnTo>
                  <a:lnTo>
                    <a:pt x="1492"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70" name="Google Shape;1370;p26"/>
            <p:cNvSpPr/>
            <p:nvPr/>
          </p:nvSpPr>
          <p:spPr>
            <a:xfrm>
              <a:off x="9625325" y="4298125"/>
              <a:ext cx="96425" cy="46525"/>
            </a:xfrm>
            <a:custGeom>
              <a:avLst/>
              <a:gdLst/>
              <a:ahLst/>
              <a:cxnLst/>
              <a:rect l="l" t="t" r="r" b="b"/>
              <a:pathLst>
                <a:path w="3857" h="1861" fill="none" extrusionOk="0">
                  <a:moveTo>
                    <a:pt x="1" y="1"/>
                  </a:moveTo>
                  <a:lnTo>
                    <a:pt x="1" y="1"/>
                  </a:lnTo>
                  <a:lnTo>
                    <a:pt x="369" y="776"/>
                  </a:lnTo>
                  <a:lnTo>
                    <a:pt x="834" y="1609"/>
                  </a:lnTo>
                  <a:lnTo>
                    <a:pt x="834" y="1609"/>
                  </a:lnTo>
                  <a:lnTo>
                    <a:pt x="873" y="1609"/>
                  </a:lnTo>
                  <a:lnTo>
                    <a:pt x="873" y="1609"/>
                  </a:lnTo>
                  <a:lnTo>
                    <a:pt x="2287" y="1861"/>
                  </a:lnTo>
                  <a:lnTo>
                    <a:pt x="2287" y="1861"/>
                  </a:lnTo>
                  <a:lnTo>
                    <a:pt x="2733" y="1609"/>
                  </a:lnTo>
                  <a:lnTo>
                    <a:pt x="3159" y="1376"/>
                  </a:lnTo>
                  <a:lnTo>
                    <a:pt x="3527" y="1144"/>
                  </a:lnTo>
                  <a:lnTo>
                    <a:pt x="3856" y="911"/>
                  </a:lnTo>
                  <a:lnTo>
                    <a:pt x="3856" y="911"/>
                  </a:lnTo>
                  <a:lnTo>
                    <a:pt x="2888" y="718"/>
                  </a:lnTo>
                  <a:lnTo>
                    <a:pt x="1900" y="505"/>
                  </a:lnTo>
                  <a:lnTo>
                    <a:pt x="931" y="272"/>
                  </a:lnTo>
                  <a:lnTo>
                    <a:pt x="1"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71" name="Google Shape;1371;p26"/>
            <p:cNvSpPr/>
            <p:nvPr/>
          </p:nvSpPr>
          <p:spPr>
            <a:xfrm>
              <a:off x="9547850" y="4289900"/>
              <a:ext cx="88175" cy="46525"/>
            </a:xfrm>
            <a:custGeom>
              <a:avLst/>
              <a:gdLst/>
              <a:ahLst/>
              <a:cxnLst/>
              <a:rect l="l" t="t" r="r" b="b"/>
              <a:pathLst>
                <a:path w="3527" h="1861" fill="none" extrusionOk="0">
                  <a:moveTo>
                    <a:pt x="1957" y="1"/>
                  </a:moveTo>
                  <a:lnTo>
                    <a:pt x="1957" y="1"/>
                  </a:lnTo>
                  <a:lnTo>
                    <a:pt x="1782" y="156"/>
                  </a:lnTo>
                  <a:lnTo>
                    <a:pt x="1589" y="291"/>
                  </a:lnTo>
                  <a:lnTo>
                    <a:pt x="1376" y="427"/>
                  </a:lnTo>
                  <a:lnTo>
                    <a:pt x="1143" y="562"/>
                  </a:lnTo>
                  <a:lnTo>
                    <a:pt x="872" y="679"/>
                  </a:lnTo>
                  <a:lnTo>
                    <a:pt x="601" y="795"/>
                  </a:lnTo>
                  <a:lnTo>
                    <a:pt x="310" y="911"/>
                  </a:lnTo>
                  <a:lnTo>
                    <a:pt x="0" y="1008"/>
                  </a:lnTo>
                  <a:lnTo>
                    <a:pt x="0" y="1008"/>
                  </a:lnTo>
                  <a:lnTo>
                    <a:pt x="852" y="1260"/>
                  </a:lnTo>
                  <a:lnTo>
                    <a:pt x="1744" y="1473"/>
                  </a:lnTo>
                  <a:lnTo>
                    <a:pt x="2616" y="1686"/>
                  </a:lnTo>
                  <a:lnTo>
                    <a:pt x="3526" y="1860"/>
                  </a:lnTo>
                  <a:lnTo>
                    <a:pt x="3526" y="1860"/>
                  </a:lnTo>
                  <a:lnTo>
                    <a:pt x="3061" y="1008"/>
                  </a:lnTo>
                  <a:lnTo>
                    <a:pt x="2674" y="214"/>
                  </a:lnTo>
                  <a:lnTo>
                    <a:pt x="2674" y="214"/>
                  </a:lnTo>
                  <a:lnTo>
                    <a:pt x="1957"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72" name="Google Shape;1372;p26"/>
            <p:cNvSpPr/>
            <p:nvPr/>
          </p:nvSpPr>
          <p:spPr>
            <a:xfrm>
              <a:off x="9489725" y="4251150"/>
              <a:ext cx="98825" cy="59125"/>
            </a:xfrm>
            <a:custGeom>
              <a:avLst/>
              <a:gdLst/>
              <a:ahLst/>
              <a:cxnLst/>
              <a:rect l="l" t="t" r="r" b="b"/>
              <a:pathLst>
                <a:path w="3953" h="2365" fill="none" extrusionOk="0">
                  <a:moveTo>
                    <a:pt x="0" y="1"/>
                  </a:moveTo>
                  <a:lnTo>
                    <a:pt x="0" y="1"/>
                  </a:lnTo>
                  <a:lnTo>
                    <a:pt x="252" y="931"/>
                  </a:lnTo>
                  <a:lnTo>
                    <a:pt x="543" y="1899"/>
                  </a:lnTo>
                  <a:lnTo>
                    <a:pt x="543" y="1899"/>
                  </a:lnTo>
                  <a:lnTo>
                    <a:pt x="1143" y="2151"/>
                  </a:lnTo>
                  <a:lnTo>
                    <a:pt x="1763" y="2364"/>
                  </a:lnTo>
                  <a:lnTo>
                    <a:pt x="1763" y="2364"/>
                  </a:lnTo>
                  <a:lnTo>
                    <a:pt x="2131" y="2287"/>
                  </a:lnTo>
                  <a:lnTo>
                    <a:pt x="2461" y="2209"/>
                  </a:lnTo>
                  <a:lnTo>
                    <a:pt x="2751" y="2093"/>
                  </a:lnTo>
                  <a:lnTo>
                    <a:pt x="3042" y="1977"/>
                  </a:lnTo>
                  <a:lnTo>
                    <a:pt x="3294" y="1861"/>
                  </a:lnTo>
                  <a:lnTo>
                    <a:pt x="3546" y="1725"/>
                  </a:lnTo>
                  <a:lnTo>
                    <a:pt x="3759" y="1589"/>
                  </a:lnTo>
                  <a:lnTo>
                    <a:pt x="3952" y="1454"/>
                  </a:lnTo>
                  <a:lnTo>
                    <a:pt x="3952" y="1454"/>
                  </a:lnTo>
                  <a:lnTo>
                    <a:pt x="2596" y="1008"/>
                  </a:lnTo>
                  <a:lnTo>
                    <a:pt x="2596" y="1008"/>
                  </a:lnTo>
                  <a:lnTo>
                    <a:pt x="2441" y="950"/>
                  </a:lnTo>
                  <a:lnTo>
                    <a:pt x="2441" y="950"/>
                  </a:lnTo>
                  <a:lnTo>
                    <a:pt x="2422" y="950"/>
                  </a:lnTo>
                  <a:lnTo>
                    <a:pt x="2422" y="950"/>
                  </a:lnTo>
                  <a:lnTo>
                    <a:pt x="2422" y="950"/>
                  </a:lnTo>
                  <a:lnTo>
                    <a:pt x="2422" y="950"/>
                  </a:lnTo>
                  <a:lnTo>
                    <a:pt x="2403" y="931"/>
                  </a:lnTo>
                  <a:lnTo>
                    <a:pt x="2403" y="931"/>
                  </a:lnTo>
                  <a:lnTo>
                    <a:pt x="1957" y="776"/>
                  </a:lnTo>
                  <a:lnTo>
                    <a:pt x="1957" y="776"/>
                  </a:lnTo>
                  <a:lnTo>
                    <a:pt x="911" y="369"/>
                  </a:lnTo>
                  <a:lnTo>
                    <a:pt x="0"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73" name="Google Shape;1373;p26"/>
            <p:cNvSpPr/>
            <p:nvPr/>
          </p:nvSpPr>
          <p:spPr>
            <a:xfrm>
              <a:off x="9533800" y="4222100"/>
              <a:ext cx="681025" cy="140000"/>
            </a:xfrm>
            <a:custGeom>
              <a:avLst/>
              <a:gdLst/>
              <a:ahLst/>
              <a:cxnLst/>
              <a:rect l="l" t="t" r="r" b="b"/>
              <a:pathLst>
                <a:path w="27241" h="5600" extrusionOk="0">
                  <a:moveTo>
                    <a:pt x="27240" y="0"/>
                  </a:moveTo>
                  <a:lnTo>
                    <a:pt x="26775" y="271"/>
                  </a:lnTo>
                  <a:lnTo>
                    <a:pt x="26562" y="756"/>
                  </a:lnTo>
                  <a:lnTo>
                    <a:pt x="26330" y="1279"/>
                  </a:lnTo>
                  <a:lnTo>
                    <a:pt x="26039" y="1841"/>
                  </a:lnTo>
                  <a:lnTo>
                    <a:pt x="25729" y="2422"/>
                  </a:lnTo>
                  <a:lnTo>
                    <a:pt x="25729" y="2422"/>
                  </a:lnTo>
                  <a:lnTo>
                    <a:pt x="26233" y="2189"/>
                  </a:lnTo>
                  <a:lnTo>
                    <a:pt x="26543" y="1569"/>
                  </a:lnTo>
                  <a:lnTo>
                    <a:pt x="26795" y="1008"/>
                  </a:lnTo>
                  <a:lnTo>
                    <a:pt x="27027" y="485"/>
                  </a:lnTo>
                  <a:lnTo>
                    <a:pt x="27240" y="0"/>
                  </a:lnTo>
                  <a:close/>
                  <a:moveTo>
                    <a:pt x="24780" y="1356"/>
                  </a:moveTo>
                  <a:lnTo>
                    <a:pt x="24489" y="1511"/>
                  </a:lnTo>
                  <a:lnTo>
                    <a:pt x="24663" y="1763"/>
                  </a:lnTo>
                  <a:lnTo>
                    <a:pt x="24857" y="2034"/>
                  </a:lnTo>
                  <a:lnTo>
                    <a:pt x="25090" y="2325"/>
                  </a:lnTo>
                  <a:lnTo>
                    <a:pt x="25361" y="2596"/>
                  </a:lnTo>
                  <a:lnTo>
                    <a:pt x="25671" y="2461"/>
                  </a:lnTo>
                  <a:lnTo>
                    <a:pt x="25400" y="2170"/>
                  </a:lnTo>
                  <a:lnTo>
                    <a:pt x="25148" y="1899"/>
                  </a:lnTo>
                  <a:lnTo>
                    <a:pt x="24954" y="1628"/>
                  </a:lnTo>
                  <a:lnTo>
                    <a:pt x="24780" y="1356"/>
                  </a:lnTo>
                  <a:close/>
                  <a:moveTo>
                    <a:pt x="2189" y="2616"/>
                  </a:moveTo>
                  <a:lnTo>
                    <a:pt x="1996" y="2751"/>
                  </a:lnTo>
                  <a:lnTo>
                    <a:pt x="1783" y="2887"/>
                  </a:lnTo>
                  <a:lnTo>
                    <a:pt x="1531" y="3023"/>
                  </a:lnTo>
                  <a:lnTo>
                    <a:pt x="1279" y="3139"/>
                  </a:lnTo>
                  <a:lnTo>
                    <a:pt x="988" y="3255"/>
                  </a:lnTo>
                  <a:lnTo>
                    <a:pt x="698" y="3371"/>
                  </a:lnTo>
                  <a:lnTo>
                    <a:pt x="368" y="3449"/>
                  </a:lnTo>
                  <a:lnTo>
                    <a:pt x="0" y="3526"/>
                  </a:lnTo>
                  <a:lnTo>
                    <a:pt x="562" y="3720"/>
                  </a:lnTo>
                  <a:lnTo>
                    <a:pt x="872" y="3623"/>
                  </a:lnTo>
                  <a:lnTo>
                    <a:pt x="1163" y="3507"/>
                  </a:lnTo>
                  <a:lnTo>
                    <a:pt x="1434" y="3391"/>
                  </a:lnTo>
                  <a:lnTo>
                    <a:pt x="1705" y="3274"/>
                  </a:lnTo>
                  <a:lnTo>
                    <a:pt x="1938" y="3139"/>
                  </a:lnTo>
                  <a:lnTo>
                    <a:pt x="2151" y="3003"/>
                  </a:lnTo>
                  <a:lnTo>
                    <a:pt x="2344" y="2868"/>
                  </a:lnTo>
                  <a:lnTo>
                    <a:pt x="2519" y="2713"/>
                  </a:lnTo>
                  <a:lnTo>
                    <a:pt x="2189" y="2616"/>
                  </a:lnTo>
                  <a:close/>
                  <a:moveTo>
                    <a:pt x="3236" y="2926"/>
                  </a:moveTo>
                  <a:lnTo>
                    <a:pt x="3623" y="3720"/>
                  </a:lnTo>
                  <a:lnTo>
                    <a:pt x="4088" y="4572"/>
                  </a:lnTo>
                  <a:lnTo>
                    <a:pt x="4495" y="4650"/>
                  </a:lnTo>
                  <a:lnTo>
                    <a:pt x="4030" y="3817"/>
                  </a:lnTo>
                  <a:lnTo>
                    <a:pt x="3662" y="3042"/>
                  </a:lnTo>
                  <a:lnTo>
                    <a:pt x="3236" y="2926"/>
                  </a:lnTo>
                  <a:close/>
                  <a:moveTo>
                    <a:pt x="19297" y="3391"/>
                  </a:moveTo>
                  <a:lnTo>
                    <a:pt x="18967" y="3468"/>
                  </a:lnTo>
                  <a:lnTo>
                    <a:pt x="19394" y="4049"/>
                  </a:lnTo>
                  <a:lnTo>
                    <a:pt x="19897" y="4708"/>
                  </a:lnTo>
                  <a:lnTo>
                    <a:pt x="20227" y="4631"/>
                  </a:lnTo>
                  <a:lnTo>
                    <a:pt x="19723" y="3972"/>
                  </a:lnTo>
                  <a:lnTo>
                    <a:pt x="19297" y="3391"/>
                  </a:lnTo>
                  <a:close/>
                  <a:moveTo>
                    <a:pt x="7517" y="3952"/>
                  </a:moveTo>
                  <a:lnTo>
                    <a:pt x="7188" y="4185"/>
                  </a:lnTo>
                  <a:lnTo>
                    <a:pt x="6820" y="4417"/>
                  </a:lnTo>
                  <a:lnTo>
                    <a:pt x="6394" y="4650"/>
                  </a:lnTo>
                  <a:lnTo>
                    <a:pt x="5948" y="4902"/>
                  </a:lnTo>
                  <a:lnTo>
                    <a:pt x="6471" y="4979"/>
                  </a:lnTo>
                  <a:lnTo>
                    <a:pt x="6897" y="4747"/>
                  </a:lnTo>
                  <a:lnTo>
                    <a:pt x="7285" y="4495"/>
                  </a:lnTo>
                  <a:lnTo>
                    <a:pt x="7634" y="4262"/>
                  </a:lnTo>
                  <a:lnTo>
                    <a:pt x="7963" y="4011"/>
                  </a:lnTo>
                  <a:lnTo>
                    <a:pt x="7517" y="3952"/>
                  </a:lnTo>
                  <a:close/>
                  <a:moveTo>
                    <a:pt x="18347" y="3604"/>
                  </a:moveTo>
                  <a:lnTo>
                    <a:pt x="17805" y="3720"/>
                  </a:lnTo>
                  <a:lnTo>
                    <a:pt x="17398" y="4127"/>
                  </a:lnTo>
                  <a:lnTo>
                    <a:pt x="16952" y="4534"/>
                  </a:lnTo>
                  <a:lnTo>
                    <a:pt x="16488" y="4960"/>
                  </a:lnTo>
                  <a:lnTo>
                    <a:pt x="15964" y="5406"/>
                  </a:lnTo>
                  <a:lnTo>
                    <a:pt x="16546" y="5328"/>
                  </a:lnTo>
                  <a:lnTo>
                    <a:pt x="17069" y="4882"/>
                  </a:lnTo>
                  <a:lnTo>
                    <a:pt x="17534" y="4437"/>
                  </a:lnTo>
                  <a:lnTo>
                    <a:pt x="17960" y="4011"/>
                  </a:lnTo>
                  <a:lnTo>
                    <a:pt x="18347" y="3604"/>
                  </a:lnTo>
                  <a:close/>
                  <a:moveTo>
                    <a:pt x="11160" y="4340"/>
                  </a:moveTo>
                  <a:lnTo>
                    <a:pt x="11605" y="4941"/>
                  </a:lnTo>
                  <a:lnTo>
                    <a:pt x="12128" y="5580"/>
                  </a:lnTo>
                  <a:lnTo>
                    <a:pt x="12535" y="5599"/>
                  </a:lnTo>
                  <a:lnTo>
                    <a:pt x="12012" y="4941"/>
                  </a:lnTo>
                  <a:lnTo>
                    <a:pt x="11566" y="4340"/>
                  </a:lnTo>
                  <a:close/>
                </a:path>
              </a:pathLst>
            </a:custGeom>
            <a:solidFill>
              <a:srgbClr val="CE6A1B"/>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374" name="Google Shape;1374;p26"/>
            <p:cNvSpPr/>
            <p:nvPr/>
          </p:nvSpPr>
          <p:spPr>
            <a:xfrm>
              <a:off x="9812775" y="4330575"/>
              <a:ext cx="34425" cy="31525"/>
            </a:xfrm>
            <a:custGeom>
              <a:avLst/>
              <a:gdLst/>
              <a:ahLst/>
              <a:cxnLst/>
              <a:rect l="l" t="t" r="r" b="b"/>
              <a:pathLst>
                <a:path w="1377" h="1261" fill="none" extrusionOk="0">
                  <a:moveTo>
                    <a:pt x="1" y="1"/>
                  </a:moveTo>
                  <a:lnTo>
                    <a:pt x="1" y="1"/>
                  </a:lnTo>
                  <a:lnTo>
                    <a:pt x="446" y="602"/>
                  </a:lnTo>
                  <a:lnTo>
                    <a:pt x="969" y="1241"/>
                  </a:lnTo>
                  <a:lnTo>
                    <a:pt x="969" y="1241"/>
                  </a:lnTo>
                  <a:lnTo>
                    <a:pt x="1376" y="1260"/>
                  </a:lnTo>
                  <a:lnTo>
                    <a:pt x="1376" y="1260"/>
                  </a:lnTo>
                  <a:lnTo>
                    <a:pt x="853" y="602"/>
                  </a:lnTo>
                  <a:lnTo>
                    <a:pt x="407" y="1"/>
                  </a:lnTo>
                  <a:lnTo>
                    <a:pt x="407" y="1"/>
                  </a:lnTo>
                  <a:lnTo>
                    <a:pt x="388" y="1"/>
                  </a:lnTo>
                  <a:lnTo>
                    <a:pt x="388" y="1"/>
                  </a:lnTo>
                  <a:lnTo>
                    <a:pt x="1"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75" name="Google Shape;1375;p26"/>
            <p:cNvSpPr/>
            <p:nvPr/>
          </p:nvSpPr>
          <p:spPr>
            <a:xfrm>
              <a:off x="9682500" y="4320900"/>
              <a:ext cx="50375" cy="25700"/>
            </a:xfrm>
            <a:custGeom>
              <a:avLst/>
              <a:gdLst/>
              <a:ahLst/>
              <a:cxnLst/>
              <a:rect l="l" t="t" r="r" b="b"/>
              <a:pathLst>
                <a:path w="2015" h="1028" fill="none" extrusionOk="0">
                  <a:moveTo>
                    <a:pt x="1569" y="0"/>
                  </a:moveTo>
                  <a:lnTo>
                    <a:pt x="1569" y="0"/>
                  </a:lnTo>
                  <a:lnTo>
                    <a:pt x="1240" y="233"/>
                  </a:lnTo>
                  <a:lnTo>
                    <a:pt x="872" y="465"/>
                  </a:lnTo>
                  <a:lnTo>
                    <a:pt x="446" y="698"/>
                  </a:lnTo>
                  <a:lnTo>
                    <a:pt x="0" y="950"/>
                  </a:lnTo>
                  <a:lnTo>
                    <a:pt x="0" y="950"/>
                  </a:lnTo>
                  <a:lnTo>
                    <a:pt x="523" y="1027"/>
                  </a:lnTo>
                  <a:lnTo>
                    <a:pt x="523" y="1027"/>
                  </a:lnTo>
                  <a:lnTo>
                    <a:pt x="949" y="795"/>
                  </a:lnTo>
                  <a:lnTo>
                    <a:pt x="1337" y="543"/>
                  </a:lnTo>
                  <a:lnTo>
                    <a:pt x="1686" y="310"/>
                  </a:lnTo>
                  <a:lnTo>
                    <a:pt x="2015" y="59"/>
                  </a:lnTo>
                  <a:lnTo>
                    <a:pt x="2015" y="59"/>
                  </a:lnTo>
                  <a:lnTo>
                    <a:pt x="1569"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76" name="Google Shape;1376;p26"/>
            <p:cNvSpPr/>
            <p:nvPr/>
          </p:nvSpPr>
          <p:spPr>
            <a:xfrm>
              <a:off x="10007975" y="4306850"/>
              <a:ext cx="31500" cy="32975"/>
            </a:xfrm>
            <a:custGeom>
              <a:avLst/>
              <a:gdLst/>
              <a:ahLst/>
              <a:cxnLst/>
              <a:rect l="l" t="t" r="r" b="b"/>
              <a:pathLst>
                <a:path w="1260" h="1319" fill="none" extrusionOk="0">
                  <a:moveTo>
                    <a:pt x="330" y="1"/>
                  </a:moveTo>
                  <a:lnTo>
                    <a:pt x="330" y="1"/>
                  </a:lnTo>
                  <a:lnTo>
                    <a:pt x="0" y="78"/>
                  </a:lnTo>
                  <a:lnTo>
                    <a:pt x="0" y="78"/>
                  </a:lnTo>
                  <a:lnTo>
                    <a:pt x="427" y="659"/>
                  </a:lnTo>
                  <a:lnTo>
                    <a:pt x="930" y="1318"/>
                  </a:lnTo>
                  <a:lnTo>
                    <a:pt x="930" y="1318"/>
                  </a:lnTo>
                  <a:lnTo>
                    <a:pt x="1260" y="1241"/>
                  </a:lnTo>
                  <a:lnTo>
                    <a:pt x="1260" y="1241"/>
                  </a:lnTo>
                  <a:lnTo>
                    <a:pt x="756" y="582"/>
                  </a:lnTo>
                  <a:lnTo>
                    <a:pt x="330"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77" name="Google Shape;1377;p26"/>
            <p:cNvSpPr/>
            <p:nvPr/>
          </p:nvSpPr>
          <p:spPr>
            <a:xfrm>
              <a:off x="9614675" y="4295225"/>
              <a:ext cx="31500" cy="43125"/>
            </a:xfrm>
            <a:custGeom>
              <a:avLst/>
              <a:gdLst/>
              <a:ahLst/>
              <a:cxnLst/>
              <a:rect l="l" t="t" r="r" b="b"/>
              <a:pathLst>
                <a:path w="1260" h="1725" fill="none" extrusionOk="0">
                  <a:moveTo>
                    <a:pt x="1" y="1"/>
                  </a:moveTo>
                  <a:lnTo>
                    <a:pt x="1" y="1"/>
                  </a:lnTo>
                  <a:lnTo>
                    <a:pt x="388" y="795"/>
                  </a:lnTo>
                  <a:lnTo>
                    <a:pt x="853" y="1647"/>
                  </a:lnTo>
                  <a:lnTo>
                    <a:pt x="853" y="1647"/>
                  </a:lnTo>
                  <a:lnTo>
                    <a:pt x="1260" y="1725"/>
                  </a:lnTo>
                  <a:lnTo>
                    <a:pt x="1260" y="1725"/>
                  </a:lnTo>
                  <a:lnTo>
                    <a:pt x="795" y="892"/>
                  </a:lnTo>
                  <a:lnTo>
                    <a:pt x="427" y="117"/>
                  </a:lnTo>
                  <a:lnTo>
                    <a:pt x="427" y="117"/>
                  </a:lnTo>
                  <a:lnTo>
                    <a:pt x="1"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78" name="Google Shape;1378;p26"/>
            <p:cNvSpPr/>
            <p:nvPr/>
          </p:nvSpPr>
          <p:spPr>
            <a:xfrm>
              <a:off x="9533800" y="4287475"/>
              <a:ext cx="62975" cy="27625"/>
            </a:xfrm>
            <a:custGeom>
              <a:avLst/>
              <a:gdLst/>
              <a:ahLst/>
              <a:cxnLst/>
              <a:rect l="l" t="t" r="r" b="b"/>
              <a:pathLst>
                <a:path w="2519" h="1105" fill="none" extrusionOk="0">
                  <a:moveTo>
                    <a:pt x="2189" y="1"/>
                  </a:moveTo>
                  <a:lnTo>
                    <a:pt x="2189" y="1"/>
                  </a:lnTo>
                  <a:lnTo>
                    <a:pt x="1996" y="136"/>
                  </a:lnTo>
                  <a:lnTo>
                    <a:pt x="1783" y="272"/>
                  </a:lnTo>
                  <a:lnTo>
                    <a:pt x="1531" y="408"/>
                  </a:lnTo>
                  <a:lnTo>
                    <a:pt x="1279" y="524"/>
                  </a:lnTo>
                  <a:lnTo>
                    <a:pt x="988" y="640"/>
                  </a:lnTo>
                  <a:lnTo>
                    <a:pt x="698" y="756"/>
                  </a:lnTo>
                  <a:lnTo>
                    <a:pt x="368" y="834"/>
                  </a:lnTo>
                  <a:lnTo>
                    <a:pt x="0" y="911"/>
                  </a:lnTo>
                  <a:lnTo>
                    <a:pt x="0" y="911"/>
                  </a:lnTo>
                  <a:lnTo>
                    <a:pt x="562" y="1105"/>
                  </a:lnTo>
                  <a:lnTo>
                    <a:pt x="562" y="1105"/>
                  </a:lnTo>
                  <a:lnTo>
                    <a:pt x="872" y="1008"/>
                  </a:lnTo>
                  <a:lnTo>
                    <a:pt x="1163" y="892"/>
                  </a:lnTo>
                  <a:lnTo>
                    <a:pt x="1434" y="776"/>
                  </a:lnTo>
                  <a:lnTo>
                    <a:pt x="1705" y="659"/>
                  </a:lnTo>
                  <a:lnTo>
                    <a:pt x="1938" y="524"/>
                  </a:lnTo>
                  <a:lnTo>
                    <a:pt x="2151" y="388"/>
                  </a:lnTo>
                  <a:lnTo>
                    <a:pt x="2344" y="253"/>
                  </a:lnTo>
                  <a:lnTo>
                    <a:pt x="2519" y="98"/>
                  </a:lnTo>
                  <a:lnTo>
                    <a:pt x="2519" y="98"/>
                  </a:lnTo>
                  <a:lnTo>
                    <a:pt x="2189"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79" name="Google Shape;1379;p26"/>
            <p:cNvSpPr/>
            <p:nvPr/>
          </p:nvSpPr>
          <p:spPr>
            <a:xfrm>
              <a:off x="10146000" y="4256000"/>
              <a:ext cx="29575" cy="31025"/>
            </a:xfrm>
            <a:custGeom>
              <a:avLst/>
              <a:gdLst/>
              <a:ahLst/>
              <a:cxnLst/>
              <a:rect l="l" t="t" r="r" b="b"/>
              <a:pathLst>
                <a:path w="1183" h="1241" fill="none" extrusionOk="0">
                  <a:moveTo>
                    <a:pt x="292" y="0"/>
                  </a:moveTo>
                  <a:lnTo>
                    <a:pt x="292" y="0"/>
                  </a:lnTo>
                  <a:lnTo>
                    <a:pt x="1" y="155"/>
                  </a:lnTo>
                  <a:lnTo>
                    <a:pt x="1" y="155"/>
                  </a:lnTo>
                  <a:lnTo>
                    <a:pt x="175" y="407"/>
                  </a:lnTo>
                  <a:lnTo>
                    <a:pt x="369" y="678"/>
                  </a:lnTo>
                  <a:lnTo>
                    <a:pt x="602" y="969"/>
                  </a:lnTo>
                  <a:lnTo>
                    <a:pt x="873" y="1240"/>
                  </a:lnTo>
                  <a:lnTo>
                    <a:pt x="873" y="1240"/>
                  </a:lnTo>
                  <a:lnTo>
                    <a:pt x="1183" y="1105"/>
                  </a:lnTo>
                  <a:lnTo>
                    <a:pt x="1183" y="1105"/>
                  </a:lnTo>
                  <a:lnTo>
                    <a:pt x="912" y="814"/>
                  </a:lnTo>
                  <a:lnTo>
                    <a:pt x="660" y="543"/>
                  </a:lnTo>
                  <a:lnTo>
                    <a:pt x="466" y="272"/>
                  </a:lnTo>
                  <a:lnTo>
                    <a:pt x="292"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80" name="Google Shape;1380;p26"/>
            <p:cNvSpPr/>
            <p:nvPr/>
          </p:nvSpPr>
          <p:spPr>
            <a:xfrm>
              <a:off x="10177000" y="4222100"/>
              <a:ext cx="37825" cy="60550"/>
            </a:xfrm>
            <a:custGeom>
              <a:avLst/>
              <a:gdLst/>
              <a:ahLst/>
              <a:cxnLst/>
              <a:rect l="l" t="t" r="r" b="b"/>
              <a:pathLst>
                <a:path w="1513" h="2422" fill="none" extrusionOk="0">
                  <a:moveTo>
                    <a:pt x="1512" y="0"/>
                  </a:moveTo>
                  <a:lnTo>
                    <a:pt x="1512" y="0"/>
                  </a:lnTo>
                  <a:lnTo>
                    <a:pt x="1047" y="271"/>
                  </a:lnTo>
                  <a:lnTo>
                    <a:pt x="1047" y="271"/>
                  </a:lnTo>
                  <a:lnTo>
                    <a:pt x="834" y="756"/>
                  </a:lnTo>
                  <a:lnTo>
                    <a:pt x="602" y="1279"/>
                  </a:lnTo>
                  <a:lnTo>
                    <a:pt x="311" y="1841"/>
                  </a:lnTo>
                  <a:lnTo>
                    <a:pt x="1" y="2422"/>
                  </a:lnTo>
                  <a:lnTo>
                    <a:pt x="1" y="2422"/>
                  </a:lnTo>
                  <a:lnTo>
                    <a:pt x="505" y="2189"/>
                  </a:lnTo>
                  <a:lnTo>
                    <a:pt x="505" y="2189"/>
                  </a:lnTo>
                  <a:lnTo>
                    <a:pt x="815" y="1569"/>
                  </a:lnTo>
                  <a:lnTo>
                    <a:pt x="1067" y="1008"/>
                  </a:lnTo>
                  <a:lnTo>
                    <a:pt x="1299" y="485"/>
                  </a:lnTo>
                  <a:lnTo>
                    <a:pt x="1512"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81" name="Google Shape;1381;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382" name="Google Shape;1382;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83" name="Google Shape;1383;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rgbClr val="000000">
                <a:alpha val="2056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384" name="Google Shape;1384;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85" name="Google Shape;1385;p26"/>
            <p:cNvSpPr/>
            <p:nvPr/>
          </p:nvSpPr>
          <p:spPr>
            <a:xfrm>
              <a:off x="9448050" y="3968300"/>
              <a:ext cx="840875" cy="192800"/>
            </a:xfrm>
            <a:custGeom>
              <a:avLst/>
              <a:gdLst/>
              <a:ahLst/>
              <a:cxnLst/>
              <a:rect l="l" t="t" r="r" b="b"/>
              <a:pathLst>
                <a:path w="33635" h="7712"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98" y="6549"/>
                  </a:lnTo>
                  <a:lnTo>
                    <a:pt x="369" y="6820"/>
                  </a:lnTo>
                  <a:lnTo>
                    <a:pt x="853" y="7207"/>
                  </a:lnTo>
                  <a:lnTo>
                    <a:pt x="1163" y="7440"/>
                  </a:ln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2375" y="6297"/>
                  </a:lnTo>
                  <a:lnTo>
                    <a:pt x="32724" y="5948"/>
                  </a:lnTo>
                  <a:lnTo>
                    <a:pt x="33014" y="5638"/>
                  </a:lnTo>
                  <a:lnTo>
                    <a:pt x="33247" y="5367"/>
                  </a:lnTo>
                  <a:lnTo>
                    <a:pt x="33537" y="4979"/>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386" name="Google Shape;1386;p26"/>
            <p:cNvSpPr/>
            <p:nvPr/>
          </p:nvSpPr>
          <p:spPr>
            <a:xfrm>
              <a:off x="9448050" y="3968300"/>
              <a:ext cx="840875" cy="192800"/>
            </a:xfrm>
            <a:custGeom>
              <a:avLst/>
              <a:gdLst/>
              <a:ahLst/>
              <a:cxnLst/>
              <a:rect l="l" t="t" r="r" b="b"/>
              <a:pathLst>
                <a:path w="33635" h="7712" fill="none" extrusionOk="0">
                  <a:moveTo>
                    <a:pt x="1532" y="7711"/>
                  </a:move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1968" y="6665"/>
                  </a:lnTo>
                  <a:lnTo>
                    <a:pt x="32375" y="6297"/>
                  </a:lnTo>
                  <a:lnTo>
                    <a:pt x="32724" y="5948"/>
                  </a:lnTo>
                  <a:lnTo>
                    <a:pt x="33014" y="5638"/>
                  </a:lnTo>
                  <a:lnTo>
                    <a:pt x="33247" y="5367"/>
                  </a:lnTo>
                  <a:lnTo>
                    <a:pt x="33537" y="4979"/>
                  </a:lnTo>
                  <a:lnTo>
                    <a:pt x="33634" y="4824"/>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98" y="6549"/>
                  </a:lnTo>
                  <a:lnTo>
                    <a:pt x="369" y="6820"/>
                  </a:lnTo>
                  <a:lnTo>
                    <a:pt x="853" y="7207"/>
                  </a:lnTo>
                  <a:lnTo>
                    <a:pt x="1163" y="7440"/>
                  </a:lnTo>
                  <a:lnTo>
                    <a:pt x="1532" y="771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87" name="Google Shape;1387;p26"/>
            <p:cNvSpPr/>
            <p:nvPr/>
          </p:nvSpPr>
          <p:spPr>
            <a:xfrm>
              <a:off x="9583200" y="4086950"/>
              <a:ext cx="632575" cy="167625"/>
            </a:xfrm>
            <a:custGeom>
              <a:avLst/>
              <a:gdLst/>
              <a:ahLst/>
              <a:cxnLst/>
              <a:rect l="l" t="t" r="r" b="b"/>
              <a:pathLst>
                <a:path w="25303" h="6705" fill="none" extrusionOk="0">
                  <a:moveTo>
                    <a:pt x="21951" y="543"/>
                  </a:moveTo>
                  <a:lnTo>
                    <a:pt x="21951" y="543"/>
                  </a:lnTo>
                  <a:lnTo>
                    <a:pt x="21331" y="505"/>
                  </a:lnTo>
                  <a:lnTo>
                    <a:pt x="20692" y="466"/>
                  </a:lnTo>
                  <a:lnTo>
                    <a:pt x="19413" y="369"/>
                  </a:lnTo>
                  <a:lnTo>
                    <a:pt x="18774" y="330"/>
                  </a:lnTo>
                  <a:lnTo>
                    <a:pt x="18134" y="311"/>
                  </a:lnTo>
                  <a:lnTo>
                    <a:pt x="17495" y="311"/>
                  </a:lnTo>
                  <a:lnTo>
                    <a:pt x="16875" y="330"/>
                  </a:lnTo>
                  <a:lnTo>
                    <a:pt x="16875" y="330"/>
                  </a:lnTo>
                  <a:lnTo>
                    <a:pt x="16275" y="388"/>
                  </a:lnTo>
                  <a:lnTo>
                    <a:pt x="15674" y="466"/>
                  </a:lnTo>
                  <a:lnTo>
                    <a:pt x="14473" y="640"/>
                  </a:lnTo>
                  <a:lnTo>
                    <a:pt x="13892" y="737"/>
                  </a:lnTo>
                  <a:lnTo>
                    <a:pt x="13291" y="795"/>
                  </a:lnTo>
                  <a:lnTo>
                    <a:pt x="12690" y="834"/>
                  </a:lnTo>
                  <a:lnTo>
                    <a:pt x="12070" y="834"/>
                  </a:lnTo>
                  <a:lnTo>
                    <a:pt x="12070" y="834"/>
                  </a:lnTo>
                  <a:lnTo>
                    <a:pt x="11509" y="795"/>
                  </a:lnTo>
                  <a:lnTo>
                    <a:pt x="10966" y="737"/>
                  </a:lnTo>
                  <a:lnTo>
                    <a:pt x="10424" y="640"/>
                  </a:lnTo>
                  <a:lnTo>
                    <a:pt x="9900" y="543"/>
                  </a:lnTo>
                  <a:lnTo>
                    <a:pt x="8816" y="330"/>
                  </a:lnTo>
                  <a:lnTo>
                    <a:pt x="7731" y="136"/>
                  </a:lnTo>
                  <a:lnTo>
                    <a:pt x="7731" y="136"/>
                  </a:lnTo>
                  <a:lnTo>
                    <a:pt x="7324" y="59"/>
                  </a:lnTo>
                  <a:lnTo>
                    <a:pt x="6917" y="20"/>
                  </a:lnTo>
                  <a:lnTo>
                    <a:pt x="6529" y="1"/>
                  </a:lnTo>
                  <a:lnTo>
                    <a:pt x="6142" y="1"/>
                  </a:lnTo>
                  <a:lnTo>
                    <a:pt x="5754" y="20"/>
                  </a:lnTo>
                  <a:lnTo>
                    <a:pt x="5386" y="78"/>
                  </a:lnTo>
                  <a:lnTo>
                    <a:pt x="5018" y="136"/>
                  </a:lnTo>
                  <a:lnTo>
                    <a:pt x="4669" y="233"/>
                  </a:lnTo>
                  <a:lnTo>
                    <a:pt x="4321" y="350"/>
                  </a:lnTo>
                  <a:lnTo>
                    <a:pt x="3991" y="485"/>
                  </a:lnTo>
                  <a:lnTo>
                    <a:pt x="3662" y="660"/>
                  </a:lnTo>
                  <a:lnTo>
                    <a:pt x="3333" y="853"/>
                  </a:lnTo>
                  <a:lnTo>
                    <a:pt x="3023" y="1086"/>
                  </a:lnTo>
                  <a:lnTo>
                    <a:pt x="2713" y="1318"/>
                  </a:lnTo>
                  <a:lnTo>
                    <a:pt x="2422" y="1609"/>
                  </a:lnTo>
                  <a:lnTo>
                    <a:pt x="2131" y="1919"/>
                  </a:lnTo>
                  <a:lnTo>
                    <a:pt x="2131" y="1919"/>
                  </a:lnTo>
                  <a:lnTo>
                    <a:pt x="1841" y="2268"/>
                  </a:lnTo>
                  <a:lnTo>
                    <a:pt x="1589" y="2636"/>
                  </a:lnTo>
                  <a:lnTo>
                    <a:pt x="1357" y="3023"/>
                  </a:lnTo>
                  <a:lnTo>
                    <a:pt x="1124" y="3411"/>
                  </a:lnTo>
                  <a:lnTo>
                    <a:pt x="892" y="3798"/>
                  </a:lnTo>
                  <a:lnTo>
                    <a:pt x="659" y="4186"/>
                  </a:lnTo>
                  <a:lnTo>
                    <a:pt x="388" y="4554"/>
                  </a:lnTo>
                  <a:lnTo>
                    <a:pt x="252" y="4728"/>
                  </a:lnTo>
                  <a:lnTo>
                    <a:pt x="97" y="4883"/>
                  </a:lnTo>
                  <a:lnTo>
                    <a:pt x="97" y="4883"/>
                  </a:lnTo>
                  <a:lnTo>
                    <a:pt x="0" y="4961"/>
                  </a:lnTo>
                  <a:lnTo>
                    <a:pt x="0" y="4961"/>
                  </a:lnTo>
                  <a:lnTo>
                    <a:pt x="543" y="5174"/>
                  </a:lnTo>
                  <a:lnTo>
                    <a:pt x="1105" y="5348"/>
                  </a:lnTo>
                  <a:lnTo>
                    <a:pt x="1686" y="5542"/>
                  </a:lnTo>
                  <a:lnTo>
                    <a:pt x="2306" y="5716"/>
                  </a:lnTo>
                  <a:lnTo>
                    <a:pt x="2965" y="5891"/>
                  </a:lnTo>
                  <a:lnTo>
                    <a:pt x="3623" y="6046"/>
                  </a:lnTo>
                  <a:lnTo>
                    <a:pt x="4340" y="6181"/>
                  </a:lnTo>
                  <a:lnTo>
                    <a:pt x="5057" y="6297"/>
                  </a:lnTo>
                  <a:lnTo>
                    <a:pt x="5813" y="6414"/>
                  </a:lnTo>
                  <a:lnTo>
                    <a:pt x="6607" y="6510"/>
                  </a:lnTo>
                  <a:lnTo>
                    <a:pt x="7421" y="6588"/>
                  </a:lnTo>
                  <a:lnTo>
                    <a:pt x="8273" y="6646"/>
                  </a:lnTo>
                  <a:lnTo>
                    <a:pt x="9145" y="6685"/>
                  </a:lnTo>
                  <a:lnTo>
                    <a:pt x="10055" y="6704"/>
                  </a:lnTo>
                  <a:lnTo>
                    <a:pt x="11005" y="6704"/>
                  </a:lnTo>
                  <a:lnTo>
                    <a:pt x="11974" y="6665"/>
                  </a:lnTo>
                  <a:lnTo>
                    <a:pt x="11974" y="6665"/>
                  </a:lnTo>
                  <a:lnTo>
                    <a:pt x="13213" y="6588"/>
                  </a:lnTo>
                  <a:lnTo>
                    <a:pt x="14376" y="6491"/>
                  </a:lnTo>
                  <a:lnTo>
                    <a:pt x="15500" y="6355"/>
                  </a:lnTo>
                  <a:lnTo>
                    <a:pt x="16565" y="6181"/>
                  </a:lnTo>
                  <a:lnTo>
                    <a:pt x="17573" y="5987"/>
                  </a:lnTo>
                  <a:lnTo>
                    <a:pt x="18522" y="5774"/>
                  </a:lnTo>
                  <a:lnTo>
                    <a:pt x="19413" y="5542"/>
                  </a:lnTo>
                  <a:lnTo>
                    <a:pt x="20266" y="5290"/>
                  </a:lnTo>
                  <a:lnTo>
                    <a:pt x="21060" y="5019"/>
                  </a:lnTo>
                  <a:lnTo>
                    <a:pt x="21796" y="4728"/>
                  </a:lnTo>
                  <a:lnTo>
                    <a:pt x="22494" y="4437"/>
                  </a:lnTo>
                  <a:lnTo>
                    <a:pt x="23152" y="4127"/>
                  </a:lnTo>
                  <a:lnTo>
                    <a:pt x="23753" y="3837"/>
                  </a:lnTo>
                  <a:lnTo>
                    <a:pt x="24315" y="3527"/>
                  </a:lnTo>
                  <a:lnTo>
                    <a:pt x="24819" y="3198"/>
                  </a:lnTo>
                  <a:lnTo>
                    <a:pt x="25303" y="2888"/>
                  </a:lnTo>
                  <a:lnTo>
                    <a:pt x="25303" y="2888"/>
                  </a:lnTo>
                  <a:lnTo>
                    <a:pt x="25167" y="2655"/>
                  </a:lnTo>
                  <a:lnTo>
                    <a:pt x="25032" y="2423"/>
                  </a:lnTo>
                  <a:lnTo>
                    <a:pt x="24877" y="2209"/>
                  </a:lnTo>
                  <a:lnTo>
                    <a:pt x="24722" y="1996"/>
                  </a:lnTo>
                  <a:lnTo>
                    <a:pt x="24547" y="1803"/>
                  </a:lnTo>
                  <a:lnTo>
                    <a:pt x="24354" y="1609"/>
                  </a:lnTo>
                  <a:lnTo>
                    <a:pt x="24160" y="1434"/>
                  </a:lnTo>
                  <a:lnTo>
                    <a:pt x="23947" y="1260"/>
                  </a:lnTo>
                  <a:lnTo>
                    <a:pt x="23714" y="1124"/>
                  </a:lnTo>
                  <a:lnTo>
                    <a:pt x="23501" y="989"/>
                  </a:lnTo>
                  <a:lnTo>
                    <a:pt x="23249" y="853"/>
                  </a:lnTo>
                  <a:lnTo>
                    <a:pt x="23017" y="756"/>
                  </a:lnTo>
                  <a:lnTo>
                    <a:pt x="22745" y="679"/>
                  </a:lnTo>
                  <a:lnTo>
                    <a:pt x="22494" y="621"/>
                  </a:lnTo>
                  <a:lnTo>
                    <a:pt x="22222" y="563"/>
                  </a:lnTo>
                  <a:lnTo>
                    <a:pt x="21951" y="543"/>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88" name="Google Shape;1388;p26"/>
            <p:cNvSpPr/>
            <p:nvPr/>
          </p:nvSpPr>
          <p:spPr>
            <a:xfrm>
              <a:off x="10083050" y="4075825"/>
              <a:ext cx="123050" cy="98825"/>
            </a:xfrm>
            <a:custGeom>
              <a:avLst/>
              <a:gdLst/>
              <a:ahLst/>
              <a:cxnLst/>
              <a:rect l="l" t="t" r="r" b="b"/>
              <a:pathLst>
                <a:path w="4922" h="3953" extrusionOk="0">
                  <a:moveTo>
                    <a:pt x="2209" y="0"/>
                  </a:moveTo>
                  <a:lnTo>
                    <a:pt x="1977" y="20"/>
                  </a:lnTo>
                  <a:lnTo>
                    <a:pt x="1763" y="78"/>
                  </a:lnTo>
                  <a:lnTo>
                    <a:pt x="1531" y="155"/>
                  </a:lnTo>
                  <a:lnTo>
                    <a:pt x="1318" y="252"/>
                  </a:lnTo>
                  <a:lnTo>
                    <a:pt x="1105" y="388"/>
                  </a:lnTo>
                  <a:lnTo>
                    <a:pt x="892" y="543"/>
                  </a:lnTo>
                  <a:lnTo>
                    <a:pt x="717" y="736"/>
                  </a:lnTo>
                  <a:lnTo>
                    <a:pt x="523" y="950"/>
                  </a:lnTo>
                  <a:lnTo>
                    <a:pt x="368" y="1182"/>
                  </a:lnTo>
                  <a:lnTo>
                    <a:pt x="233" y="1395"/>
                  </a:lnTo>
                  <a:lnTo>
                    <a:pt x="136" y="1608"/>
                  </a:lnTo>
                  <a:lnTo>
                    <a:pt x="58" y="1802"/>
                  </a:lnTo>
                  <a:lnTo>
                    <a:pt x="20" y="1996"/>
                  </a:lnTo>
                  <a:lnTo>
                    <a:pt x="0" y="2170"/>
                  </a:lnTo>
                  <a:lnTo>
                    <a:pt x="0" y="2325"/>
                  </a:lnTo>
                  <a:lnTo>
                    <a:pt x="20" y="2480"/>
                  </a:lnTo>
                  <a:lnTo>
                    <a:pt x="58" y="2616"/>
                  </a:lnTo>
                  <a:lnTo>
                    <a:pt x="117" y="2732"/>
                  </a:lnTo>
                  <a:lnTo>
                    <a:pt x="194" y="2868"/>
                  </a:lnTo>
                  <a:lnTo>
                    <a:pt x="291" y="2964"/>
                  </a:lnTo>
                  <a:lnTo>
                    <a:pt x="388" y="3081"/>
                  </a:lnTo>
                  <a:lnTo>
                    <a:pt x="504" y="3158"/>
                  </a:lnTo>
                  <a:lnTo>
                    <a:pt x="756" y="3333"/>
                  </a:lnTo>
                  <a:lnTo>
                    <a:pt x="1027" y="3449"/>
                  </a:lnTo>
                  <a:lnTo>
                    <a:pt x="1298" y="3565"/>
                  </a:lnTo>
                  <a:lnTo>
                    <a:pt x="1570" y="3643"/>
                  </a:lnTo>
                  <a:lnTo>
                    <a:pt x="1841" y="3701"/>
                  </a:lnTo>
                  <a:lnTo>
                    <a:pt x="2228" y="3778"/>
                  </a:lnTo>
                  <a:lnTo>
                    <a:pt x="2383" y="3778"/>
                  </a:lnTo>
                  <a:lnTo>
                    <a:pt x="2383" y="3817"/>
                  </a:lnTo>
                  <a:lnTo>
                    <a:pt x="2403" y="3875"/>
                  </a:lnTo>
                  <a:lnTo>
                    <a:pt x="2422" y="3894"/>
                  </a:lnTo>
                  <a:lnTo>
                    <a:pt x="2461" y="3914"/>
                  </a:lnTo>
                  <a:lnTo>
                    <a:pt x="2519" y="3933"/>
                  </a:lnTo>
                  <a:lnTo>
                    <a:pt x="2596" y="3952"/>
                  </a:lnTo>
                  <a:lnTo>
                    <a:pt x="2693" y="3933"/>
                  </a:lnTo>
                  <a:lnTo>
                    <a:pt x="2810" y="3894"/>
                  </a:lnTo>
                  <a:lnTo>
                    <a:pt x="2984" y="3836"/>
                  </a:lnTo>
                  <a:lnTo>
                    <a:pt x="3158" y="3759"/>
                  </a:lnTo>
                  <a:lnTo>
                    <a:pt x="3391" y="3643"/>
                  </a:lnTo>
                  <a:lnTo>
                    <a:pt x="3662" y="3488"/>
                  </a:lnTo>
                  <a:lnTo>
                    <a:pt x="3972" y="3294"/>
                  </a:lnTo>
                  <a:lnTo>
                    <a:pt x="4340" y="3061"/>
                  </a:lnTo>
                  <a:lnTo>
                    <a:pt x="4515" y="2926"/>
                  </a:lnTo>
                  <a:lnTo>
                    <a:pt x="4670" y="2771"/>
                  </a:lnTo>
                  <a:lnTo>
                    <a:pt x="4766" y="2616"/>
                  </a:lnTo>
                  <a:lnTo>
                    <a:pt x="4844" y="2461"/>
                  </a:lnTo>
                  <a:lnTo>
                    <a:pt x="4902" y="2286"/>
                  </a:lnTo>
                  <a:lnTo>
                    <a:pt x="4921" y="2112"/>
                  </a:lnTo>
                  <a:lnTo>
                    <a:pt x="4921" y="1957"/>
                  </a:lnTo>
                  <a:lnTo>
                    <a:pt x="4883" y="1783"/>
                  </a:lnTo>
                  <a:lnTo>
                    <a:pt x="4825" y="1608"/>
                  </a:lnTo>
                  <a:lnTo>
                    <a:pt x="4747" y="1434"/>
                  </a:lnTo>
                  <a:lnTo>
                    <a:pt x="4650" y="1260"/>
                  </a:lnTo>
                  <a:lnTo>
                    <a:pt x="4534" y="1105"/>
                  </a:lnTo>
                  <a:lnTo>
                    <a:pt x="4398" y="950"/>
                  </a:lnTo>
                  <a:lnTo>
                    <a:pt x="4263" y="795"/>
                  </a:lnTo>
                  <a:lnTo>
                    <a:pt x="4088" y="659"/>
                  </a:lnTo>
                  <a:lnTo>
                    <a:pt x="3914" y="523"/>
                  </a:lnTo>
                  <a:lnTo>
                    <a:pt x="3720" y="407"/>
                  </a:lnTo>
                  <a:lnTo>
                    <a:pt x="3526" y="291"/>
                  </a:lnTo>
                  <a:lnTo>
                    <a:pt x="3313" y="194"/>
                  </a:lnTo>
                  <a:lnTo>
                    <a:pt x="3100" y="116"/>
                  </a:lnTo>
                  <a:lnTo>
                    <a:pt x="2887" y="58"/>
                  </a:lnTo>
                  <a:lnTo>
                    <a:pt x="2655" y="20"/>
                  </a:lnTo>
                  <a:lnTo>
                    <a:pt x="2441" y="0"/>
                  </a:lnTo>
                  <a:close/>
                </a:path>
              </a:pathLst>
            </a:custGeom>
            <a:solidFill>
              <a:schemeClr val="l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389" name="Google Shape;1389;p26"/>
            <p:cNvSpPr/>
            <p:nvPr/>
          </p:nvSpPr>
          <p:spPr>
            <a:xfrm>
              <a:off x="10083050" y="4075825"/>
              <a:ext cx="123050" cy="98825"/>
            </a:xfrm>
            <a:custGeom>
              <a:avLst/>
              <a:gdLst/>
              <a:ahLst/>
              <a:cxnLst/>
              <a:rect l="l" t="t" r="r" b="b"/>
              <a:pathLst>
                <a:path w="4922" h="3953" fill="none" extrusionOk="0">
                  <a:moveTo>
                    <a:pt x="2383" y="3778"/>
                  </a:moveTo>
                  <a:lnTo>
                    <a:pt x="2383" y="3778"/>
                  </a:lnTo>
                  <a:lnTo>
                    <a:pt x="2228" y="3778"/>
                  </a:lnTo>
                  <a:lnTo>
                    <a:pt x="1841" y="3701"/>
                  </a:lnTo>
                  <a:lnTo>
                    <a:pt x="1570" y="3643"/>
                  </a:lnTo>
                  <a:lnTo>
                    <a:pt x="1298" y="3565"/>
                  </a:lnTo>
                  <a:lnTo>
                    <a:pt x="1027" y="3449"/>
                  </a:lnTo>
                  <a:lnTo>
                    <a:pt x="756" y="3333"/>
                  </a:lnTo>
                  <a:lnTo>
                    <a:pt x="504" y="3158"/>
                  </a:lnTo>
                  <a:lnTo>
                    <a:pt x="388" y="3081"/>
                  </a:lnTo>
                  <a:lnTo>
                    <a:pt x="291" y="2964"/>
                  </a:lnTo>
                  <a:lnTo>
                    <a:pt x="194" y="2868"/>
                  </a:lnTo>
                  <a:lnTo>
                    <a:pt x="117" y="2732"/>
                  </a:lnTo>
                  <a:lnTo>
                    <a:pt x="58" y="2616"/>
                  </a:lnTo>
                  <a:lnTo>
                    <a:pt x="20" y="2480"/>
                  </a:lnTo>
                  <a:lnTo>
                    <a:pt x="0" y="2325"/>
                  </a:lnTo>
                  <a:lnTo>
                    <a:pt x="0" y="2170"/>
                  </a:lnTo>
                  <a:lnTo>
                    <a:pt x="20" y="1996"/>
                  </a:lnTo>
                  <a:lnTo>
                    <a:pt x="58" y="1802"/>
                  </a:lnTo>
                  <a:lnTo>
                    <a:pt x="136" y="1608"/>
                  </a:lnTo>
                  <a:lnTo>
                    <a:pt x="233" y="1395"/>
                  </a:lnTo>
                  <a:lnTo>
                    <a:pt x="368" y="1182"/>
                  </a:lnTo>
                  <a:lnTo>
                    <a:pt x="523" y="950"/>
                  </a:lnTo>
                  <a:lnTo>
                    <a:pt x="523" y="950"/>
                  </a:lnTo>
                  <a:lnTo>
                    <a:pt x="717" y="736"/>
                  </a:lnTo>
                  <a:lnTo>
                    <a:pt x="892" y="543"/>
                  </a:lnTo>
                  <a:lnTo>
                    <a:pt x="1105" y="388"/>
                  </a:lnTo>
                  <a:lnTo>
                    <a:pt x="1318" y="252"/>
                  </a:lnTo>
                  <a:lnTo>
                    <a:pt x="1531" y="155"/>
                  </a:lnTo>
                  <a:lnTo>
                    <a:pt x="1763" y="78"/>
                  </a:lnTo>
                  <a:lnTo>
                    <a:pt x="1977" y="20"/>
                  </a:lnTo>
                  <a:lnTo>
                    <a:pt x="2209" y="0"/>
                  </a:lnTo>
                  <a:lnTo>
                    <a:pt x="2441" y="0"/>
                  </a:lnTo>
                  <a:lnTo>
                    <a:pt x="2655" y="20"/>
                  </a:lnTo>
                  <a:lnTo>
                    <a:pt x="2887" y="58"/>
                  </a:lnTo>
                  <a:lnTo>
                    <a:pt x="3100" y="116"/>
                  </a:lnTo>
                  <a:lnTo>
                    <a:pt x="3313" y="194"/>
                  </a:lnTo>
                  <a:lnTo>
                    <a:pt x="3526" y="291"/>
                  </a:lnTo>
                  <a:lnTo>
                    <a:pt x="3720" y="407"/>
                  </a:lnTo>
                  <a:lnTo>
                    <a:pt x="3914" y="523"/>
                  </a:lnTo>
                  <a:lnTo>
                    <a:pt x="4088" y="659"/>
                  </a:lnTo>
                  <a:lnTo>
                    <a:pt x="4263" y="795"/>
                  </a:lnTo>
                  <a:lnTo>
                    <a:pt x="4398" y="950"/>
                  </a:lnTo>
                  <a:lnTo>
                    <a:pt x="4534" y="1105"/>
                  </a:lnTo>
                  <a:lnTo>
                    <a:pt x="4650" y="1260"/>
                  </a:lnTo>
                  <a:lnTo>
                    <a:pt x="4747" y="1434"/>
                  </a:lnTo>
                  <a:lnTo>
                    <a:pt x="4825" y="1608"/>
                  </a:lnTo>
                  <a:lnTo>
                    <a:pt x="4883" y="1783"/>
                  </a:lnTo>
                  <a:lnTo>
                    <a:pt x="4921" y="1957"/>
                  </a:lnTo>
                  <a:lnTo>
                    <a:pt x="4921" y="2112"/>
                  </a:lnTo>
                  <a:lnTo>
                    <a:pt x="4902" y="2286"/>
                  </a:lnTo>
                  <a:lnTo>
                    <a:pt x="4844" y="2461"/>
                  </a:lnTo>
                  <a:lnTo>
                    <a:pt x="4766" y="2616"/>
                  </a:lnTo>
                  <a:lnTo>
                    <a:pt x="4670" y="2771"/>
                  </a:lnTo>
                  <a:lnTo>
                    <a:pt x="4515" y="2926"/>
                  </a:lnTo>
                  <a:lnTo>
                    <a:pt x="4340" y="3061"/>
                  </a:lnTo>
                  <a:lnTo>
                    <a:pt x="4340" y="3061"/>
                  </a:lnTo>
                  <a:lnTo>
                    <a:pt x="3972" y="3294"/>
                  </a:lnTo>
                  <a:lnTo>
                    <a:pt x="3662" y="3488"/>
                  </a:lnTo>
                  <a:lnTo>
                    <a:pt x="3391" y="3643"/>
                  </a:lnTo>
                  <a:lnTo>
                    <a:pt x="3158" y="3759"/>
                  </a:lnTo>
                  <a:lnTo>
                    <a:pt x="2984" y="3836"/>
                  </a:lnTo>
                  <a:lnTo>
                    <a:pt x="2810" y="3894"/>
                  </a:lnTo>
                  <a:lnTo>
                    <a:pt x="2693" y="3933"/>
                  </a:lnTo>
                  <a:lnTo>
                    <a:pt x="2596" y="3952"/>
                  </a:lnTo>
                  <a:lnTo>
                    <a:pt x="2519" y="3933"/>
                  </a:lnTo>
                  <a:lnTo>
                    <a:pt x="2461" y="3914"/>
                  </a:lnTo>
                  <a:lnTo>
                    <a:pt x="2422" y="3894"/>
                  </a:lnTo>
                  <a:lnTo>
                    <a:pt x="2403" y="3875"/>
                  </a:lnTo>
                  <a:lnTo>
                    <a:pt x="2383" y="3817"/>
                  </a:lnTo>
                  <a:lnTo>
                    <a:pt x="2383" y="3778"/>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90" name="Google Shape;1390;p26"/>
            <p:cNvSpPr/>
            <p:nvPr/>
          </p:nvSpPr>
          <p:spPr>
            <a:xfrm>
              <a:off x="10151825" y="4152350"/>
              <a:ext cx="39750" cy="21325"/>
            </a:xfrm>
            <a:custGeom>
              <a:avLst/>
              <a:gdLst/>
              <a:ahLst/>
              <a:cxnLst/>
              <a:rect l="l" t="t" r="r" b="b"/>
              <a:pathLst>
                <a:path w="1590" h="853" extrusionOk="0">
                  <a:moveTo>
                    <a:pt x="97" y="833"/>
                  </a:moveTo>
                  <a:lnTo>
                    <a:pt x="97" y="833"/>
                  </a:lnTo>
                  <a:lnTo>
                    <a:pt x="0" y="853"/>
                  </a:lnTo>
                  <a:lnTo>
                    <a:pt x="0" y="853"/>
                  </a:lnTo>
                  <a:lnTo>
                    <a:pt x="0" y="853"/>
                  </a:lnTo>
                  <a:lnTo>
                    <a:pt x="0" y="853"/>
                  </a:lnTo>
                  <a:lnTo>
                    <a:pt x="97" y="833"/>
                  </a:lnTo>
                  <a:lnTo>
                    <a:pt x="97" y="833"/>
                  </a:lnTo>
                  <a:close/>
                  <a:moveTo>
                    <a:pt x="1531" y="39"/>
                  </a:moveTo>
                  <a:lnTo>
                    <a:pt x="1531" y="39"/>
                  </a:lnTo>
                  <a:lnTo>
                    <a:pt x="1008" y="368"/>
                  </a:lnTo>
                  <a:lnTo>
                    <a:pt x="1008" y="368"/>
                  </a:lnTo>
                  <a:lnTo>
                    <a:pt x="1008" y="368"/>
                  </a:lnTo>
                  <a:lnTo>
                    <a:pt x="1531" y="39"/>
                  </a:lnTo>
                  <a:close/>
                  <a:moveTo>
                    <a:pt x="1550" y="20"/>
                  </a:moveTo>
                  <a:lnTo>
                    <a:pt x="1550" y="20"/>
                  </a:lnTo>
                  <a:lnTo>
                    <a:pt x="1531" y="39"/>
                  </a:lnTo>
                  <a:lnTo>
                    <a:pt x="1531" y="39"/>
                  </a:lnTo>
                  <a:lnTo>
                    <a:pt x="1550" y="20"/>
                  </a:lnTo>
                  <a:close/>
                  <a:moveTo>
                    <a:pt x="1589" y="0"/>
                  </a:moveTo>
                  <a:lnTo>
                    <a:pt x="1589" y="0"/>
                  </a:lnTo>
                  <a:lnTo>
                    <a:pt x="1570" y="20"/>
                  </a:lnTo>
                  <a:lnTo>
                    <a:pt x="1570" y="20"/>
                  </a:lnTo>
                  <a:lnTo>
                    <a:pt x="1589" y="0"/>
                  </a:lnTo>
                  <a:close/>
                </a:path>
              </a:pathLst>
            </a:custGeom>
            <a:solidFill>
              <a:srgbClr val="D16D3C"/>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391" name="Google Shape;1391;p26"/>
            <p:cNvSpPr/>
            <p:nvPr/>
          </p:nvSpPr>
          <p:spPr>
            <a:xfrm>
              <a:off x="10151825" y="4173175"/>
              <a:ext cx="2450" cy="500"/>
            </a:xfrm>
            <a:custGeom>
              <a:avLst/>
              <a:gdLst/>
              <a:ahLst/>
              <a:cxnLst/>
              <a:rect l="l" t="t" r="r" b="b"/>
              <a:pathLst>
                <a:path w="98" h="20" fill="none" extrusionOk="0">
                  <a:moveTo>
                    <a:pt x="97" y="0"/>
                  </a:moveTo>
                  <a:lnTo>
                    <a:pt x="97" y="0"/>
                  </a:lnTo>
                  <a:lnTo>
                    <a:pt x="0" y="20"/>
                  </a:lnTo>
                  <a:lnTo>
                    <a:pt x="0" y="20"/>
                  </a:lnTo>
                  <a:lnTo>
                    <a:pt x="0" y="20"/>
                  </a:lnTo>
                  <a:lnTo>
                    <a:pt x="0" y="20"/>
                  </a:lnTo>
                  <a:lnTo>
                    <a:pt x="97" y="0"/>
                  </a:lnTo>
                  <a:lnTo>
                    <a:pt x="97"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92" name="Google Shape;1392;p26"/>
            <p:cNvSpPr/>
            <p:nvPr/>
          </p:nvSpPr>
          <p:spPr>
            <a:xfrm>
              <a:off x="10177000" y="4153325"/>
              <a:ext cx="13125" cy="8250"/>
            </a:xfrm>
            <a:custGeom>
              <a:avLst/>
              <a:gdLst/>
              <a:ahLst/>
              <a:cxnLst/>
              <a:rect l="l" t="t" r="r" b="b"/>
              <a:pathLst>
                <a:path w="525" h="330" fill="none" extrusionOk="0">
                  <a:moveTo>
                    <a:pt x="524" y="0"/>
                  </a:moveTo>
                  <a:lnTo>
                    <a:pt x="524" y="0"/>
                  </a:lnTo>
                  <a:lnTo>
                    <a:pt x="1" y="329"/>
                  </a:lnTo>
                  <a:lnTo>
                    <a:pt x="1" y="329"/>
                  </a:lnTo>
                  <a:lnTo>
                    <a:pt x="1" y="329"/>
                  </a:lnTo>
                  <a:lnTo>
                    <a:pt x="524"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93" name="Google Shape;1393;p26"/>
            <p:cNvSpPr/>
            <p:nvPr/>
          </p:nvSpPr>
          <p:spPr>
            <a:xfrm>
              <a:off x="10190100" y="4152825"/>
              <a:ext cx="500" cy="525"/>
            </a:xfrm>
            <a:custGeom>
              <a:avLst/>
              <a:gdLst/>
              <a:ahLst/>
              <a:cxnLst/>
              <a:rect l="l" t="t" r="r" b="b"/>
              <a:pathLst>
                <a:path w="20" h="21" fill="none" extrusionOk="0">
                  <a:moveTo>
                    <a:pt x="19" y="1"/>
                  </a:moveTo>
                  <a:lnTo>
                    <a:pt x="19" y="1"/>
                  </a:lnTo>
                  <a:lnTo>
                    <a:pt x="0" y="20"/>
                  </a:lnTo>
                  <a:lnTo>
                    <a:pt x="0" y="20"/>
                  </a:lnTo>
                  <a:lnTo>
                    <a:pt x="19"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94" name="Google Shape;1394;p26"/>
            <p:cNvSpPr/>
            <p:nvPr/>
          </p:nvSpPr>
          <p:spPr>
            <a:xfrm>
              <a:off x="10191050" y="4152350"/>
              <a:ext cx="525" cy="500"/>
            </a:xfrm>
            <a:custGeom>
              <a:avLst/>
              <a:gdLst/>
              <a:ahLst/>
              <a:cxnLst/>
              <a:rect l="l" t="t" r="r" b="b"/>
              <a:pathLst>
                <a:path w="21" h="20" fill="none" extrusionOk="0">
                  <a:moveTo>
                    <a:pt x="20" y="0"/>
                  </a:moveTo>
                  <a:lnTo>
                    <a:pt x="20" y="0"/>
                  </a:lnTo>
                  <a:lnTo>
                    <a:pt x="1" y="20"/>
                  </a:lnTo>
                  <a:lnTo>
                    <a:pt x="1" y="20"/>
                  </a:lnTo>
                  <a:lnTo>
                    <a:pt x="20"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95" name="Google Shape;1395;p26"/>
            <p:cNvSpPr/>
            <p:nvPr/>
          </p:nvSpPr>
          <p:spPr>
            <a:xfrm>
              <a:off x="10083050" y="4101500"/>
              <a:ext cx="123050" cy="72175"/>
            </a:xfrm>
            <a:custGeom>
              <a:avLst/>
              <a:gdLst/>
              <a:ahLst/>
              <a:cxnLst/>
              <a:rect l="l" t="t" r="r" b="b"/>
              <a:pathLst>
                <a:path w="4922" h="2887" extrusionOk="0">
                  <a:moveTo>
                    <a:pt x="4476" y="0"/>
                  </a:moveTo>
                  <a:lnTo>
                    <a:pt x="4360" y="271"/>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744" y="1782"/>
                  </a:lnTo>
                  <a:lnTo>
                    <a:pt x="1570" y="1763"/>
                  </a:lnTo>
                  <a:lnTo>
                    <a:pt x="1376" y="1705"/>
                  </a:lnTo>
                  <a:lnTo>
                    <a:pt x="1202" y="1647"/>
                  </a:lnTo>
                  <a:lnTo>
                    <a:pt x="1027" y="1569"/>
                  </a:lnTo>
                  <a:lnTo>
                    <a:pt x="853" y="1472"/>
                  </a:lnTo>
                  <a:lnTo>
                    <a:pt x="698" y="1376"/>
                  </a:lnTo>
                  <a:lnTo>
                    <a:pt x="543" y="1259"/>
                  </a:lnTo>
                  <a:lnTo>
                    <a:pt x="427" y="1124"/>
                  </a:lnTo>
                  <a:lnTo>
                    <a:pt x="310" y="969"/>
                  </a:lnTo>
                  <a:lnTo>
                    <a:pt x="213" y="814"/>
                  </a:lnTo>
                  <a:lnTo>
                    <a:pt x="136" y="620"/>
                  </a:lnTo>
                  <a:lnTo>
                    <a:pt x="117" y="639"/>
                  </a:lnTo>
                  <a:lnTo>
                    <a:pt x="39" y="833"/>
                  </a:lnTo>
                  <a:lnTo>
                    <a:pt x="0" y="1027"/>
                  </a:lnTo>
                  <a:lnTo>
                    <a:pt x="0" y="1201"/>
                  </a:lnTo>
                  <a:lnTo>
                    <a:pt x="0" y="1356"/>
                  </a:lnTo>
                  <a:lnTo>
                    <a:pt x="39" y="1511"/>
                  </a:lnTo>
                  <a:lnTo>
                    <a:pt x="97" y="1647"/>
                  </a:lnTo>
                  <a:lnTo>
                    <a:pt x="155" y="1782"/>
                  </a:lnTo>
                  <a:lnTo>
                    <a:pt x="252" y="1899"/>
                  </a:lnTo>
                  <a:lnTo>
                    <a:pt x="407" y="1879"/>
                  </a:lnTo>
                  <a:lnTo>
                    <a:pt x="582" y="1879"/>
                  </a:lnTo>
                  <a:lnTo>
                    <a:pt x="795" y="1899"/>
                  </a:lnTo>
                  <a:lnTo>
                    <a:pt x="1008" y="1918"/>
                  </a:lnTo>
                  <a:lnTo>
                    <a:pt x="1357" y="1996"/>
                  </a:lnTo>
                  <a:lnTo>
                    <a:pt x="1667" y="2073"/>
                  </a:lnTo>
                  <a:lnTo>
                    <a:pt x="1938" y="2189"/>
                  </a:lnTo>
                  <a:lnTo>
                    <a:pt x="2170" y="2306"/>
                  </a:lnTo>
                  <a:lnTo>
                    <a:pt x="2364" y="2441"/>
                  </a:lnTo>
                  <a:lnTo>
                    <a:pt x="2519" y="2577"/>
                  </a:lnTo>
                  <a:lnTo>
                    <a:pt x="2655" y="2732"/>
                  </a:lnTo>
                  <a:lnTo>
                    <a:pt x="2751" y="2887"/>
                  </a:lnTo>
                  <a:lnTo>
                    <a:pt x="2848" y="2867"/>
                  </a:lnTo>
                  <a:lnTo>
                    <a:pt x="3759" y="2402"/>
                  </a:lnTo>
                  <a:lnTo>
                    <a:pt x="4282" y="2073"/>
                  </a:lnTo>
                  <a:lnTo>
                    <a:pt x="4301" y="2054"/>
                  </a:lnTo>
                  <a:lnTo>
                    <a:pt x="4321" y="205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396" name="Google Shape;1396;p26"/>
            <p:cNvSpPr/>
            <p:nvPr/>
          </p:nvSpPr>
          <p:spPr>
            <a:xfrm>
              <a:off x="10083050" y="4101500"/>
              <a:ext cx="123050" cy="72175"/>
            </a:xfrm>
            <a:custGeom>
              <a:avLst/>
              <a:gdLst/>
              <a:ahLst/>
              <a:cxnLst/>
              <a:rect l="l" t="t" r="r" b="b"/>
              <a:pathLst>
                <a:path w="4922" h="2887" fill="none" extrusionOk="0">
                  <a:moveTo>
                    <a:pt x="4476" y="0"/>
                  </a:moveTo>
                  <a:lnTo>
                    <a:pt x="4476" y="0"/>
                  </a:lnTo>
                  <a:lnTo>
                    <a:pt x="4360" y="271"/>
                  </a:lnTo>
                  <a:lnTo>
                    <a:pt x="4205" y="523"/>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938" y="1782"/>
                  </a:lnTo>
                  <a:lnTo>
                    <a:pt x="1938" y="1782"/>
                  </a:lnTo>
                  <a:lnTo>
                    <a:pt x="1744" y="1782"/>
                  </a:lnTo>
                  <a:lnTo>
                    <a:pt x="1570" y="1763"/>
                  </a:lnTo>
                  <a:lnTo>
                    <a:pt x="1376" y="1705"/>
                  </a:lnTo>
                  <a:lnTo>
                    <a:pt x="1202" y="1647"/>
                  </a:lnTo>
                  <a:lnTo>
                    <a:pt x="1202" y="1647"/>
                  </a:lnTo>
                  <a:lnTo>
                    <a:pt x="1027" y="1569"/>
                  </a:lnTo>
                  <a:lnTo>
                    <a:pt x="853" y="1472"/>
                  </a:lnTo>
                  <a:lnTo>
                    <a:pt x="698" y="1376"/>
                  </a:lnTo>
                  <a:lnTo>
                    <a:pt x="543" y="1259"/>
                  </a:lnTo>
                  <a:lnTo>
                    <a:pt x="427" y="1124"/>
                  </a:lnTo>
                  <a:lnTo>
                    <a:pt x="310" y="969"/>
                  </a:lnTo>
                  <a:lnTo>
                    <a:pt x="213" y="814"/>
                  </a:lnTo>
                  <a:lnTo>
                    <a:pt x="136" y="620"/>
                  </a:lnTo>
                  <a:lnTo>
                    <a:pt x="136" y="620"/>
                  </a:lnTo>
                  <a:lnTo>
                    <a:pt x="117" y="639"/>
                  </a:lnTo>
                  <a:lnTo>
                    <a:pt x="117" y="639"/>
                  </a:lnTo>
                  <a:lnTo>
                    <a:pt x="39" y="833"/>
                  </a:lnTo>
                  <a:lnTo>
                    <a:pt x="0" y="1027"/>
                  </a:lnTo>
                  <a:lnTo>
                    <a:pt x="0" y="1201"/>
                  </a:lnTo>
                  <a:lnTo>
                    <a:pt x="0" y="1356"/>
                  </a:lnTo>
                  <a:lnTo>
                    <a:pt x="39" y="1511"/>
                  </a:lnTo>
                  <a:lnTo>
                    <a:pt x="97" y="1647"/>
                  </a:lnTo>
                  <a:lnTo>
                    <a:pt x="155" y="1782"/>
                  </a:lnTo>
                  <a:lnTo>
                    <a:pt x="252" y="1899"/>
                  </a:lnTo>
                  <a:lnTo>
                    <a:pt x="252" y="1899"/>
                  </a:lnTo>
                  <a:lnTo>
                    <a:pt x="407" y="1879"/>
                  </a:lnTo>
                  <a:lnTo>
                    <a:pt x="582" y="1879"/>
                  </a:lnTo>
                  <a:lnTo>
                    <a:pt x="582" y="1879"/>
                  </a:lnTo>
                  <a:lnTo>
                    <a:pt x="795" y="1899"/>
                  </a:lnTo>
                  <a:lnTo>
                    <a:pt x="1008" y="1918"/>
                  </a:lnTo>
                  <a:lnTo>
                    <a:pt x="1008" y="1918"/>
                  </a:lnTo>
                  <a:lnTo>
                    <a:pt x="1357" y="1996"/>
                  </a:lnTo>
                  <a:lnTo>
                    <a:pt x="1667" y="2073"/>
                  </a:lnTo>
                  <a:lnTo>
                    <a:pt x="1938" y="2189"/>
                  </a:lnTo>
                  <a:lnTo>
                    <a:pt x="2170" y="2306"/>
                  </a:lnTo>
                  <a:lnTo>
                    <a:pt x="2364" y="2441"/>
                  </a:lnTo>
                  <a:lnTo>
                    <a:pt x="2519" y="2577"/>
                  </a:lnTo>
                  <a:lnTo>
                    <a:pt x="2655" y="2732"/>
                  </a:lnTo>
                  <a:lnTo>
                    <a:pt x="2751" y="2887"/>
                  </a:lnTo>
                  <a:lnTo>
                    <a:pt x="2751" y="2887"/>
                  </a:lnTo>
                  <a:lnTo>
                    <a:pt x="2848" y="2867"/>
                  </a:lnTo>
                  <a:lnTo>
                    <a:pt x="2848" y="2867"/>
                  </a:lnTo>
                  <a:lnTo>
                    <a:pt x="3759" y="2402"/>
                  </a:lnTo>
                  <a:lnTo>
                    <a:pt x="3759" y="2402"/>
                  </a:lnTo>
                  <a:lnTo>
                    <a:pt x="4282" y="2073"/>
                  </a:lnTo>
                  <a:lnTo>
                    <a:pt x="4282" y="2073"/>
                  </a:lnTo>
                  <a:lnTo>
                    <a:pt x="4282" y="2073"/>
                  </a:lnTo>
                  <a:lnTo>
                    <a:pt x="4282" y="2073"/>
                  </a:lnTo>
                  <a:lnTo>
                    <a:pt x="4301" y="2054"/>
                  </a:lnTo>
                  <a:lnTo>
                    <a:pt x="4301" y="2054"/>
                  </a:lnTo>
                  <a:lnTo>
                    <a:pt x="4321" y="2054"/>
                  </a:lnTo>
                  <a:lnTo>
                    <a:pt x="4321" y="2054"/>
                  </a:lnTo>
                  <a:lnTo>
                    <a:pt x="4340" y="2034"/>
                  </a:lnTo>
                  <a:lnTo>
                    <a:pt x="4340" y="203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97" name="Google Shape;1397;p26"/>
            <p:cNvSpPr/>
            <p:nvPr/>
          </p:nvSpPr>
          <p:spPr>
            <a:xfrm>
              <a:off x="10012825" y="4021075"/>
              <a:ext cx="107550" cy="104650"/>
            </a:xfrm>
            <a:custGeom>
              <a:avLst/>
              <a:gdLst/>
              <a:ahLst/>
              <a:cxnLst/>
              <a:rect l="l" t="t" r="r" b="b"/>
              <a:pathLst>
                <a:path w="4302" h="4186" extrusionOk="0">
                  <a:moveTo>
                    <a:pt x="2654" y="1"/>
                  </a:moveTo>
                  <a:lnTo>
                    <a:pt x="2480" y="20"/>
                  </a:lnTo>
                  <a:lnTo>
                    <a:pt x="2286" y="59"/>
                  </a:lnTo>
                  <a:lnTo>
                    <a:pt x="2093" y="98"/>
                  </a:lnTo>
                  <a:lnTo>
                    <a:pt x="1899" y="156"/>
                  </a:lnTo>
                  <a:lnTo>
                    <a:pt x="1724" y="214"/>
                  </a:lnTo>
                  <a:lnTo>
                    <a:pt x="1531" y="292"/>
                  </a:lnTo>
                  <a:lnTo>
                    <a:pt x="1356" y="388"/>
                  </a:lnTo>
                  <a:lnTo>
                    <a:pt x="1182" y="505"/>
                  </a:lnTo>
                  <a:lnTo>
                    <a:pt x="1008" y="602"/>
                  </a:lnTo>
                  <a:lnTo>
                    <a:pt x="853" y="737"/>
                  </a:lnTo>
                  <a:lnTo>
                    <a:pt x="698" y="853"/>
                  </a:lnTo>
                  <a:lnTo>
                    <a:pt x="562" y="1008"/>
                  </a:lnTo>
                  <a:lnTo>
                    <a:pt x="426" y="1144"/>
                  </a:lnTo>
                  <a:lnTo>
                    <a:pt x="310" y="1318"/>
                  </a:lnTo>
                  <a:lnTo>
                    <a:pt x="213" y="1473"/>
                  </a:lnTo>
                  <a:lnTo>
                    <a:pt x="136" y="1648"/>
                  </a:lnTo>
                  <a:lnTo>
                    <a:pt x="78" y="1822"/>
                  </a:lnTo>
                  <a:lnTo>
                    <a:pt x="19" y="2016"/>
                  </a:lnTo>
                  <a:lnTo>
                    <a:pt x="0" y="2210"/>
                  </a:lnTo>
                  <a:lnTo>
                    <a:pt x="0" y="2403"/>
                  </a:lnTo>
                  <a:lnTo>
                    <a:pt x="19" y="2616"/>
                  </a:lnTo>
                  <a:lnTo>
                    <a:pt x="78" y="2810"/>
                  </a:lnTo>
                  <a:lnTo>
                    <a:pt x="155" y="3023"/>
                  </a:lnTo>
                  <a:lnTo>
                    <a:pt x="233" y="3236"/>
                  </a:lnTo>
                  <a:lnTo>
                    <a:pt x="329" y="3411"/>
                  </a:lnTo>
                  <a:lnTo>
                    <a:pt x="446" y="3566"/>
                  </a:lnTo>
                  <a:lnTo>
                    <a:pt x="562" y="3701"/>
                  </a:lnTo>
                  <a:lnTo>
                    <a:pt x="678" y="3818"/>
                  </a:lnTo>
                  <a:lnTo>
                    <a:pt x="794" y="3914"/>
                  </a:lnTo>
                  <a:lnTo>
                    <a:pt x="930" y="4011"/>
                  </a:lnTo>
                  <a:lnTo>
                    <a:pt x="1066" y="4069"/>
                  </a:lnTo>
                  <a:lnTo>
                    <a:pt x="1201" y="4108"/>
                  </a:lnTo>
                  <a:lnTo>
                    <a:pt x="1337" y="4147"/>
                  </a:lnTo>
                  <a:lnTo>
                    <a:pt x="1473" y="4166"/>
                  </a:lnTo>
                  <a:lnTo>
                    <a:pt x="1628" y="4186"/>
                  </a:lnTo>
                  <a:lnTo>
                    <a:pt x="1899" y="4166"/>
                  </a:lnTo>
                  <a:lnTo>
                    <a:pt x="2170" y="4128"/>
                  </a:lnTo>
                  <a:lnTo>
                    <a:pt x="2441" y="4050"/>
                  </a:lnTo>
                  <a:lnTo>
                    <a:pt x="2693" y="3953"/>
                  </a:lnTo>
                  <a:lnTo>
                    <a:pt x="2926" y="3856"/>
                  </a:lnTo>
                  <a:lnTo>
                    <a:pt x="3119" y="3759"/>
                  </a:lnTo>
                  <a:lnTo>
                    <a:pt x="3410" y="3585"/>
                  </a:lnTo>
                  <a:lnTo>
                    <a:pt x="3507" y="3508"/>
                  </a:lnTo>
                  <a:lnTo>
                    <a:pt x="3565" y="3430"/>
                  </a:lnTo>
                  <a:lnTo>
                    <a:pt x="3720" y="3236"/>
                  </a:lnTo>
                  <a:lnTo>
                    <a:pt x="3914" y="2926"/>
                  </a:lnTo>
                  <a:lnTo>
                    <a:pt x="4011" y="2733"/>
                  </a:lnTo>
                  <a:lnTo>
                    <a:pt x="4107" y="2520"/>
                  </a:lnTo>
                  <a:lnTo>
                    <a:pt x="4185" y="2306"/>
                  </a:lnTo>
                  <a:lnTo>
                    <a:pt x="4243" y="2055"/>
                  </a:lnTo>
                  <a:lnTo>
                    <a:pt x="4282" y="1822"/>
                  </a:lnTo>
                  <a:lnTo>
                    <a:pt x="4301" y="1551"/>
                  </a:lnTo>
                  <a:lnTo>
                    <a:pt x="4282" y="1299"/>
                  </a:lnTo>
                  <a:lnTo>
                    <a:pt x="4224" y="1028"/>
                  </a:lnTo>
                  <a:lnTo>
                    <a:pt x="4127" y="776"/>
                  </a:lnTo>
                  <a:lnTo>
                    <a:pt x="4049" y="640"/>
                  </a:lnTo>
                  <a:lnTo>
                    <a:pt x="3972" y="505"/>
                  </a:lnTo>
                  <a:lnTo>
                    <a:pt x="3875" y="388"/>
                  </a:lnTo>
                  <a:lnTo>
                    <a:pt x="3759" y="272"/>
                  </a:lnTo>
                  <a:lnTo>
                    <a:pt x="3642" y="195"/>
                  </a:lnTo>
                  <a:lnTo>
                    <a:pt x="3487" y="117"/>
                  </a:lnTo>
                  <a:lnTo>
                    <a:pt x="3352" y="78"/>
                  </a:lnTo>
                  <a:lnTo>
                    <a:pt x="3177" y="20"/>
                  </a:lnTo>
                  <a:lnTo>
                    <a:pt x="3022" y="1"/>
                  </a:lnTo>
                  <a:close/>
                </a:path>
              </a:pathLst>
            </a:custGeom>
            <a:solidFill>
              <a:schemeClr val="l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398" name="Google Shape;1398;p26"/>
            <p:cNvSpPr/>
            <p:nvPr/>
          </p:nvSpPr>
          <p:spPr>
            <a:xfrm>
              <a:off x="10012825" y="4021075"/>
              <a:ext cx="107550" cy="104650"/>
            </a:xfrm>
            <a:custGeom>
              <a:avLst/>
              <a:gdLst/>
              <a:ahLst/>
              <a:cxnLst/>
              <a:rect l="l" t="t" r="r" b="b"/>
              <a:pathLst>
                <a:path w="4302" h="4186" fill="none" extrusionOk="0">
                  <a:moveTo>
                    <a:pt x="3507" y="3508"/>
                  </a:moveTo>
                  <a:lnTo>
                    <a:pt x="3507" y="3508"/>
                  </a:lnTo>
                  <a:lnTo>
                    <a:pt x="3410" y="3585"/>
                  </a:lnTo>
                  <a:lnTo>
                    <a:pt x="3119" y="3759"/>
                  </a:lnTo>
                  <a:lnTo>
                    <a:pt x="2926" y="3856"/>
                  </a:lnTo>
                  <a:lnTo>
                    <a:pt x="2693" y="3953"/>
                  </a:lnTo>
                  <a:lnTo>
                    <a:pt x="2441" y="4050"/>
                  </a:lnTo>
                  <a:lnTo>
                    <a:pt x="2170" y="4128"/>
                  </a:lnTo>
                  <a:lnTo>
                    <a:pt x="1899" y="4166"/>
                  </a:lnTo>
                  <a:lnTo>
                    <a:pt x="1628" y="4186"/>
                  </a:lnTo>
                  <a:lnTo>
                    <a:pt x="1473" y="4166"/>
                  </a:lnTo>
                  <a:lnTo>
                    <a:pt x="1337" y="4147"/>
                  </a:lnTo>
                  <a:lnTo>
                    <a:pt x="1201" y="4108"/>
                  </a:lnTo>
                  <a:lnTo>
                    <a:pt x="1066" y="4069"/>
                  </a:lnTo>
                  <a:lnTo>
                    <a:pt x="930" y="4011"/>
                  </a:lnTo>
                  <a:lnTo>
                    <a:pt x="794" y="3914"/>
                  </a:lnTo>
                  <a:lnTo>
                    <a:pt x="678" y="3818"/>
                  </a:lnTo>
                  <a:lnTo>
                    <a:pt x="562" y="3701"/>
                  </a:lnTo>
                  <a:lnTo>
                    <a:pt x="446" y="3566"/>
                  </a:lnTo>
                  <a:lnTo>
                    <a:pt x="329" y="3411"/>
                  </a:lnTo>
                  <a:lnTo>
                    <a:pt x="233" y="3236"/>
                  </a:lnTo>
                  <a:lnTo>
                    <a:pt x="155" y="3023"/>
                  </a:lnTo>
                  <a:lnTo>
                    <a:pt x="155" y="3023"/>
                  </a:lnTo>
                  <a:lnTo>
                    <a:pt x="78" y="2810"/>
                  </a:lnTo>
                  <a:lnTo>
                    <a:pt x="19" y="2616"/>
                  </a:lnTo>
                  <a:lnTo>
                    <a:pt x="0" y="2403"/>
                  </a:lnTo>
                  <a:lnTo>
                    <a:pt x="0" y="2210"/>
                  </a:lnTo>
                  <a:lnTo>
                    <a:pt x="19" y="2016"/>
                  </a:lnTo>
                  <a:lnTo>
                    <a:pt x="78" y="1822"/>
                  </a:lnTo>
                  <a:lnTo>
                    <a:pt x="136" y="1648"/>
                  </a:lnTo>
                  <a:lnTo>
                    <a:pt x="213" y="1473"/>
                  </a:lnTo>
                  <a:lnTo>
                    <a:pt x="310" y="1318"/>
                  </a:lnTo>
                  <a:lnTo>
                    <a:pt x="426" y="1144"/>
                  </a:lnTo>
                  <a:lnTo>
                    <a:pt x="562" y="1008"/>
                  </a:lnTo>
                  <a:lnTo>
                    <a:pt x="698" y="853"/>
                  </a:lnTo>
                  <a:lnTo>
                    <a:pt x="853" y="737"/>
                  </a:lnTo>
                  <a:lnTo>
                    <a:pt x="1008" y="602"/>
                  </a:lnTo>
                  <a:lnTo>
                    <a:pt x="1182" y="505"/>
                  </a:lnTo>
                  <a:lnTo>
                    <a:pt x="1356" y="388"/>
                  </a:lnTo>
                  <a:lnTo>
                    <a:pt x="1531" y="292"/>
                  </a:lnTo>
                  <a:lnTo>
                    <a:pt x="1724" y="214"/>
                  </a:lnTo>
                  <a:lnTo>
                    <a:pt x="1899" y="156"/>
                  </a:lnTo>
                  <a:lnTo>
                    <a:pt x="2093" y="98"/>
                  </a:lnTo>
                  <a:lnTo>
                    <a:pt x="2286" y="59"/>
                  </a:lnTo>
                  <a:lnTo>
                    <a:pt x="2480" y="20"/>
                  </a:lnTo>
                  <a:lnTo>
                    <a:pt x="2654" y="1"/>
                  </a:lnTo>
                  <a:lnTo>
                    <a:pt x="2848" y="1"/>
                  </a:lnTo>
                  <a:lnTo>
                    <a:pt x="3022" y="1"/>
                  </a:lnTo>
                  <a:lnTo>
                    <a:pt x="3177" y="20"/>
                  </a:lnTo>
                  <a:lnTo>
                    <a:pt x="3352" y="78"/>
                  </a:lnTo>
                  <a:lnTo>
                    <a:pt x="3487" y="117"/>
                  </a:lnTo>
                  <a:lnTo>
                    <a:pt x="3642" y="195"/>
                  </a:lnTo>
                  <a:lnTo>
                    <a:pt x="3759" y="272"/>
                  </a:lnTo>
                  <a:lnTo>
                    <a:pt x="3875" y="388"/>
                  </a:lnTo>
                  <a:lnTo>
                    <a:pt x="3972" y="505"/>
                  </a:lnTo>
                  <a:lnTo>
                    <a:pt x="3972" y="505"/>
                  </a:lnTo>
                  <a:lnTo>
                    <a:pt x="4049" y="640"/>
                  </a:lnTo>
                  <a:lnTo>
                    <a:pt x="4127" y="776"/>
                  </a:lnTo>
                  <a:lnTo>
                    <a:pt x="4224" y="1028"/>
                  </a:lnTo>
                  <a:lnTo>
                    <a:pt x="4282" y="1299"/>
                  </a:lnTo>
                  <a:lnTo>
                    <a:pt x="4301" y="1551"/>
                  </a:lnTo>
                  <a:lnTo>
                    <a:pt x="4282" y="1822"/>
                  </a:lnTo>
                  <a:lnTo>
                    <a:pt x="4243" y="2055"/>
                  </a:lnTo>
                  <a:lnTo>
                    <a:pt x="4185" y="2306"/>
                  </a:lnTo>
                  <a:lnTo>
                    <a:pt x="4107" y="2520"/>
                  </a:lnTo>
                  <a:lnTo>
                    <a:pt x="4011" y="2733"/>
                  </a:lnTo>
                  <a:lnTo>
                    <a:pt x="3914" y="2926"/>
                  </a:lnTo>
                  <a:lnTo>
                    <a:pt x="3720" y="3236"/>
                  </a:lnTo>
                  <a:lnTo>
                    <a:pt x="3565" y="3430"/>
                  </a:lnTo>
                  <a:lnTo>
                    <a:pt x="3507" y="3508"/>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399" name="Google Shape;1399;p26"/>
            <p:cNvSpPr/>
            <p:nvPr/>
          </p:nvSpPr>
          <p:spPr>
            <a:xfrm>
              <a:off x="10016200" y="4096650"/>
              <a:ext cx="69775" cy="29075"/>
            </a:xfrm>
            <a:custGeom>
              <a:avLst/>
              <a:gdLst/>
              <a:ahLst/>
              <a:cxnLst/>
              <a:rect l="l" t="t" r="r" b="b"/>
              <a:pathLst>
                <a:path w="2791" h="1163" extrusionOk="0">
                  <a:moveTo>
                    <a:pt x="2791" y="833"/>
                  </a:moveTo>
                  <a:lnTo>
                    <a:pt x="2791" y="833"/>
                  </a:lnTo>
                  <a:lnTo>
                    <a:pt x="2519" y="950"/>
                  </a:lnTo>
                  <a:lnTo>
                    <a:pt x="2209" y="1066"/>
                  </a:lnTo>
                  <a:lnTo>
                    <a:pt x="1880" y="1124"/>
                  </a:lnTo>
                  <a:lnTo>
                    <a:pt x="1706" y="1163"/>
                  </a:lnTo>
                  <a:lnTo>
                    <a:pt x="1551" y="1163"/>
                  </a:lnTo>
                  <a:lnTo>
                    <a:pt x="1551" y="1163"/>
                  </a:lnTo>
                  <a:lnTo>
                    <a:pt x="1706" y="1163"/>
                  </a:lnTo>
                  <a:lnTo>
                    <a:pt x="1880" y="1124"/>
                  </a:lnTo>
                  <a:lnTo>
                    <a:pt x="2209" y="1066"/>
                  </a:lnTo>
                  <a:lnTo>
                    <a:pt x="2519" y="950"/>
                  </a:lnTo>
                  <a:lnTo>
                    <a:pt x="2791" y="833"/>
                  </a:lnTo>
                  <a:lnTo>
                    <a:pt x="2791" y="833"/>
                  </a:lnTo>
                  <a:close/>
                  <a:moveTo>
                    <a:pt x="20" y="0"/>
                  </a:moveTo>
                  <a:lnTo>
                    <a:pt x="20" y="0"/>
                  </a:lnTo>
                  <a:lnTo>
                    <a:pt x="20" y="20"/>
                  </a:lnTo>
                  <a:lnTo>
                    <a:pt x="20" y="20"/>
                  </a:lnTo>
                  <a:lnTo>
                    <a:pt x="20" y="0"/>
                  </a:lnTo>
                  <a:close/>
                  <a:moveTo>
                    <a:pt x="1" y="0"/>
                  </a:moveTo>
                  <a:lnTo>
                    <a:pt x="1" y="0"/>
                  </a:lnTo>
                  <a:lnTo>
                    <a:pt x="1" y="0"/>
                  </a:lnTo>
                  <a:lnTo>
                    <a:pt x="1" y="0"/>
                  </a:lnTo>
                  <a:lnTo>
                    <a:pt x="1" y="0"/>
                  </a:lnTo>
                  <a:close/>
                  <a:moveTo>
                    <a:pt x="1" y="0"/>
                  </a:moveTo>
                  <a:lnTo>
                    <a:pt x="1" y="0"/>
                  </a:lnTo>
                  <a:lnTo>
                    <a:pt x="1" y="0"/>
                  </a:lnTo>
                  <a:lnTo>
                    <a:pt x="1" y="0"/>
                  </a:lnTo>
                  <a:close/>
                </a:path>
              </a:pathLst>
            </a:custGeom>
            <a:solidFill>
              <a:srgbClr val="D16D3C"/>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400" name="Google Shape;1400;p26"/>
            <p:cNvSpPr/>
            <p:nvPr/>
          </p:nvSpPr>
          <p:spPr>
            <a:xfrm>
              <a:off x="10054950" y="4117475"/>
              <a:ext cx="31025" cy="8250"/>
            </a:xfrm>
            <a:custGeom>
              <a:avLst/>
              <a:gdLst/>
              <a:ahLst/>
              <a:cxnLst/>
              <a:rect l="l" t="t" r="r" b="b"/>
              <a:pathLst>
                <a:path w="1241" h="330" fill="none" extrusionOk="0">
                  <a:moveTo>
                    <a:pt x="1241" y="0"/>
                  </a:moveTo>
                  <a:lnTo>
                    <a:pt x="1241" y="0"/>
                  </a:lnTo>
                  <a:lnTo>
                    <a:pt x="969" y="117"/>
                  </a:lnTo>
                  <a:lnTo>
                    <a:pt x="659" y="233"/>
                  </a:lnTo>
                  <a:lnTo>
                    <a:pt x="330" y="291"/>
                  </a:lnTo>
                  <a:lnTo>
                    <a:pt x="156" y="330"/>
                  </a:lnTo>
                  <a:lnTo>
                    <a:pt x="1" y="330"/>
                  </a:lnTo>
                  <a:lnTo>
                    <a:pt x="1" y="330"/>
                  </a:lnTo>
                  <a:lnTo>
                    <a:pt x="156" y="330"/>
                  </a:lnTo>
                  <a:lnTo>
                    <a:pt x="330" y="291"/>
                  </a:lnTo>
                  <a:lnTo>
                    <a:pt x="659" y="233"/>
                  </a:lnTo>
                  <a:lnTo>
                    <a:pt x="969" y="117"/>
                  </a:lnTo>
                  <a:lnTo>
                    <a:pt x="1241" y="0"/>
                  </a:lnTo>
                  <a:lnTo>
                    <a:pt x="1241"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01" name="Google Shape;1401;p26"/>
            <p:cNvSpPr/>
            <p:nvPr/>
          </p:nvSpPr>
          <p:spPr>
            <a:xfrm>
              <a:off x="10016700" y="4096650"/>
              <a:ext cx="25" cy="50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02" name="Google Shape;1402;p26"/>
            <p:cNvSpPr/>
            <p:nvPr/>
          </p:nvSpPr>
          <p:spPr>
            <a:xfrm>
              <a:off x="10016200" y="40966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03" name="Google Shape;1403;p26"/>
            <p:cNvSpPr/>
            <p:nvPr/>
          </p:nvSpPr>
          <p:spPr>
            <a:xfrm>
              <a:off x="10016200" y="40966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04" name="Google Shape;1404;p26"/>
            <p:cNvSpPr/>
            <p:nvPr/>
          </p:nvSpPr>
          <p:spPr>
            <a:xfrm>
              <a:off x="10085950" y="4108750"/>
              <a:ext cx="14550" cy="8750"/>
            </a:xfrm>
            <a:custGeom>
              <a:avLst/>
              <a:gdLst/>
              <a:ahLst/>
              <a:cxnLst/>
              <a:rect l="l" t="t" r="r" b="b"/>
              <a:pathLst>
                <a:path w="582" h="350" extrusionOk="0">
                  <a:moveTo>
                    <a:pt x="1" y="349"/>
                  </a:moveTo>
                  <a:lnTo>
                    <a:pt x="1" y="349"/>
                  </a:lnTo>
                  <a:lnTo>
                    <a:pt x="1" y="349"/>
                  </a:lnTo>
                  <a:lnTo>
                    <a:pt x="1" y="349"/>
                  </a:lnTo>
                  <a:lnTo>
                    <a:pt x="1" y="349"/>
                  </a:lnTo>
                  <a:lnTo>
                    <a:pt x="1" y="349"/>
                  </a:lnTo>
                  <a:lnTo>
                    <a:pt x="1" y="349"/>
                  </a:lnTo>
                  <a:close/>
                  <a:moveTo>
                    <a:pt x="582" y="1"/>
                  </a:moveTo>
                  <a:lnTo>
                    <a:pt x="582" y="1"/>
                  </a:lnTo>
                  <a:lnTo>
                    <a:pt x="407" y="117"/>
                  </a:lnTo>
                  <a:lnTo>
                    <a:pt x="233" y="214"/>
                  </a:lnTo>
                  <a:lnTo>
                    <a:pt x="20" y="330"/>
                  </a:lnTo>
                  <a:lnTo>
                    <a:pt x="20" y="330"/>
                  </a:lnTo>
                  <a:lnTo>
                    <a:pt x="20" y="330"/>
                  </a:lnTo>
                  <a:lnTo>
                    <a:pt x="20" y="330"/>
                  </a:lnTo>
                  <a:lnTo>
                    <a:pt x="233" y="214"/>
                  </a:lnTo>
                  <a:lnTo>
                    <a:pt x="407" y="117"/>
                  </a:lnTo>
                  <a:lnTo>
                    <a:pt x="582" y="1"/>
                  </a:lnTo>
                  <a:close/>
                </a:path>
              </a:pathLst>
            </a:custGeom>
            <a:solidFill>
              <a:srgbClr val="F19664"/>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405" name="Google Shape;1405;p26"/>
            <p:cNvSpPr/>
            <p:nvPr/>
          </p:nvSpPr>
          <p:spPr>
            <a:xfrm>
              <a:off x="10085950" y="41174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06" name="Google Shape;1406;p26"/>
            <p:cNvSpPr/>
            <p:nvPr/>
          </p:nvSpPr>
          <p:spPr>
            <a:xfrm>
              <a:off x="10086425" y="4108750"/>
              <a:ext cx="14075" cy="8250"/>
            </a:xfrm>
            <a:custGeom>
              <a:avLst/>
              <a:gdLst/>
              <a:ahLst/>
              <a:cxnLst/>
              <a:rect l="l" t="t" r="r" b="b"/>
              <a:pathLst>
                <a:path w="563" h="330" fill="none" extrusionOk="0">
                  <a:moveTo>
                    <a:pt x="563" y="1"/>
                  </a:moveTo>
                  <a:lnTo>
                    <a:pt x="563" y="1"/>
                  </a:lnTo>
                  <a:lnTo>
                    <a:pt x="388" y="117"/>
                  </a:lnTo>
                  <a:lnTo>
                    <a:pt x="214" y="214"/>
                  </a:lnTo>
                  <a:lnTo>
                    <a:pt x="1" y="330"/>
                  </a:lnTo>
                  <a:lnTo>
                    <a:pt x="1" y="330"/>
                  </a:lnTo>
                  <a:lnTo>
                    <a:pt x="1" y="330"/>
                  </a:lnTo>
                  <a:lnTo>
                    <a:pt x="1" y="330"/>
                  </a:lnTo>
                  <a:lnTo>
                    <a:pt x="214" y="214"/>
                  </a:lnTo>
                  <a:lnTo>
                    <a:pt x="388" y="117"/>
                  </a:lnTo>
                  <a:lnTo>
                    <a:pt x="563"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07" name="Google Shape;1407;p26"/>
            <p:cNvSpPr/>
            <p:nvPr/>
          </p:nvSpPr>
          <p:spPr>
            <a:xfrm>
              <a:off x="10085950" y="4116975"/>
              <a:ext cx="500" cy="525"/>
            </a:xfrm>
            <a:custGeom>
              <a:avLst/>
              <a:gdLst/>
              <a:ahLst/>
              <a:cxnLst/>
              <a:rect l="l" t="t" r="r" b="b"/>
              <a:pathLst>
                <a:path w="20" h="21" extrusionOk="0">
                  <a:moveTo>
                    <a:pt x="20" y="1"/>
                  </a:moveTo>
                  <a:lnTo>
                    <a:pt x="20" y="1"/>
                  </a:lnTo>
                  <a:lnTo>
                    <a:pt x="1" y="20"/>
                  </a:lnTo>
                  <a:lnTo>
                    <a:pt x="1" y="20"/>
                  </a:lnTo>
                  <a:lnTo>
                    <a:pt x="1" y="20"/>
                  </a:lnTo>
                  <a:lnTo>
                    <a:pt x="20" y="1"/>
                  </a:lnTo>
                  <a:lnTo>
                    <a:pt x="20" y="1"/>
                  </a:lnTo>
                  <a:lnTo>
                    <a:pt x="20" y="1"/>
                  </a:lnTo>
                  <a:close/>
                </a:path>
              </a:pathLst>
            </a:custGeom>
            <a:solidFill>
              <a:srgbClr val="E67647"/>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408" name="Google Shape;1408;p26"/>
            <p:cNvSpPr/>
            <p:nvPr/>
          </p:nvSpPr>
          <p:spPr>
            <a:xfrm>
              <a:off x="10085950" y="4116975"/>
              <a:ext cx="500" cy="525"/>
            </a:xfrm>
            <a:custGeom>
              <a:avLst/>
              <a:gdLst/>
              <a:ahLst/>
              <a:cxnLst/>
              <a:rect l="l" t="t" r="r" b="b"/>
              <a:pathLst>
                <a:path w="20" h="21" fill="none" extrusionOk="0">
                  <a:moveTo>
                    <a:pt x="20" y="1"/>
                  </a:moveTo>
                  <a:lnTo>
                    <a:pt x="20" y="1"/>
                  </a:lnTo>
                  <a:lnTo>
                    <a:pt x="1" y="20"/>
                  </a:lnTo>
                  <a:lnTo>
                    <a:pt x="1" y="20"/>
                  </a:lnTo>
                  <a:lnTo>
                    <a:pt x="1" y="20"/>
                  </a:lnTo>
                  <a:lnTo>
                    <a:pt x="20" y="1"/>
                  </a:lnTo>
                  <a:lnTo>
                    <a:pt x="20" y="1"/>
                  </a:lnTo>
                  <a:lnTo>
                    <a:pt x="20"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09" name="Google Shape;1409;p26"/>
            <p:cNvSpPr/>
            <p:nvPr/>
          </p:nvSpPr>
          <p:spPr>
            <a:xfrm>
              <a:off x="10012825" y="4058375"/>
              <a:ext cx="107550" cy="67350"/>
            </a:xfrm>
            <a:custGeom>
              <a:avLst/>
              <a:gdLst/>
              <a:ahLst/>
              <a:cxnLst/>
              <a:rect l="l" t="t" r="r" b="b"/>
              <a:pathLst>
                <a:path w="4302" h="2694" extrusionOk="0">
                  <a:moveTo>
                    <a:pt x="213" y="1"/>
                  </a:moveTo>
                  <a:lnTo>
                    <a:pt x="136" y="175"/>
                  </a:lnTo>
                  <a:lnTo>
                    <a:pt x="78" y="349"/>
                  </a:lnTo>
                  <a:lnTo>
                    <a:pt x="19" y="543"/>
                  </a:lnTo>
                  <a:lnTo>
                    <a:pt x="0" y="718"/>
                  </a:lnTo>
                  <a:lnTo>
                    <a:pt x="0" y="911"/>
                  </a:lnTo>
                  <a:lnTo>
                    <a:pt x="19" y="1105"/>
                  </a:lnTo>
                  <a:lnTo>
                    <a:pt x="78" y="1318"/>
                  </a:lnTo>
                  <a:lnTo>
                    <a:pt x="136" y="1531"/>
                  </a:lnTo>
                  <a:lnTo>
                    <a:pt x="155" y="1531"/>
                  </a:lnTo>
                  <a:lnTo>
                    <a:pt x="155" y="1551"/>
                  </a:lnTo>
                  <a:lnTo>
                    <a:pt x="291" y="1861"/>
                  </a:lnTo>
                  <a:lnTo>
                    <a:pt x="465" y="2093"/>
                  </a:lnTo>
                  <a:lnTo>
                    <a:pt x="639" y="2306"/>
                  </a:lnTo>
                  <a:lnTo>
                    <a:pt x="833" y="2442"/>
                  </a:lnTo>
                  <a:lnTo>
                    <a:pt x="1027" y="2558"/>
                  </a:lnTo>
                  <a:lnTo>
                    <a:pt x="1240" y="2636"/>
                  </a:lnTo>
                  <a:lnTo>
                    <a:pt x="1453" y="2674"/>
                  </a:lnTo>
                  <a:lnTo>
                    <a:pt x="1666" y="2694"/>
                  </a:lnTo>
                  <a:lnTo>
                    <a:pt x="1841" y="2694"/>
                  </a:lnTo>
                  <a:lnTo>
                    <a:pt x="2015" y="2655"/>
                  </a:lnTo>
                  <a:lnTo>
                    <a:pt x="2344" y="2597"/>
                  </a:lnTo>
                  <a:lnTo>
                    <a:pt x="2654" y="2481"/>
                  </a:lnTo>
                  <a:lnTo>
                    <a:pt x="2926" y="2364"/>
                  </a:lnTo>
                  <a:lnTo>
                    <a:pt x="2945" y="2345"/>
                  </a:lnTo>
                  <a:lnTo>
                    <a:pt x="3158" y="2229"/>
                  </a:lnTo>
                  <a:lnTo>
                    <a:pt x="3332" y="2132"/>
                  </a:lnTo>
                  <a:lnTo>
                    <a:pt x="3507" y="2016"/>
                  </a:lnTo>
                  <a:lnTo>
                    <a:pt x="3623" y="1861"/>
                  </a:lnTo>
                  <a:lnTo>
                    <a:pt x="3739" y="1706"/>
                  </a:lnTo>
                  <a:lnTo>
                    <a:pt x="3875" y="1473"/>
                  </a:lnTo>
                  <a:lnTo>
                    <a:pt x="4030" y="1202"/>
                  </a:lnTo>
                  <a:lnTo>
                    <a:pt x="4146" y="892"/>
                  </a:lnTo>
                  <a:lnTo>
                    <a:pt x="4243" y="563"/>
                  </a:lnTo>
                  <a:lnTo>
                    <a:pt x="4282" y="369"/>
                  </a:lnTo>
                  <a:lnTo>
                    <a:pt x="4301" y="194"/>
                  </a:lnTo>
                  <a:lnTo>
                    <a:pt x="4204" y="427"/>
                  </a:lnTo>
                  <a:lnTo>
                    <a:pt x="4088" y="621"/>
                  </a:lnTo>
                  <a:lnTo>
                    <a:pt x="3952" y="814"/>
                  </a:lnTo>
                  <a:lnTo>
                    <a:pt x="3797" y="1008"/>
                  </a:lnTo>
                  <a:lnTo>
                    <a:pt x="3604" y="1163"/>
                  </a:lnTo>
                  <a:lnTo>
                    <a:pt x="3410" y="1299"/>
                  </a:lnTo>
                  <a:lnTo>
                    <a:pt x="3177" y="1396"/>
                  </a:lnTo>
                  <a:lnTo>
                    <a:pt x="2926" y="1473"/>
                  </a:lnTo>
                  <a:lnTo>
                    <a:pt x="2635" y="153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410" name="Google Shape;1410;p26"/>
            <p:cNvSpPr/>
            <p:nvPr/>
          </p:nvSpPr>
          <p:spPr>
            <a:xfrm>
              <a:off x="10012825" y="4058375"/>
              <a:ext cx="107550" cy="67350"/>
            </a:xfrm>
            <a:custGeom>
              <a:avLst/>
              <a:gdLst/>
              <a:ahLst/>
              <a:cxnLst/>
              <a:rect l="l" t="t" r="r" b="b"/>
              <a:pathLst>
                <a:path w="4302" h="2694" fill="none" extrusionOk="0">
                  <a:moveTo>
                    <a:pt x="213" y="1"/>
                  </a:moveTo>
                  <a:lnTo>
                    <a:pt x="213" y="1"/>
                  </a:lnTo>
                  <a:lnTo>
                    <a:pt x="136" y="175"/>
                  </a:lnTo>
                  <a:lnTo>
                    <a:pt x="78" y="349"/>
                  </a:lnTo>
                  <a:lnTo>
                    <a:pt x="19" y="543"/>
                  </a:lnTo>
                  <a:lnTo>
                    <a:pt x="0" y="718"/>
                  </a:lnTo>
                  <a:lnTo>
                    <a:pt x="0" y="911"/>
                  </a:lnTo>
                  <a:lnTo>
                    <a:pt x="19" y="1105"/>
                  </a:lnTo>
                  <a:lnTo>
                    <a:pt x="78" y="1318"/>
                  </a:lnTo>
                  <a:lnTo>
                    <a:pt x="136" y="1531"/>
                  </a:lnTo>
                  <a:lnTo>
                    <a:pt x="136" y="1531"/>
                  </a:lnTo>
                  <a:lnTo>
                    <a:pt x="136" y="1531"/>
                  </a:lnTo>
                  <a:lnTo>
                    <a:pt x="136" y="1531"/>
                  </a:lnTo>
                  <a:lnTo>
                    <a:pt x="136" y="1531"/>
                  </a:lnTo>
                  <a:lnTo>
                    <a:pt x="136" y="1531"/>
                  </a:lnTo>
                  <a:lnTo>
                    <a:pt x="136" y="1531"/>
                  </a:lnTo>
                  <a:lnTo>
                    <a:pt x="136" y="1531"/>
                  </a:lnTo>
                  <a:lnTo>
                    <a:pt x="155" y="1531"/>
                  </a:lnTo>
                  <a:lnTo>
                    <a:pt x="155" y="1531"/>
                  </a:lnTo>
                  <a:lnTo>
                    <a:pt x="155" y="1531"/>
                  </a:lnTo>
                  <a:lnTo>
                    <a:pt x="155" y="1551"/>
                  </a:lnTo>
                  <a:lnTo>
                    <a:pt x="155" y="1551"/>
                  </a:lnTo>
                  <a:lnTo>
                    <a:pt x="291" y="1861"/>
                  </a:lnTo>
                  <a:lnTo>
                    <a:pt x="465" y="2093"/>
                  </a:lnTo>
                  <a:lnTo>
                    <a:pt x="639" y="2306"/>
                  </a:lnTo>
                  <a:lnTo>
                    <a:pt x="833" y="2442"/>
                  </a:lnTo>
                  <a:lnTo>
                    <a:pt x="1027" y="2558"/>
                  </a:lnTo>
                  <a:lnTo>
                    <a:pt x="1240" y="2636"/>
                  </a:lnTo>
                  <a:lnTo>
                    <a:pt x="1453" y="2674"/>
                  </a:lnTo>
                  <a:lnTo>
                    <a:pt x="1666" y="2694"/>
                  </a:lnTo>
                  <a:lnTo>
                    <a:pt x="1666" y="2694"/>
                  </a:lnTo>
                  <a:lnTo>
                    <a:pt x="1686" y="2694"/>
                  </a:lnTo>
                  <a:lnTo>
                    <a:pt x="1686" y="2694"/>
                  </a:lnTo>
                  <a:lnTo>
                    <a:pt x="1686" y="2694"/>
                  </a:lnTo>
                  <a:lnTo>
                    <a:pt x="1686" y="2694"/>
                  </a:lnTo>
                  <a:lnTo>
                    <a:pt x="1841" y="2694"/>
                  </a:lnTo>
                  <a:lnTo>
                    <a:pt x="2015" y="2655"/>
                  </a:lnTo>
                  <a:lnTo>
                    <a:pt x="2344" y="2597"/>
                  </a:lnTo>
                  <a:lnTo>
                    <a:pt x="2654" y="2481"/>
                  </a:lnTo>
                  <a:lnTo>
                    <a:pt x="2926" y="2364"/>
                  </a:lnTo>
                  <a:lnTo>
                    <a:pt x="2926" y="2364"/>
                  </a:lnTo>
                  <a:lnTo>
                    <a:pt x="2926" y="2364"/>
                  </a:lnTo>
                  <a:lnTo>
                    <a:pt x="2926" y="2364"/>
                  </a:lnTo>
                  <a:lnTo>
                    <a:pt x="2945" y="2345"/>
                  </a:lnTo>
                  <a:lnTo>
                    <a:pt x="2945" y="2345"/>
                  </a:lnTo>
                  <a:lnTo>
                    <a:pt x="3158" y="2229"/>
                  </a:lnTo>
                  <a:lnTo>
                    <a:pt x="3332" y="2132"/>
                  </a:lnTo>
                  <a:lnTo>
                    <a:pt x="3507" y="2016"/>
                  </a:lnTo>
                  <a:lnTo>
                    <a:pt x="3507" y="2016"/>
                  </a:lnTo>
                  <a:lnTo>
                    <a:pt x="3507" y="2016"/>
                  </a:lnTo>
                  <a:lnTo>
                    <a:pt x="3507" y="2016"/>
                  </a:lnTo>
                  <a:lnTo>
                    <a:pt x="3623" y="1861"/>
                  </a:lnTo>
                  <a:lnTo>
                    <a:pt x="3739" y="1706"/>
                  </a:lnTo>
                  <a:lnTo>
                    <a:pt x="3875" y="1473"/>
                  </a:lnTo>
                  <a:lnTo>
                    <a:pt x="4030" y="1202"/>
                  </a:lnTo>
                  <a:lnTo>
                    <a:pt x="4146" y="892"/>
                  </a:lnTo>
                  <a:lnTo>
                    <a:pt x="4243" y="563"/>
                  </a:lnTo>
                  <a:lnTo>
                    <a:pt x="4282" y="369"/>
                  </a:lnTo>
                  <a:lnTo>
                    <a:pt x="4301" y="194"/>
                  </a:lnTo>
                  <a:lnTo>
                    <a:pt x="4301" y="194"/>
                  </a:lnTo>
                  <a:lnTo>
                    <a:pt x="4204" y="427"/>
                  </a:lnTo>
                  <a:lnTo>
                    <a:pt x="4088" y="621"/>
                  </a:lnTo>
                  <a:lnTo>
                    <a:pt x="3952" y="814"/>
                  </a:lnTo>
                  <a:lnTo>
                    <a:pt x="3797" y="1008"/>
                  </a:lnTo>
                  <a:lnTo>
                    <a:pt x="3604" y="1163"/>
                  </a:lnTo>
                  <a:lnTo>
                    <a:pt x="3410" y="1299"/>
                  </a:lnTo>
                  <a:lnTo>
                    <a:pt x="3177" y="1396"/>
                  </a:lnTo>
                  <a:lnTo>
                    <a:pt x="2926" y="1473"/>
                  </a:lnTo>
                  <a:lnTo>
                    <a:pt x="2926" y="1473"/>
                  </a:lnTo>
                  <a:lnTo>
                    <a:pt x="2635" y="1531"/>
                  </a:lnTo>
                  <a:lnTo>
                    <a:pt x="2364" y="155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11" name="Google Shape;1411;p26"/>
            <p:cNvSpPr/>
            <p:nvPr/>
          </p:nvSpPr>
          <p:spPr>
            <a:xfrm>
              <a:off x="9807450" y="4008500"/>
              <a:ext cx="123525" cy="86725"/>
            </a:xfrm>
            <a:custGeom>
              <a:avLst/>
              <a:gdLst/>
              <a:ahLst/>
              <a:cxnLst/>
              <a:rect l="l" t="t" r="r" b="b"/>
              <a:pathLst>
                <a:path w="4941" h="3469" extrusionOk="0">
                  <a:moveTo>
                    <a:pt x="2442" y="0"/>
                  </a:move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close/>
                </a:path>
              </a:pathLst>
            </a:custGeom>
            <a:solidFill>
              <a:schemeClr val="l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412" name="Google Shape;1412;p26"/>
            <p:cNvSpPr/>
            <p:nvPr/>
          </p:nvSpPr>
          <p:spPr>
            <a:xfrm>
              <a:off x="9807450" y="4008500"/>
              <a:ext cx="123525" cy="86725"/>
            </a:xfrm>
            <a:custGeom>
              <a:avLst/>
              <a:gdLst/>
              <a:ahLst/>
              <a:cxnLst/>
              <a:rect l="l" t="t" r="r" b="b"/>
              <a:pathLst>
                <a:path w="4941" h="3469" fill="none" extrusionOk="0">
                  <a:moveTo>
                    <a:pt x="1957" y="3429"/>
                  </a:move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lnTo>
                    <a:pt x="2442" y="0"/>
                  </a:ln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13" name="Google Shape;1413;p26"/>
            <p:cNvSpPr/>
            <p:nvPr/>
          </p:nvSpPr>
          <p:spPr>
            <a:xfrm>
              <a:off x="9816175" y="4035125"/>
              <a:ext cx="3400" cy="4400"/>
            </a:xfrm>
            <a:custGeom>
              <a:avLst/>
              <a:gdLst/>
              <a:ahLst/>
              <a:cxnLst/>
              <a:rect l="l" t="t" r="r" b="b"/>
              <a:pathLst>
                <a:path w="136" h="176" extrusionOk="0">
                  <a:moveTo>
                    <a:pt x="136" y="20"/>
                  </a:moveTo>
                  <a:lnTo>
                    <a:pt x="136" y="20"/>
                  </a:lnTo>
                  <a:lnTo>
                    <a:pt x="117" y="20"/>
                  </a:lnTo>
                  <a:lnTo>
                    <a:pt x="117" y="20"/>
                  </a:lnTo>
                  <a:lnTo>
                    <a:pt x="0" y="175"/>
                  </a:lnTo>
                  <a:lnTo>
                    <a:pt x="0" y="175"/>
                  </a:lnTo>
                  <a:lnTo>
                    <a:pt x="0" y="175"/>
                  </a:lnTo>
                  <a:lnTo>
                    <a:pt x="117" y="20"/>
                  </a:lnTo>
                  <a:lnTo>
                    <a:pt x="117" y="20"/>
                  </a:lnTo>
                  <a:lnTo>
                    <a:pt x="136" y="20"/>
                  </a:lnTo>
                  <a:close/>
                  <a:moveTo>
                    <a:pt x="136" y="1"/>
                  </a:moveTo>
                  <a:lnTo>
                    <a:pt x="136" y="1"/>
                  </a:lnTo>
                  <a:lnTo>
                    <a:pt x="136" y="20"/>
                  </a:lnTo>
                  <a:lnTo>
                    <a:pt x="136" y="20"/>
                  </a:lnTo>
                  <a:lnTo>
                    <a:pt x="136" y="1"/>
                  </a:lnTo>
                  <a:close/>
                </a:path>
              </a:pathLst>
            </a:custGeom>
            <a:solidFill>
              <a:srgbClr val="E06B00"/>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414" name="Google Shape;1414;p26"/>
            <p:cNvSpPr/>
            <p:nvPr/>
          </p:nvSpPr>
          <p:spPr>
            <a:xfrm>
              <a:off x="9816175" y="4035625"/>
              <a:ext cx="3400" cy="3900"/>
            </a:xfrm>
            <a:custGeom>
              <a:avLst/>
              <a:gdLst/>
              <a:ahLst/>
              <a:cxnLst/>
              <a:rect l="l" t="t" r="r" b="b"/>
              <a:pathLst>
                <a:path w="136" h="156" fill="none" extrusionOk="0">
                  <a:moveTo>
                    <a:pt x="136" y="0"/>
                  </a:moveTo>
                  <a:lnTo>
                    <a:pt x="136" y="0"/>
                  </a:lnTo>
                  <a:lnTo>
                    <a:pt x="117" y="0"/>
                  </a:lnTo>
                  <a:lnTo>
                    <a:pt x="117" y="0"/>
                  </a:lnTo>
                  <a:lnTo>
                    <a:pt x="0" y="155"/>
                  </a:lnTo>
                  <a:lnTo>
                    <a:pt x="0" y="155"/>
                  </a:lnTo>
                  <a:lnTo>
                    <a:pt x="0" y="155"/>
                  </a:lnTo>
                  <a:lnTo>
                    <a:pt x="117" y="0"/>
                  </a:lnTo>
                  <a:lnTo>
                    <a:pt x="117" y="0"/>
                  </a:lnTo>
                  <a:lnTo>
                    <a:pt x="136"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15" name="Google Shape;1415;p26"/>
            <p:cNvSpPr/>
            <p:nvPr/>
          </p:nvSpPr>
          <p:spPr>
            <a:xfrm>
              <a:off x="9819550" y="40351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16" name="Google Shape;1416;p26"/>
            <p:cNvSpPr/>
            <p:nvPr/>
          </p:nvSpPr>
          <p:spPr>
            <a:xfrm>
              <a:off x="9816175" y="4025925"/>
              <a:ext cx="108525" cy="55250"/>
            </a:xfrm>
            <a:custGeom>
              <a:avLst/>
              <a:gdLst/>
              <a:ahLst/>
              <a:cxnLst/>
              <a:rect l="l" t="t" r="r" b="b"/>
              <a:pathLst>
                <a:path w="4341" h="2210" extrusionOk="0">
                  <a:moveTo>
                    <a:pt x="3778" y="1"/>
                  </a:moveTo>
                  <a:lnTo>
                    <a:pt x="3836" y="253"/>
                  </a:lnTo>
                  <a:lnTo>
                    <a:pt x="3856" y="504"/>
                  </a:lnTo>
                  <a:lnTo>
                    <a:pt x="3836" y="756"/>
                  </a:lnTo>
                  <a:lnTo>
                    <a:pt x="3778" y="989"/>
                  </a:lnTo>
                  <a:lnTo>
                    <a:pt x="4049" y="872"/>
                  </a:lnTo>
                  <a:lnTo>
                    <a:pt x="4340" y="776"/>
                  </a:lnTo>
                  <a:lnTo>
                    <a:pt x="4224" y="563"/>
                  </a:lnTo>
                  <a:lnTo>
                    <a:pt x="4088" y="349"/>
                  </a:lnTo>
                  <a:lnTo>
                    <a:pt x="3933" y="175"/>
                  </a:lnTo>
                  <a:lnTo>
                    <a:pt x="3778" y="1"/>
                  </a:lnTo>
                  <a:close/>
                  <a:moveTo>
                    <a:pt x="504" y="20"/>
                  </a:moveTo>
                  <a:lnTo>
                    <a:pt x="310" y="175"/>
                  </a:lnTo>
                  <a:lnTo>
                    <a:pt x="136" y="369"/>
                  </a:lnTo>
                  <a:lnTo>
                    <a:pt x="136" y="388"/>
                  </a:lnTo>
                  <a:lnTo>
                    <a:pt x="117" y="388"/>
                  </a:lnTo>
                  <a:lnTo>
                    <a:pt x="0" y="543"/>
                  </a:lnTo>
                  <a:lnTo>
                    <a:pt x="117" y="737"/>
                  </a:lnTo>
                  <a:lnTo>
                    <a:pt x="194" y="931"/>
                  </a:lnTo>
                  <a:lnTo>
                    <a:pt x="271" y="1144"/>
                  </a:lnTo>
                  <a:lnTo>
                    <a:pt x="330" y="1376"/>
                  </a:lnTo>
                  <a:lnTo>
                    <a:pt x="330" y="1396"/>
                  </a:lnTo>
                  <a:lnTo>
                    <a:pt x="330" y="1415"/>
                  </a:lnTo>
                  <a:lnTo>
                    <a:pt x="330" y="1434"/>
                  </a:lnTo>
                  <a:lnTo>
                    <a:pt x="368" y="1725"/>
                  </a:lnTo>
                  <a:lnTo>
                    <a:pt x="349" y="1938"/>
                  </a:lnTo>
                  <a:lnTo>
                    <a:pt x="310" y="2132"/>
                  </a:lnTo>
                  <a:lnTo>
                    <a:pt x="543" y="2074"/>
                  </a:lnTo>
                  <a:lnTo>
                    <a:pt x="795" y="2035"/>
                  </a:lnTo>
                  <a:lnTo>
                    <a:pt x="1046" y="2016"/>
                  </a:lnTo>
                  <a:lnTo>
                    <a:pt x="1570" y="2016"/>
                  </a:lnTo>
                  <a:lnTo>
                    <a:pt x="1841" y="2054"/>
                  </a:lnTo>
                  <a:lnTo>
                    <a:pt x="2112" y="2112"/>
                  </a:lnTo>
                  <a:lnTo>
                    <a:pt x="2345" y="2209"/>
                  </a:lnTo>
                  <a:lnTo>
                    <a:pt x="2500" y="1977"/>
                  </a:lnTo>
                  <a:lnTo>
                    <a:pt x="2655" y="1783"/>
                  </a:lnTo>
                  <a:lnTo>
                    <a:pt x="2558" y="1783"/>
                  </a:lnTo>
                  <a:lnTo>
                    <a:pt x="2325" y="1764"/>
                  </a:lnTo>
                  <a:lnTo>
                    <a:pt x="2093" y="1725"/>
                  </a:lnTo>
                  <a:lnTo>
                    <a:pt x="1880" y="1647"/>
                  </a:lnTo>
                  <a:lnTo>
                    <a:pt x="1647" y="1570"/>
                  </a:lnTo>
                  <a:lnTo>
                    <a:pt x="1453" y="1454"/>
                  </a:lnTo>
                  <a:lnTo>
                    <a:pt x="1260" y="1318"/>
                  </a:lnTo>
                  <a:lnTo>
                    <a:pt x="1085" y="1163"/>
                  </a:lnTo>
                  <a:lnTo>
                    <a:pt x="930" y="989"/>
                  </a:lnTo>
                  <a:lnTo>
                    <a:pt x="775" y="776"/>
                  </a:lnTo>
                  <a:lnTo>
                    <a:pt x="659" y="524"/>
                  </a:lnTo>
                  <a:lnTo>
                    <a:pt x="562" y="272"/>
                  </a:lnTo>
                  <a:lnTo>
                    <a:pt x="504" y="20"/>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417" name="Google Shape;1417;p26"/>
            <p:cNvSpPr/>
            <p:nvPr/>
          </p:nvSpPr>
          <p:spPr>
            <a:xfrm>
              <a:off x="9816175" y="4026425"/>
              <a:ext cx="66375" cy="54750"/>
            </a:xfrm>
            <a:custGeom>
              <a:avLst/>
              <a:gdLst/>
              <a:ahLst/>
              <a:cxnLst/>
              <a:rect l="l" t="t" r="r" b="b"/>
              <a:pathLst>
                <a:path w="2655" h="2190" fill="none" extrusionOk="0">
                  <a:moveTo>
                    <a:pt x="504" y="0"/>
                  </a:moveTo>
                  <a:lnTo>
                    <a:pt x="504" y="0"/>
                  </a:lnTo>
                  <a:lnTo>
                    <a:pt x="310" y="155"/>
                  </a:lnTo>
                  <a:lnTo>
                    <a:pt x="136" y="349"/>
                  </a:lnTo>
                  <a:lnTo>
                    <a:pt x="136" y="349"/>
                  </a:lnTo>
                  <a:lnTo>
                    <a:pt x="136" y="368"/>
                  </a:lnTo>
                  <a:lnTo>
                    <a:pt x="136" y="368"/>
                  </a:lnTo>
                  <a:lnTo>
                    <a:pt x="136" y="368"/>
                  </a:lnTo>
                  <a:lnTo>
                    <a:pt x="136" y="368"/>
                  </a:lnTo>
                  <a:lnTo>
                    <a:pt x="117" y="368"/>
                  </a:lnTo>
                  <a:lnTo>
                    <a:pt x="117" y="368"/>
                  </a:lnTo>
                  <a:lnTo>
                    <a:pt x="0" y="523"/>
                  </a:lnTo>
                  <a:lnTo>
                    <a:pt x="0" y="523"/>
                  </a:lnTo>
                  <a:lnTo>
                    <a:pt x="117" y="717"/>
                  </a:lnTo>
                  <a:lnTo>
                    <a:pt x="194" y="911"/>
                  </a:lnTo>
                  <a:lnTo>
                    <a:pt x="271" y="1124"/>
                  </a:lnTo>
                  <a:lnTo>
                    <a:pt x="330" y="1356"/>
                  </a:lnTo>
                  <a:lnTo>
                    <a:pt x="330" y="1356"/>
                  </a:lnTo>
                  <a:lnTo>
                    <a:pt x="330" y="1356"/>
                  </a:lnTo>
                  <a:lnTo>
                    <a:pt x="330" y="1356"/>
                  </a:lnTo>
                  <a:lnTo>
                    <a:pt x="330" y="1376"/>
                  </a:lnTo>
                  <a:lnTo>
                    <a:pt x="330" y="1376"/>
                  </a:lnTo>
                  <a:lnTo>
                    <a:pt x="330" y="1376"/>
                  </a:lnTo>
                  <a:lnTo>
                    <a:pt x="330" y="1376"/>
                  </a:lnTo>
                  <a:lnTo>
                    <a:pt x="330" y="1376"/>
                  </a:lnTo>
                  <a:lnTo>
                    <a:pt x="330" y="1376"/>
                  </a:lnTo>
                  <a:lnTo>
                    <a:pt x="330" y="1395"/>
                  </a:lnTo>
                  <a:lnTo>
                    <a:pt x="330" y="1395"/>
                  </a:lnTo>
                  <a:lnTo>
                    <a:pt x="330" y="1395"/>
                  </a:lnTo>
                  <a:lnTo>
                    <a:pt x="330" y="1395"/>
                  </a:lnTo>
                  <a:lnTo>
                    <a:pt x="330" y="1395"/>
                  </a:lnTo>
                  <a:lnTo>
                    <a:pt x="330" y="1395"/>
                  </a:lnTo>
                  <a:lnTo>
                    <a:pt x="330" y="1414"/>
                  </a:lnTo>
                  <a:lnTo>
                    <a:pt x="330" y="1414"/>
                  </a:lnTo>
                  <a:lnTo>
                    <a:pt x="330" y="1414"/>
                  </a:lnTo>
                  <a:lnTo>
                    <a:pt x="368" y="1705"/>
                  </a:lnTo>
                  <a:lnTo>
                    <a:pt x="368" y="1705"/>
                  </a:lnTo>
                  <a:lnTo>
                    <a:pt x="349" y="1918"/>
                  </a:lnTo>
                  <a:lnTo>
                    <a:pt x="310" y="2112"/>
                  </a:lnTo>
                  <a:lnTo>
                    <a:pt x="310" y="2112"/>
                  </a:lnTo>
                  <a:lnTo>
                    <a:pt x="543" y="2054"/>
                  </a:lnTo>
                  <a:lnTo>
                    <a:pt x="795" y="2015"/>
                  </a:lnTo>
                  <a:lnTo>
                    <a:pt x="1046" y="1996"/>
                  </a:lnTo>
                  <a:lnTo>
                    <a:pt x="1279" y="1996"/>
                  </a:lnTo>
                  <a:lnTo>
                    <a:pt x="1279" y="1996"/>
                  </a:lnTo>
                  <a:lnTo>
                    <a:pt x="1570" y="1996"/>
                  </a:lnTo>
                  <a:lnTo>
                    <a:pt x="1841" y="2034"/>
                  </a:lnTo>
                  <a:lnTo>
                    <a:pt x="2112" y="2092"/>
                  </a:lnTo>
                  <a:lnTo>
                    <a:pt x="2345" y="2189"/>
                  </a:lnTo>
                  <a:lnTo>
                    <a:pt x="2345" y="2189"/>
                  </a:lnTo>
                  <a:lnTo>
                    <a:pt x="2500" y="1957"/>
                  </a:lnTo>
                  <a:lnTo>
                    <a:pt x="2655" y="1763"/>
                  </a:lnTo>
                  <a:lnTo>
                    <a:pt x="2655" y="1763"/>
                  </a:lnTo>
                  <a:lnTo>
                    <a:pt x="2558" y="1763"/>
                  </a:lnTo>
                  <a:lnTo>
                    <a:pt x="2558" y="1763"/>
                  </a:lnTo>
                  <a:lnTo>
                    <a:pt x="2325" y="1744"/>
                  </a:lnTo>
                  <a:lnTo>
                    <a:pt x="2093" y="1705"/>
                  </a:lnTo>
                  <a:lnTo>
                    <a:pt x="1880" y="1627"/>
                  </a:lnTo>
                  <a:lnTo>
                    <a:pt x="1647" y="1550"/>
                  </a:lnTo>
                  <a:lnTo>
                    <a:pt x="1453" y="1434"/>
                  </a:lnTo>
                  <a:lnTo>
                    <a:pt x="1260" y="1298"/>
                  </a:lnTo>
                  <a:lnTo>
                    <a:pt x="1085" y="1143"/>
                  </a:lnTo>
                  <a:lnTo>
                    <a:pt x="930" y="969"/>
                  </a:lnTo>
                  <a:lnTo>
                    <a:pt x="930" y="969"/>
                  </a:lnTo>
                  <a:lnTo>
                    <a:pt x="775" y="756"/>
                  </a:lnTo>
                  <a:lnTo>
                    <a:pt x="659" y="504"/>
                  </a:lnTo>
                  <a:lnTo>
                    <a:pt x="562" y="252"/>
                  </a:lnTo>
                  <a:lnTo>
                    <a:pt x="504"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18" name="Google Shape;1418;p26"/>
            <p:cNvSpPr/>
            <p:nvPr/>
          </p:nvSpPr>
          <p:spPr>
            <a:xfrm>
              <a:off x="9910625" y="4025925"/>
              <a:ext cx="14075" cy="24725"/>
            </a:xfrm>
            <a:custGeom>
              <a:avLst/>
              <a:gdLst/>
              <a:ahLst/>
              <a:cxnLst/>
              <a:rect l="l" t="t" r="r" b="b"/>
              <a:pathLst>
                <a:path w="563" h="989" fill="none" extrusionOk="0">
                  <a:moveTo>
                    <a:pt x="0" y="1"/>
                  </a:moveTo>
                  <a:lnTo>
                    <a:pt x="0" y="1"/>
                  </a:lnTo>
                  <a:lnTo>
                    <a:pt x="58" y="253"/>
                  </a:lnTo>
                  <a:lnTo>
                    <a:pt x="78" y="504"/>
                  </a:lnTo>
                  <a:lnTo>
                    <a:pt x="58" y="756"/>
                  </a:lnTo>
                  <a:lnTo>
                    <a:pt x="0" y="989"/>
                  </a:lnTo>
                  <a:lnTo>
                    <a:pt x="0" y="989"/>
                  </a:lnTo>
                  <a:lnTo>
                    <a:pt x="271" y="872"/>
                  </a:lnTo>
                  <a:lnTo>
                    <a:pt x="562" y="776"/>
                  </a:lnTo>
                  <a:lnTo>
                    <a:pt x="562" y="776"/>
                  </a:lnTo>
                  <a:lnTo>
                    <a:pt x="446" y="563"/>
                  </a:lnTo>
                  <a:lnTo>
                    <a:pt x="310" y="349"/>
                  </a:lnTo>
                  <a:lnTo>
                    <a:pt x="155" y="175"/>
                  </a:lnTo>
                  <a:lnTo>
                    <a:pt x="0"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19" name="Google Shape;1419;p26"/>
            <p:cNvSpPr/>
            <p:nvPr/>
          </p:nvSpPr>
          <p:spPr>
            <a:xfrm>
              <a:off x="9642275" y="4075825"/>
              <a:ext cx="142925" cy="102700"/>
            </a:xfrm>
            <a:custGeom>
              <a:avLst/>
              <a:gdLst/>
              <a:ahLst/>
              <a:cxnLst/>
              <a:rect l="l" t="t" r="r" b="b"/>
              <a:pathLst>
                <a:path w="5717" h="4108" extrusionOk="0">
                  <a:moveTo>
                    <a:pt x="2190" y="0"/>
                  </a:move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close/>
                </a:path>
              </a:pathLst>
            </a:custGeom>
            <a:solidFill>
              <a:schemeClr val="l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420" name="Google Shape;1420;p26"/>
            <p:cNvSpPr/>
            <p:nvPr/>
          </p:nvSpPr>
          <p:spPr>
            <a:xfrm>
              <a:off x="9642275" y="4075825"/>
              <a:ext cx="142925" cy="102700"/>
            </a:xfrm>
            <a:custGeom>
              <a:avLst/>
              <a:gdLst/>
              <a:ahLst/>
              <a:cxnLst/>
              <a:rect l="l" t="t" r="r" b="b"/>
              <a:pathLst>
                <a:path w="5717" h="4108" fill="none" extrusionOk="0">
                  <a:moveTo>
                    <a:pt x="5716" y="2732"/>
                  </a:move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lnTo>
                    <a:pt x="2190" y="0"/>
                  </a:lnTo>
                  <a:lnTo>
                    <a:pt x="2190" y="0"/>
                  </a:ln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21" name="Google Shape;1421;p26"/>
            <p:cNvSpPr/>
            <p:nvPr/>
          </p:nvSpPr>
          <p:spPr>
            <a:xfrm>
              <a:off x="9643750" y="4094700"/>
              <a:ext cx="138550" cy="83825"/>
            </a:xfrm>
            <a:custGeom>
              <a:avLst/>
              <a:gdLst/>
              <a:ahLst/>
              <a:cxnLst/>
              <a:rect l="l" t="t" r="r" b="b"/>
              <a:pathLst>
                <a:path w="5542" h="3353" extrusionOk="0">
                  <a:moveTo>
                    <a:pt x="271" y="1"/>
                  </a:moveTo>
                  <a:lnTo>
                    <a:pt x="174" y="117"/>
                  </a:lnTo>
                  <a:lnTo>
                    <a:pt x="97" y="253"/>
                  </a:lnTo>
                  <a:lnTo>
                    <a:pt x="39" y="369"/>
                  </a:lnTo>
                  <a:lnTo>
                    <a:pt x="0" y="524"/>
                  </a:lnTo>
                  <a:lnTo>
                    <a:pt x="78" y="659"/>
                  </a:lnTo>
                  <a:lnTo>
                    <a:pt x="136" y="814"/>
                  </a:lnTo>
                  <a:lnTo>
                    <a:pt x="194" y="989"/>
                  </a:lnTo>
                  <a:lnTo>
                    <a:pt x="233" y="1163"/>
                  </a:lnTo>
                  <a:lnTo>
                    <a:pt x="252" y="1512"/>
                  </a:lnTo>
                  <a:lnTo>
                    <a:pt x="252" y="1861"/>
                  </a:lnTo>
                  <a:lnTo>
                    <a:pt x="329" y="1958"/>
                  </a:lnTo>
                  <a:lnTo>
                    <a:pt x="523" y="1880"/>
                  </a:lnTo>
                  <a:lnTo>
                    <a:pt x="736" y="1822"/>
                  </a:lnTo>
                  <a:lnTo>
                    <a:pt x="969" y="1764"/>
                  </a:lnTo>
                  <a:lnTo>
                    <a:pt x="1240"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4301" y="3352"/>
                  </a:lnTo>
                  <a:lnTo>
                    <a:pt x="4553" y="3333"/>
                  </a:lnTo>
                  <a:lnTo>
                    <a:pt x="4785" y="3294"/>
                  </a:lnTo>
                  <a:lnTo>
                    <a:pt x="4921" y="3120"/>
                  </a:lnTo>
                  <a:lnTo>
                    <a:pt x="5095" y="2965"/>
                  </a:lnTo>
                  <a:lnTo>
                    <a:pt x="5309" y="2810"/>
                  </a:lnTo>
                  <a:lnTo>
                    <a:pt x="5541" y="2674"/>
                  </a:lnTo>
                  <a:lnTo>
                    <a:pt x="5367" y="2578"/>
                  </a:lnTo>
                  <a:lnTo>
                    <a:pt x="5212" y="2461"/>
                  </a:lnTo>
                  <a:lnTo>
                    <a:pt x="5095" y="2345"/>
                  </a:lnTo>
                  <a:lnTo>
                    <a:pt x="4999" y="2229"/>
                  </a:lnTo>
                  <a:lnTo>
                    <a:pt x="4921" y="2113"/>
                  </a:lnTo>
                  <a:lnTo>
                    <a:pt x="4863" y="1977"/>
                  </a:lnTo>
                  <a:lnTo>
                    <a:pt x="4824" y="1841"/>
                  </a:lnTo>
                  <a:lnTo>
                    <a:pt x="4785" y="1706"/>
                  </a:lnTo>
                  <a:lnTo>
                    <a:pt x="4630" y="1783"/>
                  </a:lnTo>
                  <a:lnTo>
                    <a:pt x="4476" y="1861"/>
                  </a:lnTo>
                  <a:lnTo>
                    <a:pt x="4301" y="1919"/>
                  </a:lnTo>
                  <a:lnTo>
                    <a:pt x="4127" y="1958"/>
                  </a:lnTo>
                  <a:lnTo>
                    <a:pt x="3778" y="2016"/>
                  </a:lnTo>
                  <a:lnTo>
                    <a:pt x="3410" y="2035"/>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10" y="156"/>
                  </a:lnTo>
                  <a:lnTo>
                    <a:pt x="271" y="1"/>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422" name="Google Shape;1422;p26"/>
            <p:cNvSpPr/>
            <p:nvPr/>
          </p:nvSpPr>
          <p:spPr>
            <a:xfrm>
              <a:off x="9643750" y="4094700"/>
              <a:ext cx="138550" cy="83825"/>
            </a:xfrm>
            <a:custGeom>
              <a:avLst/>
              <a:gdLst/>
              <a:ahLst/>
              <a:cxnLst/>
              <a:rect l="l" t="t" r="r" b="b"/>
              <a:pathLst>
                <a:path w="5542" h="3353" fill="none" extrusionOk="0">
                  <a:moveTo>
                    <a:pt x="271" y="1"/>
                  </a:moveTo>
                  <a:lnTo>
                    <a:pt x="271" y="1"/>
                  </a:lnTo>
                  <a:lnTo>
                    <a:pt x="174" y="117"/>
                  </a:lnTo>
                  <a:lnTo>
                    <a:pt x="97" y="253"/>
                  </a:lnTo>
                  <a:lnTo>
                    <a:pt x="39" y="369"/>
                  </a:lnTo>
                  <a:lnTo>
                    <a:pt x="0" y="524"/>
                  </a:lnTo>
                  <a:lnTo>
                    <a:pt x="0" y="524"/>
                  </a:lnTo>
                  <a:lnTo>
                    <a:pt x="78" y="659"/>
                  </a:lnTo>
                  <a:lnTo>
                    <a:pt x="136" y="814"/>
                  </a:lnTo>
                  <a:lnTo>
                    <a:pt x="194" y="989"/>
                  </a:lnTo>
                  <a:lnTo>
                    <a:pt x="233" y="1163"/>
                  </a:lnTo>
                  <a:lnTo>
                    <a:pt x="252" y="1512"/>
                  </a:lnTo>
                  <a:lnTo>
                    <a:pt x="252" y="1861"/>
                  </a:lnTo>
                  <a:lnTo>
                    <a:pt x="252" y="1861"/>
                  </a:lnTo>
                  <a:lnTo>
                    <a:pt x="329" y="1958"/>
                  </a:lnTo>
                  <a:lnTo>
                    <a:pt x="329" y="1958"/>
                  </a:lnTo>
                  <a:lnTo>
                    <a:pt x="523" y="1880"/>
                  </a:lnTo>
                  <a:lnTo>
                    <a:pt x="736" y="1822"/>
                  </a:lnTo>
                  <a:lnTo>
                    <a:pt x="969" y="1764"/>
                  </a:lnTo>
                  <a:lnTo>
                    <a:pt x="1240" y="1744"/>
                  </a:lnTo>
                  <a:lnTo>
                    <a:pt x="1240" y="1744"/>
                  </a:lnTo>
                  <a:lnTo>
                    <a:pt x="1414" y="1744"/>
                  </a:lnTo>
                  <a:lnTo>
                    <a:pt x="1414"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3856" y="3333"/>
                  </a:lnTo>
                  <a:lnTo>
                    <a:pt x="4301" y="3352"/>
                  </a:lnTo>
                  <a:lnTo>
                    <a:pt x="4301" y="3352"/>
                  </a:lnTo>
                  <a:lnTo>
                    <a:pt x="4553" y="3333"/>
                  </a:lnTo>
                  <a:lnTo>
                    <a:pt x="4785" y="3294"/>
                  </a:lnTo>
                  <a:lnTo>
                    <a:pt x="4785" y="3294"/>
                  </a:lnTo>
                  <a:lnTo>
                    <a:pt x="4921" y="3120"/>
                  </a:lnTo>
                  <a:lnTo>
                    <a:pt x="5095" y="2965"/>
                  </a:lnTo>
                  <a:lnTo>
                    <a:pt x="5309" y="2810"/>
                  </a:lnTo>
                  <a:lnTo>
                    <a:pt x="5541" y="2674"/>
                  </a:lnTo>
                  <a:lnTo>
                    <a:pt x="5541" y="2674"/>
                  </a:lnTo>
                  <a:lnTo>
                    <a:pt x="5367" y="2578"/>
                  </a:lnTo>
                  <a:lnTo>
                    <a:pt x="5212" y="2461"/>
                  </a:lnTo>
                  <a:lnTo>
                    <a:pt x="5095" y="2345"/>
                  </a:lnTo>
                  <a:lnTo>
                    <a:pt x="4999" y="2229"/>
                  </a:lnTo>
                  <a:lnTo>
                    <a:pt x="4921" y="2113"/>
                  </a:lnTo>
                  <a:lnTo>
                    <a:pt x="4863" y="1977"/>
                  </a:lnTo>
                  <a:lnTo>
                    <a:pt x="4824" y="1841"/>
                  </a:lnTo>
                  <a:lnTo>
                    <a:pt x="4785" y="1706"/>
                  </a:lnTo>
                  <a:lnTo>
                    <a:pt x="4785" y="1706"/>
                  </a:lnTo>
                  <a:lnTo>
                    <a:pt x="4630" y="1783"/>
                  </a:lnTo>
                  <a:lnTo>
                    <a:pt x="4476" y="1861"/>
                  </a:lnTo>
                  <a:lnTo>
                    <a:pt x="4301" y="1919"/>
                  </a:lnTo>
                  <a:lnTo>
                    <a:pt x="4127" y="1958"/>
                  </a:lnTo>
                  <a:lnTo>
                    <a:pt x="3778" y="2016"/>
                  </a:lnTo>
                  <a:lnTo>
                    <a:pt x="3410" y="2035"/>
                  </a:lnTo>
                  <a:lnTo>
                    <a:pt x="3410" y="2035"/>
                  </a:lnTo>
                  <a:lnTo>
                    <a:pt x="3081" y="2016"/>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68" y="330"/>
                  </a:lnTo>
                  <a:lnTo>
                    <a:pt x="310" y="156"/>
                  </a:lnTo>
                  <a:lnTo>
                    <a:pt x="271"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23" name="Google Shape;1423;p26"/>
            <p:cNvSpPr/>
            <p:nvPr/>
          </p:nvSpPr>
          <p:spPr>
            <a:xfrm>
              <a:off x="9535250" y="4090350"/>
              <a:ext cx="115300" cy="105125"/>
            </a:xfrm>
            <a:custGeom>
              <a:avLst/>
              <a:gdLst/>
              <a:ahLst/>
              <a:cxnLst/>
              <a:rect l="l" t="t" r="r" b="b"/>
              <a:pathLst>
                <a:path w="4612" h="4205" extrusionOk="0">
                  <a:moveTo>
                    <a:pt x="2616" y="0"/>
                  </a:move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close/>
                </a:path>
              </a:pathLst>
            </a:custGeom>
            <a:solidFill>
              <a:schemeClr val="l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424" name="Google Shape;1424;p26"/>
            <p:cNvSpPr/>
            <p:nvPr/>
          </p:nvSpPr>
          <p:spPr>
            <a:xfrm>
              <a:off x="9535250" y="4090350"/>
              <a:ext cx="115300" cy="105125"/>
            </a:xfrm>
            <a:custGeom>
              <a:avLst/>
              <a:gdLst/>
              <a:ahLst/>
              <a:cxnLst/>
              <a:rect l="l" t="t" r="r" b="b"/>
              <a:pathLst>
                <a:path w="4612" h="4205" fill="none" extrusionOk="0">
                  <a:moveTo>
                    <a:pt x="4282" y="3546"/>
                  </a:move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lnTo>
                    <a:pt x="3061" y="0"/>
                  </a:lnTo>
                  <a:lnTo>
                    <a:pt x="2848" y="0"/>
                  </a:lnTo>
                  <a:lnTo>
                    <a:pt x="2616" y="0"/>
                  </a:ln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25" name="Google Shape;1425;p26"/>
            <p:cNvSpPr/>
            <p:nvPr/>
          </p:nvSpPr>
          <p:spPr>
            <a:xfrm>
              <a:off x="9535250" y="4101000"/>
              <a:ext cx="114800" cy="94475"/>
            </a:xfrm>
            <a:custGeom>
              <a:avLst/>
              <a:gdLst/>
              <a:ahLst/>
              <a:cxnLst/>
              <a:rect l="l" t="t" r="r" b="b"/>
              <a:pathLst>
                <a:path w="4592" h="3779" extrusionOk="0">
                  <a:moveTo>
                    <a:pt x="446" y="621"/>
                  </a:moveTo>
                  <a:lnTo>
                    <a:pt x="310" y="795"/>
                  </a:lnTo>
                  <a:lnTo>
                    <a:pt x="194" y="989"/>
                  </a:lnTo>
                  <a:lnTo>
                    <a:pt x="97" y="1182"/>
                  </a:lnTo>
                  <a:lnTo>
                    <a:pt x="39" y="1396"/>
                  </a:lnTo>
                  <a:lnTo>
                    <a:pt x="0" y="1589"/>
                  </a:lnTo>
                  <a:lnTo>
                    <a:pt x="0" y="1802"/>
                  </a:lnTo>
                  <a:lnTo>
                    <a:pt x="39" y="1996"/>
                  </a:lnTo>
                  <a:lnTo>
                    <a:pt x="117" y="2209"/>
                  </a:lnTo>
                  <a:lnTo>
                    <a:pt x="272" y="1938"/>
                  </a:lnTo>
                  <a:lnTo>
                    <a:pt x="427" y="1686"/>
                  </a:lnTo>
                  <a:lnTo>
                    <a:pt x="601" y="1454"/>
                  </a:lnTo>
                  <a:lnTo>
                    <a:pt x="795" y="1279"/>
                  </a:lnTo>
                  <a:lnTo>
                    <a:pt x="698" y="1124"/>
                  </a:lnTo>
                  <a:lnTo>
                    <a:pt x="601" y="969"/>
                  </a:lnTo>
                  <a:lnTo>
                    <a:pt x="523" y="795"/>
                  </a:lnTo>
                  <a:lnTo>
                    <a:pt x="446" y="621"/>
                  </a:lnTo>
                  <a:close/>
                  <a:moveTo>
                    <a:pt x="4146" y="1"/>
                  </a:moveTo>
                  <a:lnTo>
                    <a:pt x="4185" y="253"/>
                  </a:lnTo>
                  <a:lnTo>
                    <a:pt x="4204" y="504"/>
                  </a:lnTo>
                  <a:lnTo>
                    <a:pt x="4185" y="679"/>
                  </a:lnTo>
                  <a:lnTo>
                    <a:pt x="4166" y="853"/>
                  </a:lnTo>
                  <a:lnTo>
                    <a:pt x="4127" y="1008"/>
                  </a:lnTo>
                  <a:lnTo>
                    <a:pt x="4069" y="1163"/>
                  </a:lnTo>
                  <a:lnTo>
                    <a:pt x="3991" y="1299"/>
                  </a:lnTo>
                  <a:lnTo>
                    <a:pt x="3914" y="1454"/>
                  </a:lnTo>
                  <a:lnTo>
                    <a:pt x="3817" y="1570"/>
                  </a:lnTo>
                  <a:lnTo>
                    <a:pt x="3720" y="1686"/>
                  </a:lnTo>
                  <a:lnTo>
                    <a:pt x="3604" y="1783"/>
                  </a:lnTo>
                  <a:lnTo>
                    <a:pt x="3488" y="1880"/>
                  </a:lnTo>
                  <a:lnTo>
                    <a:pt x="3352" y="1957"/>
                  </a:lnTo>
                  <a:lnTo>
                    <a:pt x="3197" y="2035"/>
                  </a:lnTo>
                  <a:lnTo>
                    <a:pt x="3061" y="2093"/>
                  </a:lnTo>
                  <a:lnTo>
                    <a:pt x="2887" y="2132"/>
                  </a:lnTo>
                  <a:lnTo>
                    <a:pt x="2732" y="2151"/>
                  </a:lnTo>
                  <a:lnTo>
                    <a:pt x="2364" y="2151"/>
                  </a:lnTo>
                  <a:lnTo>
                    <a:pt x="2596" y="2539"/>
                  </a:lnTo>
                  <a:lnTo>
                    <a:pt x="2829" y="2945"/>
                  </a:lnTo>
                  <a:lnTo>
                    <a:pt x="3042" y="3352"/>
                  </a:lnTo>
                  <a:lnTo>
                    <a:pt x="3236" y="3759"/>
                  </a:lnTo>
                  <a:lnTo>
                    <a:pt x="3430" y="3779"/>
                  </a:lnTo>
                  <a:lnTo>
                    <a:pt x="3468" y="3488"/>
                  </a:lnTo>
                  <a:lnTo>
                    <a:pt x="3526" y="3178"/>
                  </a:lnTo>
                  <a:lnTo>
                    <a:pt x="3604" y="2907"/>
                  </a:lnTo>
                  <a:lnTo>
                    <a:pt x="3720" y="2616"/>
                  </a:lnTo>
                  <a:lnTo>
                    <a:pt x="3875" y="2364"/>
                  </a:lnTo>
                  <a:lnTo>
                    <a:pt x="3972" y="2248"/>
                  </a:lnTo>
                  <a:lnTo>
                    <a:pt x="4069" y="2132"/>
                  </a:lnTo>
                  <a:lnTo>
                    <a:pt x="4185" y="2016"/>
                  </a:lnTo>
                  <a:lnTo>
                    <a:pt x="4301" y="1919"/>
                  </a:lnTo>
                  <a:lnTo>
                    <a:pt x="4437" y="1822"/>
                  </a:lnTo>
                  <a:lnTo>
                    <a:pt x="4592" y="1744"/>
                  </a:lnTo>
                  <a:lnTo>
                    <a:pt x="4592" y="1512"/>
                  </a:lnTo>
                  <a:lnTo>
                    <a:pt x="4592" y="1279"/>
                  </a:lnTo>
                  <a:lnTo>
                    <a:pt x="4573" y="1027"/>
                  </a:lnTo>
                  <a:lnTo>
                    <a:pt x="4553" y="795"/>
                  </a:lnTo>
                  <a:lnTo>
                    <a:pt x="4476" y="582"/>
                  </a:lnTo>
                  <a:lnTo>
                    <a:pt x="4398" y="369"/>
                  </a:lnTo>
                  <a:lnTo>
                    <a:pt x="4282" y="175"/>
                  </a:lnTo>
                  <a:lnTo>
                    <a:pt x="4146" y="1"/>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426" name="Google Shape;1426;p26"/>
            <p:cNvSpPr/>
            <p:nvPr/>
          </p:nvSpPr>
          <p:spPr>
            <a:xfrm>
              <a:off x="9535250" y="4116500"/>
              <a:ext cx="19875" cy="39750"/>
            </a:xfrm>
            <a:custGeom>
              <a:avLst/>
              <a:gdLst/>
              <a:ahLst/>
              <a:cxnLst/>
              <a:rect l="l" t="t" r="r" b="b"/>
              <a:pathLst>
                <a:path w="795" h="1590" fill="none" extrusionOk="0">
                  <a:moveTo>
                    <a:pt x="446" y="1"/>
                  </a:moveTo>
                  <a:lnTo>
                    <a:pt x="446" y="1"/>
                  </a:lnTo>
                  <a:lnTo>
                    <a:pt x="310" y="175"/>
                  </a:lnTo>
                  <a:lnTo>
                    <a:pt x="194" y="369"/>
                  </a:lnTo>
                  <a:lnTo>
                    <a:pt x="97" y="562"/>
                  </a:lnTo>
                  <a:lnTo>
                    <a:pt x="39" y="776"/>
                  </a:lnTo>
                  <a:lnTo>
                    <a:pt x="0" y="969"/>
                  </a:lnTo>
                  <a:lnTo>
                    <a:pt x="0" y="1182"/>
                  </a:lnTo>
                  <a:lnTo>
                    <a:pt x="39" y="1376"/>
                  </a:lnTo>
                  <a:lnTo>
                    <a:pt x="117" y="1589"/>
                  </a:lnTo>
                  <a:lnTo>
                    <a:pt x="117" y="1589"/>
                  </a:lnTo>
                  <a:lnTo>
                    <a:pt x="272" y="1318"/>
                  </a:lnTo>
                  <a:lnTo>
                    <a:pt x="427" y="1066"/>
                  </a:lnTo>
                  <a:lnTo>
                    <a:pt x="601" y="834"/>
                  </a:lnTo>
                  <a:lnTo>
                    <a:pt x="795" y="659"/>
                  </a:lnTo>
                  <a:lnTo>
                    <a:pt x="795" y="659"/>
                  </a:lnTo>
                  <a:lnTo>
                    <a:pt x="698" y="504"/>
                  </a:lnTo>
                  <a:lnTo>
                    <a:pt x="601" y="349"/>
                  </a:lnTo>
                  <a:lnTo>
                    <a:pt x="523" y="175"/>
                  </a:lnTo>
                  <a:lnTo>
                    <a:pt x="446"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27" name="Google Shape;1427;p26"/>
            <p:cNvSpPr/>
            <p:nvPr/>
          </p:nvSpPr>
          <p:spPr>
            <a:xfrm>
              <a:off x="9594325" y="4101000"/>
              <a:ext cx="55725" cy="94475"/>
            </a:xfrm>
            <a:custGeom>
              <a:avLst/>
              <a:gdLst/>
              <a:ahLst/>
              <a:cxnLst/>
              <a:rect l="l" t="t" r="r" b="b"/>
              <a:pathLst>
                <a:path w="2229" h="3779" fill="none" extrusionOk="0">
                  <a:moveTo>
                    <a:pt x="1783" y="1"/>
                  </a:moveTo>
                  <a:lnTo>
                    <a:pt x="1783" y="1"/>
                  </a:lnTo>
                  <a:lnTo>
                    <a:pt x="1822" y="253"/>
                  </a:lnTo>
                  <a:lnTo>
                    <a:pt x="1841" y="504"/>
                  </a:lnTo>
                  <a:lnTo>
                    <a:pt x="1841" y="504"/>
                  </a:lnTo>
                  <a:lnTo>
                    <a:pt x="1822" y="679"/>
                  </a:lnTo>
                  <a:lnTo>
                    <a:pt x="1803" y="853"/>
                  </a:lnTo>
                  <a:lnTo>
                    <a:pt x="1764" y="1008"/>
                  </a:lnTo>
                  <a:lnTo>
                    <a:pt x="1706" y="1163"/>
                  </a:lnTo>
                  <a:lnTo>
                    <a:pt x="1628" y="1299"/>
                  </a:lnTo>
                  <a:lnTo>
                    <a:pt x="1551" y="1454"/>
                  </a:lnTo>
                  <a:lnTo>
                    <a:pt x="1454" y="1570"/>
                  </a:lnTo>
                  <a:lnTo>
                    <a:pt x="1357" y="1686"/>
                  </a:lnTo>
                  <a:lnTo>
                    <a:pt x="1241" y="1783"/>
                  </a:lnTo>
                  <a:lnTo>
                    <a:pt x="1125" y="1880"/>
                  </a:lnTo>
                  <a:lnTo>
                    <a:pt x="989" y="1957"/>
                  </a:lnTo>
                  <a:lnTo>
                    <a:pt x="834" y="2035"/>
                  </a:lnTo>
                  <a:lnTo>
                    <a:pt x="698" y="2093"/>
                  </a:lnTo>
                  <a:lnTo>
                    <a:pt x="524" y="2132"/>
                  </a:lnTo>
                  <a:lnTo>
                    <a:pt x="369" y="2151"/>
                  </a:lnTo>
                  <a:lnTo>
                    <a:pt x="175" y="2151"/>
                  </a:lnTo>
                  <a:lnTo>
                    <a:pt x="175" y="2151"/>
                  </a:lnTo>
                  <a:lnTo>
                    <a:pt x="137" y="2151"/>
                  </a:lnTo>
                  <a:lnTo>
                    <a:pt x="137" y="2151"/>
                  </a:lnTo>
                  <a:lnTo>
                    <a:pt x="1" y="2151"/>
                  </a:lnTo>
                  <a:lnTo>
                    <a:pt x="1" y="2151"/>
                  </a:lnTo>
                  <a:lnTo>
                    <a:pt x="233" y="2539"/>
                  </a:lnTo>
                  <a:lnTo>
                    <a:pt x="466" y="2945"/>
                  </a:lnTo>
                  <a:lnTo>
                    <a:pt x="679" y="3352"/>
                  </a:lnTo>
                  <a:lnTo>
                    <a:pt x="873" y="3759"/>
                  </a:lnTo>
                  <a:lnTo>
                    <a:pt x="873" y="3759"/>
                  </a:lnTo>
                  <a:lnTo>
                    <a:pt x="1067" y="3779"/>
                  </a:lnTo>
                  <a:lnTo>
                    <a:pt x="1067" y="3779"/>
                  </a:lnTo>
                  <a:lnTo>
                    <a:pt x="1105" y="3488"/>
                  </a:lnTo>
                  <a:lnTo>
                    <a:pt x="1163" y="3178"/>
                  </a:lnTo>
                  <a:lnTo>
                    <a:pt x="1241" y="2907"/>
                  </a:lnTo>
                  <a:lnTo>
                    <a:pt x="1357" y="2616"/>
                  </a:lnTo>
                  <a:lnTo>
                    <a:pt x="1512" y="2364"/>
                  </a:lnTo>
                  <a:lnTo>
                    <a:pt x="1609" y="2248"/>
                  </a:lnTo>
                  <a:lnTo>
                    <a:pt x="1706" y="2132"/>
                  </a:lnTo>
                  <a:lnTo>
                    <a:pt x="1822" y="2016"/>
                  </a:lnTo>
                  <a:lnTo>
                    <a:pt x="1938" y="1919"/>
                  </a:lnTo>
                  <a:lnTo>
                    <a:pt x="2074" y="1822"/>
                  </a:lnTo>
                  <a:lnTo>
                    <a:pt x="2229" y="1744"/>
                  </a:lnTo>
                  <a:lnTo>
                    <a:pt x="2229" y="1744"/>
                  </a:lnTo>
                  <a:lnTo>
                    <a:pt x="2229" y="1512"/>
                  </a:lnTo>
                  <a:lnTo>
                    <a:pt x="2229" y="1279"/>
                  </a:lnTo>
                  <a:lnTo>
                    <a:pt x="2210" y="1027"/>
                  </a:lnTo>
                  <a:lnTo>
                    <a:pt x="2190" y="795"/>
                  </a:lnTo>
                  <a:lnTo>
                    <a:pt x="2113" y="582"/>
                  </a:lnTo>
                  <a:lnTo>
                    <a:pt x="2035" y="369"/>
                  </a:lnTo>
                  <a:lnTo>
                    <a:pt x="1919" y="175"/>
                  </a:lnTo>
                  <a:lnTo>
                    <a:pt x="1783"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28" name="Google Shape;1428;p26"/>
            <p:cNvSpPr/>
            <p:nvPr/>
          </p:nvSpPr>
          <p:spPr>
            <a:xfrm>
              <a:off x="9763375" y="4076300"/>
              <a:ext cx="136125" cy="98350"/>
            </a:xfrm>
            <a:custGeom>
              <a:avLst/>
              <a:gdLst/>
              <a:ahLst/>
              <a:cxnLst/>
              <a:rect l="l" t="t" r="r" b="b"/>
              <a:pathLst>
                <a:path w="5445" h="3934" extrusionOk="0">
                  <a:moveTo>
                    <a:pt x="3158" y="1"/>
                  </a:moveTo>
                  <a:lnTo>
                    <a:pt x="2848" y="39"/>
                  </a:lnTo>
                  <a:lnTo>
                    <a:pt x="2519" y="97"/>
                  </a:lnTo>
                  <a:lnTo>
                    <a:pt x="2190" y="175"/>
                  </a:lnTo>
                  <a:lnTo>
                    <a:pt x="1880" y="272"/>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close/>
                </a:path>
              </a:pathLst>
            </a:custGeom>
            <a:solidFill>
              <a:schemeClr val="l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429" name="Google Shape;1429;p26"/>
            <p:cNvSpPr/>
            <p:nvPr/>
          </p:nvSpPr>
          <p:spPr>
            <a:xfrm>
              <a:off x="9763375" y="4076300"/>
              <a:ext cx="136125" cy="98350"/>
            </a:xfrm>
            <a:custGeom>
              <a:avLst/>
              <a:gdLst/>
              <a:ahLst/>
              <a:cxnLst/>
              <a:rect l="l" t="t" r="r" b="b"/>
              <a:pathLst>
                <a:path w="5445" h="3934" fill="none" extrusionOk="0">
                  <a:moveTo>
                    <a:pt x="2945" y="3933"/>
                  </a:move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lnTo>
                    <a:pt x="3158" y="1"/>
                  </a:lnTo>
                  <a:lnTo>
                    <a:pt x="2848" y="39"/>
                  </a:lnTo>
                  <a:lnTo>
                    <a:pt x="2519" y="97"/>
                  </a:lnTo>
                  <a:lnTo>
                    <a:pt x="2190" y="175"/>
                  </a:lnTo>
                  <a:lnTo>
                    <a:pt x="1880" y="272"/>
                  </a:lnTo>
                  <a:lnTo>
                    <a:pt x="1570" y="388"/>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30" name="Google Shape;1430;p26"/>
            <p:cNvSpPr/>
            <p:nvPr/>
          </p:nvSpPr>
          <p:spPr>
            <a:xfrm>
              <a:off x="9873800" y="4141200"/>
              <a:ext cx="19900" cy="19400"/>
            </a:xfrm>
            <a:custGeom>
              <a:avLst/>
              <a:gdLst/>
              <a:ahLst/>
              <a:cxnLst/>
              <a:rect l="l" t="t" r="r" b="b"/>
              <a:pathLst>
                <a:path w="796" h="776"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close/>
                </a:path>
              </a:pathLst>
            </a:custGeom>
            <a:solidFill>
              <a:srgbClr val="D16D3C"/>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431" name="Google Shape;1431;p26"/>
            <p:cNvSpPr/>
            <p:nvPr/>
          </p:nvSpPr>
          <p:spPr>
            <a:xfrm>
              <a:off x="9873800" y="4141200"/>
              <a:ext cx="19900" cy="19400"/>
            </a:xfrm>
            <a:custGeom>
              <a:avLst/>
              <a:gdLst/>
              <a:ahLst/>
              <a:cxnLst/>
              <a:rect l="l" t="t" r="r" b="b"/>
              <a:pathLst>
                <a:path w="796" h="776" fill="none"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32" name="Google Shape;1432;p26"/>
            <p:cNvSpPr/>
            <p:nvPr/>
          </p:nvSpPr>
          <p:spPr>
            <a:xfrm>
              <a:off x="9763375" y="4112625"/>
              <a:ext cx="130325" cy="48950"/>
            </a:xfrm>
            <a:custGeom>
              <a:avLst/>
              <a:gdLst/>
              <a:ahLst/>
              <a:cxnLst/>
              <a:rect l="l" t="t" r="r" b="b"/>
              <a:pathLst>
                <a:path w="5213" h="1958" extrusionOk="0">
                  <a:moveTo>
                    <a:pt x="291" y="1"/>
                  </a:move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1047" y="1822"/>
                  </a:lnTo>
                  <a:lnTo>
                    <a:pt x="1395" y="1706"/>
                  </a:lnTo>
                  <a:lnTo>
                    <a:pt x="1783" y="1628"/>
                  </a:lnTo>
                  <a:lnTo>
                    <a:pt x="2209" y="1589"/>
                  </a:lnTo>
                  <a:lnTo>
                    <a:pt x="2693" y="1570"/>
                  </a:lnTo>
                  <a:lnTo>
                    <a:pt x="2965" y="1570"/>
                  </a:lnTo>
                  <a:lnTo>
                    <a:pt x="3217" y="1589"/>
                  </a:lnTo>
                  <a:lnTo>
                    <a:pt x="3449" y="1609"/>
                  </a:lnTo>
                  <a:lnTo>
                    <a:pt x="3662" y="1647"/>
                  </a:lnTo>
                  <a:lnTo>
                    <a:pt x="3875" y="1706"/>
                  </a:lnTo>
                  <a:lnTo>
                    <a:pt x="4069" y="1764"/>
                  </a:lnTo>
                  <a:lnTo>
                    <a:pt x="4243" y="1841"/>
                  </a:lnTo>
                  <a:lnTo>
                    <a:pt x="4418" y="1919"/>
                  </a:lnTo>
                  <a:lnTo>
                    <a:pt x="4631" y="1764"/>
                  </a:lnTo>
                  <a:lnTo>
                    <a:pt x="4844" y="1570"/>
                  </a:lnTo>
                  <a:lnTo>
                    <a:pt x="5038" y="1376"/>
                  </a:lnTo>
                  <a:lnTo>
                    <a:pt x="5212" y="1144"/>
                  </a:lnTo>
                  <a:lnTo>
                    <a:pt x="5057" y="1086"/>
                  </a:lnTo>
                  <a:lnTo>
                    <a:pt x="4921" y="989"/>
                  </a:lnTo>
                  <a:lnTo>
                    <a:pt x="4786" y="911"/>
                  </a:lnTo>
                  <a:lnTo>
                    <a:pt x="4650" y="814"/>
                  </a:lnTo>
                  <a:lnTo>
                    <a:pt x="4553" y="698"/>
                  </a:lnTo>
                  <a:lnTo>
                    <a:pt x="4457" y="582"/>
                  </a:lnTo>
                  <a:lnTo>
                    <a:pt x="4360" y="446"/>
                  </a:lnTo>
                  <a:lnTo>
                    <a:pt x="4302" y="291"/>
                  </a:lnTo>
                  <a:lnTo>
                    <a:pt x="4127" y="504"/>
                  </a:lnTo>
                  <a:lnTo>
                    <a:pt x="3933" y="679"/>
                  </a:lnTo>
                  <a:lnTo>
                    <a:pt x="3740" y="834"/>
                  </a:lnTo>
                  <a:lnTo>
                    <a:pt x="3527" y="950"/>
                  </a:lnTo>
                  <a:lnTo>
                    <a:pt x="3197" y="1066"/>
                  </a:lnTo>
                  <a:lnTo>
                    <a:pt x="2868" y="1163"/>
                  </a:lnTo>
                  <a:lnTo>
                    <a:pt x="2538" y="1221"/>
                  </a:lnTo>
                  <a:lnTo>
                    <a:pt x="2190" y="1241"/>
                  </a:lnTo>
                  <a:lnTo>
                    <a:pt x="1938" y="1241"/>
                  </a:lnTo>
                  <a:lnTo>
                    <a:pt x="1705" y="1202"/>
                  </a:lnTo>
                  <a:lnTo>
                    <a:pt x="1473" y="1124"/>
                  </a:lnTo>
                  <a:lnTo>
                    <a:pt x="1240" y="1027"/>
                  </a:lnTo>
                  <a:lnTo>
                    <a:pt x="1027" y="911"/>
                  </a:lnTo>
                  <a:lnTo>
                    <a:pt x="814" y="756"/>
                  </a:lnTo>
                  <a:lnTo>
                    <a:pt x="640" y="562"/>
                  </a:lnTo>
                  <a:lnTo>
                    <a:pt x="465" y="330"/>
                  </a:lnTo>
                  <a:lnTo>
                    <a:pt x="369" y="175"/>
                  </a:lnTo>
                  <a:lnTo>
                    <a:pt x="291" y="1"/>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433" name="Google Shape;1433;p26"/>
            <p:cNvSpPr/>
            <p:nvPr/>
          </p:nvSpPr>
          <p:spPr>
            <a:xfrm>
              <a:off x="9763375" y="4112625"/>
              <a:ext cx="130325" cy="48950"/>
            </a:xfrm>
            <a:custGeom>
              <a:avLst/>
              <a:gdLst/>
              <a:ahLst/>
              <a:cxnLst/>
              <a:rect l="l" t="t" r="r" b="b"/>
              <a:pathLst>
                <a:path w="5213" h="1958" fill="none" extrusionOk="0">
                  <a:moveTo>
                    <a:pt x="291" y="1"/>
                  </a:moveTo>
                  <a:lnTo>
                    <a:pt x="291" y="1"/>
                  </a:ln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756" y="1957"/>
                  </a:lnTo>
                  <a:lnTo>
                    <a:pt x="1047" y="1822"/>
                  </a:lnTo>
                  <a:lnTo>
                    <a:pt x="1395" y="1706"/>
                  </a:lnTo>
                  <a:lnTo>
                    <a:pt x="1783" y="1628"/>
                  </a:lnTo>
                  <a:lnTo>
                    <a:pt x="2209" y="1589"/>
                  </a:lnTo>
                  <a:lnTo>
                    <a:pt x="2209" y="1589"/>
                  </a:lnTo>
                  <a:lnTo>
                    <a:pt x="2693" y="1570"/>
                  </a:lnTo>
                  <a:lnTo>
                    <a:pt x="2693" y="1570"/>
                  </a:lnTo>
                  <a:lnTo>
                    <a:pt x="2965" y="1570"/>
                  </a:lnTo>
                  <a:lnTo>
                    <a:pt x="3217" y="1589"/>
                  </a:lnTo>
                  <a:lnTo>
                    <a:pt x="3449" y="1609"/>
                  </a:lnTo>
                  <a:lnTo>
                    <a:pt x="3662" y="1647"/>
                  </a:lnTo>
                  <a:lnTo>
                    <a:pt x="3875" y="1706"/>
                  </a:lnTo>
                  <a:lnTo>
                    <a:pt x="4069" y="1764"/>
                  </a:lnTo>
                  <a:lnTo>
                    <a:pt x="4243" y="1841"/>
                  </a:lnTo>
                  <a:lnTo>
                    <a:pt x="4418" y="1919"/>
                  </a:lnTo>
                  <a:lnTo>
                    <a:pt x="4418" y="1919"/>
                  </a:lnTo>
                  <a:lnTo>
                    <a:pt x="4631" y="1764"/>
                  </a:lnTo>
                  <a:lnTo>
                    <a:pt x="4844" y="1570"/>
                  </a:lnTo>
                  <a:lnTo>
                    <a:pt x="5038" y="1376"/>
                  </a:lnTo>
                  <a:lnTo>
                    <a:pt x="5212" y="1144"/>
                  </a:lnTo>
                  <a:lnTo>
                    <a:pt x="5212" y="1144"/>
                  </a:lnTo>
                  <a:lnTo>
                    <a:pt x="5057" y="1086"/>
                  </a:lnTo>
                  <a:lnTo>
                    <a:pt x="4921" y="989"/>
                  </a:lnTo>
                  <a:lnTo>
                    <a:pt x="4786" y="911"/>
                  </a:lnTo>
                  <a:lnTo>
                    <a:pt x="4650" y="814"/>
                  </a:lnTo>
                  <a:lnTo>
                    <a:pt x="4553" y="698"/>
                  </a:lnTo>
                  <a:lnTo>
                    <a:pt x="4457" y="582"/>
                  </a:lnTo>
                  <a:lnTo>
                    <a:pt x="4360" y="446"/>
                  </a:lnTo>
                  <a:lnTo>
                    <a:pt x="4302" y="291"/>
                  </a:lnTo>
                  <a:lnTo>
                    <a:pt x="4302" y="291"/>
                  </a:lnTo>
                  <a:lnTo>
                    <a:pt x="4127" y="504"/>
                  </a:lnTo>
                  <a:lnTo>
                    <a:pt x="3933" y="679"/>
                  </a:lnTo>
                  <a:lnTo>
                    <a:pt x="3740" y="834"/>
                  </a:lnTo>
                  <a:lnTo>
                    <a:pt x="3527" y="950"/>
                  </a:lnTo>
                  <a:lnTo>
                    <a:pt x="3527" y="950"/>
                  </a:lnTo>
                  <a:lnTo>
                    <a:pt x="3197" y="1066"/>
                  </a:lnTo>
                  <a:lnTo>
                    <a:pt x="2868" y="1163"/>
                  </a:lnTo>
                  <a:lnTo>
                    <a:pt x="2538" y="1221"/>
                  </a:lnTo>
                  <a:lnTo>
                    <a:pt x="2190" y="1241"/>
                  </a:lnTo>
                  <a:lnTo>
                    <a:pt x="2190" y="1241"/>
                  </a:lnTo>
                  <a:lnTo>
                    <a:pt x="1938" y="1241"/>
                  </a:lnTo>
                  <a:lnTo>
                    <a:pt x="1705" y="1202"/>
                  </a:lnTo>
                  <a:lnTo>
                    <a:pt x="1473" y="1124"/>
                  </a:lnTo>
                  <a:lnTo>
                    <a:pt x="1240" y="1027"/>
                  </a:lnTo>
                  <a:lnTo>
                    <a:pt x="1027" y="911"/>
                  </a:lnTo>
                  <a:lnTo>
                    <a:pt x="814" y="756"/>
                  </a:lnTo>
                  <a:lnTo>
                    <a:pt x="640" y="562"/>
                  </a:lnTo>
                  <a:lnTo>
                    <a:pt x="465" y="330"/>
                  </a:lnTo>
                  <a:lnTo>
                    <a:pt x="465" y="330"/>
                  </a:lnTo>
                  <a:lnTo>
                    <a:pt x="369" y="175"/>
                  </a:lnTo>
                  <a:lnTo>
                    <a:pt x="291"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34" name="Google Shape;1434;p26"/>
            <p:cNvSpPr/>
            <p:nvPr/>
          </p:nvSpPr>
          <p:spPr>
            <a:xfrm>
              <a:off x="9681025" y="4018675"/>
              <a:ext cx="143875" cy="93000"/>
            </a:xfrm>
            <a:custGeom>
              <a:avLst/>
              <a:gdLst/>
              <a:ahLst/>
              <a:cxnLst/>
              <a:rect l="l" t="t" r="r" b="b"/>
              <a:pathLst>
                <a:path w="5755" h="3720" extrusionOk="0">
                  <a:moveTo>
                    <a:pt x="3217" y="0"/>
                  </a:moveTo>
                  <a:lnTo>
                    <a:pt x="2849" y="19"/>
                  </a:lnTo>
                  <a:lnTo>
                    <a:pt x="2481" y="58"/>
                  </a:lnTo>
                  <a:lnTo>
                    <a:pt x="2113" y="116"/>
                  </a:lnTo>
                  <a:lnTo>
                    <a:pt x="1764" y="194"/>
                  </a:lnTo>
                  <a:lnTo>
                    <a:pt x="1435" y="291"/>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close/>
                </a:path>
              </a:pathLst>
            </a:custGeom>
            <a:solidFill>
              <a:schemeClr val="l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435" name="Google Shape;1435;p26"/>
            <p:cNvSpPr/>
            <p:nvPr/>
          </p:nvSpPr>
          <p:spPr>
            <a:xfrm>
              <a:off x="9681025" y="4018675"/>
              <a:ext cx="143875" cy="93000"/>
            </a:xfrm>
            <a:custGeom>
              <a:avLst/>
              <a:gdLst/>
              <a:ahLst/>
              <a:cxnLst/>
              <a:rect l="l" t="t" r="r" b="b"/>
              <a:pathLst>
                <a:path w="5755" h="3720" fill="none" extrusionOk="0">
                  <a:moveTo>
                    <a:pt x="2849" y="3700"/>
                  </a:moveTo>
                  <a:lnTo>
                    <a:pt x="2849" y="3700"/>
                  </a:lnTo>
                  <a:lnTo>
                    <a:pt x="2985"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lnTo>
                    <a:pt x="3217" y="0"/>
                  </a:lnTo>
                  <a:lnTo>
                    <a:pt x="2849" y="19"/>
                  </a:lnTo>
                  <a:lnTo>
                    <a:pt x="2481" y="58"/>
                  </a:lnTo>
                  <a:lnTo>
                    <a:pt x="2113" y="116"/>
                  </a:lnTo>
                  <a:lnTo>
                    <a:pt x="1764" y="194"/>
                  </a:lnTo>
                  <a:lnTo>
                    <a:pt x="1435" y="291"/>
                  </a:lnTo>
                  <a:lnTo>
                    <a:pt x="1125" y="407"/>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36" name="Google Shape;1436;p26"/>
            <p:cNvSpPr/>
            <p:nvPr/>
          </p:nvSpPr>
          <p:spPr>
            <a:xfrm>
              <a:off x="9824400" y="4060325"/>
              <a:ext cx="25" cy="975"/>
            </a:xfrm>
            <a:custGeom>
              <a:avLst/>
              <a:gdLst/>
              <a:ahLst/>
              <a:cxnLst/>
              <a:rect l="l" t="t" r="r" b="b"/>
              <a:pathLst>
                <a:path w="1" h="39" extrusionOk="0">
                  <a:moveTo>
                    <a:pt x="1" y="39"/>
                  </a:moveTo>
                  <a:lnTo>
                    <a:pt x="1" y="39"/>
                  </a:lnTo>
                  <a:lnTo>
                    <a:pt x="1" y="39"/>
                  </a:lnTo>
                  <a:lnTo>
                    <a:pt x="1" y="39"/>
                  </a:lnTo>
                  <a:lnTo>
                    <a:pt x="1" y="39"/>
                  </a:lnTo>
                  <a:close/>
                  <a:moveTo>
                    <a:pt x="1" y="20"/>
                  </a:moveTo>
                  <a:lnTo>
                    <a:pt x="1" y="20"/>
                  </a:lnTo>
                  <a:lnTo>
                    <a:pt x="1" y="39"/>
                  </a:lnTo>
                  <a:lnTo>
                    <a:pt x="1" y="39"/>
                  </a:lnTo>
                  <a:lnTo>
                    <a:pt x="1" y="20"/>
                  </a:lnTo>
                  <a:close/>
                  <a:moveTo>
                    <a:pt x="1" y="20"/>
                  </a:moveTo>
                  <a:lnTo>
                    <a:pt x="1" y="20"/>
                  </a:lnTo>
                  <a:lnTo>
                    <a:pt x="1" y="20"/>
                  </a:lnTo>
                  <a:lnTo>
                    <a:pt x="1" y="20"/>
                  </a:lnTo>
                  <a:lnTo>
                    <a:pt x="1" y="20"/>
                  </a:lnTo>
                  <a:close/>
                  <a:moveTo>
                    <a:pt x="1" y="0"/>
                  </a:moveTo>
                  <a:lnTo>
                    <a:pt x="1" y="0"/>
                  </a:lnTo>
                  <a:lnTo>
                    <a:pt x="1" y="0"/>
                  </a:lnTo>
                  <a:lnTo>
                    <a:pt x="1" y="0"/>
                  </a:lnTo>
                  <a:lnTo>
                    <a:pt x="1" y="0"/>
                  </a:lnTo>
                  <a:close/>
                </a:path>
              </a:pathLst>
            </a:custGeom>
            <a:solidFill>
              <a:srgbClr val="E67647"/>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437" name="Google Shape;1437;p26"/>
            <p:cNvSpPr/>
            <p:nvPr/>
          </p:nvSpPr>
          <p:spPr>
            <a:xfrm>
              <a:off x="9824400" y="406127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38" name="Google Shape;1438;p26"/>
            <p:cNvSpPr/>
            <p:nvPr/>
          </p:nvSpPr>
          <p:spPr>
            <a:xfrm>
              <a:off x="9824400" y="406080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39" name="Google Shape;1439;p26"/>
            <p:cNvSpPr/>
            <p:nvPr/>
          </p:nvSpPr>
          <p:spPr>
            <a:xfrm>
              <a:off x="9824400" y="40608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40" name="Google Shape;1440;p26"/>
            <p:cNvSpPr/>
            <p:nvPr/>
          </p:nvSpPr>
          <p:spPr>
            <a:xfrm>
              <a:off x="9824400" y="40603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41" name="Google Shape;1441;p26"/>
            <p:cNvSpPr/>
            <p:nvPr/>
          </p:nvSpPr>
          <p:spPr>
            <a:xfrm>
              <a:off x="9698475" y="4099550"/>
              <a:ext cx="53300" cy="12125"/>
            </a:xfrm>
            <a:custGeom>
              <a:avLst/>
              <a:gdLst/>
              <a:ahLst/>
              <a:cxnLst/>
              <a:rect l="l" t="t" r="r" b="b"/>
              <a:pathLst>
                <a:path w="2132" h="485"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close/>
                  <a:moveTo>
                    <a:pt x="0" y="1"/>
                  </a:moveTo>
                  <a:lnTo>
                    <a:pt x="0" y="1"/>
                  </a:lnTo>
                  <a:lnTo>
                    <a:pt x="0" y="1"/>
                  </a:lnTo>
                  <a:lnTo>
                    <a:pt x="0" y="1"/>
                  </a:lnTo>
                  <a:lnTo>
                    <a:pt x="0" y="1"/>
                  </a:lnTo>
                  <a:close/>
                  <a:moveTo>
                    <a:pt x="0" y="1"/>
                  </a:moveTo>
                  <a:lnTo>
                    <a:pt x="0" y="1"/>
                  </a:lnTo>
                  <a:lnTo>
                    <a:pt x="0" y="1"/>
                  </a:lnTo>
                  <a:lnTo>
                    <a:pt x="0" y="1"/>
                  </a:lnTo>
                  <a:lnTo>
                    <a:pt x="0" y="1"/>
                  </a:lnTo>
                  <a:close/>
                </a:path>
              </a:pathLst>
            </a:custGeom>
            <a:solidFill>
              <a:srgbClr val="F19664"/>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442" name="Google Shape;1442;p26"/>
            <p:cNvSpPr/>
            <p:nvPr/>
          </p:nvSpPr>
          <p:spPr>
            <a:xfrm>
              <a:off x="9698475" y="4099550"/>
              <a:ext cx="53300" cy="12125"/>
            </a:xfrm>
            <a:custGeom>
              <a:avLst/>
              <a:gdLst/>
              <a:ahLst/>
              <a:cxnLst/>
              <a:rect l="l" t="t" r="r" b="b"/>
              <a:pathLst>
                <a:path w="2132" h="485" fill="none"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43" name="Google Shape;1443;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44" name="Google Shape;1444;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45" name="Google Shape;1445;p26"/>
            <p:cNvSpPr/>
            <p:nvPr/>
          </p:nvSpPr>
          <p:spPr>
            <a:xfrm>
              <a:off x="9681025" y="4035625"/>
              <a:ext cx="144375" cy="76050"/>
            </a:xfrm>
            <a:custGeom>
              <a:avLst/>
              <a:gdLst/>
              <a:ahLst/>
              <a:cxnLst/>
              <a:rect l="l" t="t" r="r" b="b"/>
              <a:pathLst>
                <a:path w="5775" h="3042" extrusionOk="0">
                  <a:moveTo>
                    <a:pt x="5251" y="0"/>
                  </a:move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314" y="1957"/>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543" y="446"/>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873" y="2654"/>
                  </a:lnTo>
                  <a:lnTo>
                    <a:pt x="1047" y="2751"/>
                  </a:lnTo>
                  <a:lnTo>
                    <a:pt x="1260" y="2829"/>
                  </a:lnTo>
                  <a:lnTo>
                    <a:pt x="1493" y="2906"/>
                  </a:lnTo>
                  <a:lnTo>
                    <a:pt x="1745" y="2964"/>
                  </a:lnTo>
                  <a:lnTo>
                    <a:pt x="1996" y="3003"/>
                  </a:lnTo>
                  <a:lnTo>
                    <a:pt x="2306" y="3022"/>
                  </a:lnTo>
                  <a:lnTo>
                    <a:pt x="2616" y="3042"/>
                  </a:lnTo>
                  <a:lnTo>
                    <a:pt x="2830"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36" y="1046"/>
                  </a:lnTo>
                  <a:lnTo>
                    <a:pt x="5736" y="1027"/>
                  </a:lnTo>
                  <a:lnTo>
                    <a:pt x="5736" y="1008"/>
                  </a:lnTo>
                  <a:lnTo>
                    <a:pt x="5736" y="988"/>
                  </a:lnTo>
                  <a:lnTo>
                    <a:pt x="5658" y="698"/>
                  </a:lnTo>
                  <a:lnTo>
                    <a:pt x="5561" y="426"/>
                  </a:lnTo>
                  <a:lnTo>
                    <a:pt x="5426" y="194"/>
                  </a:lnTo>
                  <a:lnTo>
                    <a:pt x="5251" y="0"/>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446" name="Google Shape;1446;p26"/>
            <p:cNvSpPr/>
            <p:nvPr/>
          </p:nvSpPr>
          <p:spPr>
            <a:xfrm>
              <a:off x="9681025" y="4035625"/>
              <a:ext cx="144375" cy="76050"/>
            </a:xfrm>
            <a:custGeom>
              <a:avLst/>
              <a:gdLst/>
              <a:ahLst/>
              <a:cxnLst/>
              <a:rect l="l" t="t" r="r" b="b"/>
              <a:pathLst>
                <a:path w="5775" h="3042" fill="none" extrusionOk="0">
                  <a:moveTo>
                    <a:pt x="5251" y="0"/>
                  </a:moveTo>
                  <a:lnTo>
                    <a:pt x="5251" y="0"/>
                  </a:ln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585" y="1918"/>
                  </a:lnTo>
                  <a:lnTo>
                    <a:pt x="3314" y="1957"/>
                  </a:lnTo>
                  <a:lnTo>
                    <a:pt x="3023" y="1976"/>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660" y="698"/>
                  </a:lnTo>
                  <a:lnTo>
                    <a:pt x="543" y="446"/>
                  </a:lnTo>
                  <a:lnTo>
                    <a:pt x="447" y="194"/>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698" y="2558"/>
                  </a:lnTo>
                  <a:lnTo>
                    <a:pt x="698" y="2558"/>
                  </a:lnTo>
                  <a:lnTo>
                    <a:pt x="698" y="2558"/>
                  </a:lnTo>
                  <a:lnTo>
                    <a:pt x="698" y="2558"/>
                  </a:lnTo>
                  <a:lnTo>
                    <a:pt x="698" y="2558"/>
                  </a:lnTo>
                  <a:lnTo>
                    <a:pt x="698" y="2558"/>
                  </a:lnTo>
                  <a:lnTo>
                    <a:pt x="698" y="2558"/>
                  </a:lnTo>
                  <a:lnTo>
                    <a:pt x="698" y="2558"/>
                  </a:lnTo>
                  <a:lnTo>
                    <a:pt x="698" y="2558"/>
                  </a:lnTo>
                  <a:lnTo>
                    <a:pt x="873" y="2654"/>
                  </a:lnTo>
                  <a:lnTo>
                    <a:pt x="1047" y="2751"/>
                  </a:lnTo>
                  <a:lnTo>
                    <a:pt x="1260" y="2829"/>
                  </a:lnTo>
                  <a:lnTo>
                    <a:pt x="1493" y="2906"/>
                  </a:lnTo>
                  <a:lnTo>
                    <a:pt x="1745" y="2964"/>
                  </a:lnTo>
                  <a:lnTo>
                    <a:pt x="1996" y="3003"/>
                  </a:lnTo>
                  <a:lnTo>
                    <a:pt x="2306" y="3022"/>
                  </a:lnTo>
                  <a:lnTo>
                    <a:pt x="2616" y="3042"/>
                  </a:lnTo>
                  <a:lnTo>
                    <a:pt x="2616" y="3042"/>
                  </a:lnTo>
                  <a:lnTo>
                    <a:pt x="2830" y="3022"/>
                  </a:lnTo>
                  <a:lnTo>
                    <a:pt x="2830" y="3022"/>
                  </a:lnTo>
                  <a:lnTo>
                    <a:pt x="2849" y="3022"/>
                  </a:lnTo>
                  <a:lnTo>
                    <a:pt x="2849" y="3022"/>
                  </a:lnTo>
                  <a:lnTo>
                    <a:pt x="2965" y="3022"/>
                  </a:lnTo>
                  <a:lnTo>
                    <a:pt x="2965"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74" y="1337"/>
                  </a:lnTo>
                  <a:lnTo>
                    <a:pt x="5736" y="1046"/>
                  </a:lnTo>
                  <a:lnTo>
                    <a:pt x="5736" y="1046"/>
                  </a:lnTo>
                  <a:lnTo>
                    <a:pt x="5736" y="1046"/>
                  </a:lnTo>
                  <a:lnTo>
                    <a:pt x="5736" y="1027"/>
                  </a:lnTo>
                  <a:lnTo>
                    <a:pt x="5736" y="1027"/>
                  </a:lnTo>
                  <a:lnTo>
                    <a:pt x="5736" y="1027"/>
                  </a:lnTo>
                  <a:lnTo>
                    <a:pt x="5736" y="1027"/>
                  </a:lnTo>
                  <a:lnTo>
                    <a:pt x="5736" y="1027"/>
                  </a:lnTo>
                  <a:lnTo>
                    <a:pt x="5736" y="1027"/>
                  </a:lnTo>
                  <a:lnTo>
                    <a:pt x="5736" y="1008"/>
                  </a:lnTo>
                  <a:lnTo>
                    <a:pt x="5736" y="1008"/>
                  </a:lnTo>
                  <a:lnTo>
                    <a:pt x="5736" y="1008"/>
                  </a:lnTo>
                  <a:lnTo>
                    <a:pt x="5736" y="1008"/>
                  </a:lnTo>
                  <a:lnTo>
                    <a:pt x="5736" y="1008"/>
                  </a:lnTo>
                  <a:lnTo>
                    <a:pt x="5736" y="1008"/>
                  </a:lnTo>
                  <a:lnTo>
                    <a:pt x="5736" y="988"/>
                  </a:lnTo>
                  <a:lnTo>
                    <a:pt x="5736" y="988"/>
                  </a:lnTo>
                  <a:lnTo>
                    <a:pt x="5736" y="988"/>
                  </a:lnTo>
                  <a:lnTo>
                    <a:pt x="5736" y="988"/>
                  </a:lnTo>
                  <a:lnTo>
                    <a:pt x="5658" y="698"/>
                  </a:lnTo>
                  <a:lnTo>
                    <a:pt x="5561" y="426"/>
                  </a:lnTo>
                  <a:lnTo>
                    <a:pt x="5426" y="194"/>
                  </a:lnTo>
                  <a:lnTo>
                    <a:pt x="5251"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47" name="Google Shape;1447;p26"/>
            <p:cNvSpPr/>
            <p:nvPr/>
          </p:nvSpPr>
          <p:spPr>
            <a:xfrm>
              <a:off x="10035100" y="4148475"/>
              <a:ext cx="120150" cy="94475"/>
            </a:xfrm>
            <a:custGeom>
              <a:avLst/>
              <a:gdLst/>
              <a:ahLst/>
              <a:cxnLst/>
              <a:rect l="l" t="t" r="r" b="b"/>
              <a:pathLst>
                <a:path w="4806" h="3779" extrusionOk="0">
                  <a:moveTo>
                    <a:pt x="2422" y="0"/>
                  </a:moveTo>
                  <a:lnTo>
                    <a:pt x="2190" y="20"/>
                  </a:lnTo>
                  <a:lnTo>
                    <a:pt x="1976" y="58"/>
                  </a:lnTo>
                  <a:lnTo>
                    <a:pt x="1783" y="117"/>
                  </a:lnTo>
                  <a:lnTo>
                    <a:pt x="1608" y="194"/>
                  </a:lnTo>
                  <a:lnTo>
                    <a:pt x="1434" y="291"/>
                  </a:lnTo>
                  <a:lnTo>
                    <a:pt x="1279" y="407"/>
                  </a:lnTo>
                  <a:lnTo>
                    <a:pt x="1124" y="523"/>
                  </a:lnTo>
                  <a:lnTo>
                    <a:pt x="988" y="659"/>
                  </a:lnTo>
                  <a:lnTo>
                    <a:pt x="872" y="814"/>
                  </a:lnTo>
                  <a:lnTo>
                    <a:pt x="756" y="950"/>
                  </a:lnTo>
                  <a:lnTo>
                    <a:pt x="659" y="1124"/>
                  </a:lnTo>
                  <a:lnTo>
                    <a:pt x="562" y="1279"/>
                  </a:lnTo>
                  <a:lnTo>
                    <a:pt x="407" y="1628"/>
                  </a:lnTo>
                  <a:lnTo>
                    <a:pt x="272" y="1996"/>
                  </a:lnTo>
                  <a:lnTo>
                    <a:pt x="175" y="2325"/>
                  </a:lnTo>
                  <a:lnTo>
                    <a:pt x="117" y="2655"/>
                  </a:lnTo>
                  <a:lnTo>
                    <a:pt x="58" y="2945"/>
                  </a:lnTo>
                  <a:lnTo>
                    <a:pt x="0" y="3391"/>
                  </a:lnTo>
                  <a:lnTo>
                    <a:pt x="0" y="3565"/>
                  </a:lnTo>
                  <a:lnTo>
                    <a:pt x="155" y="3643"/>
                  </a:lnTo>
                  <a:lnTo>
                    <a:pt x="310" y="3681"/>
                  </a:lnTo>
                  <a:lnTo>
                    <a:pt x="485" y="3739"/>
                  </a:lnTo>
                  <a:lnTo>
                    <a:pt x="659" y="3759"/>
                  </a:lnTo>
                  <a:lnTo>
                    <a:pt x="1027" y="3778"/>
                  </a:lnTo>
                  <a:lnTo>
                    <a:pt x="1395" y="3778"/>
                  </a:lnTo>
                  <a:lnTo>
                    <a:pt x="1783" y="3720"/>
                  </a:lnTo>
                  <a:lnTo>
                    <a:pt x="2151" y="3643"/>
                  </a:lnTo>
                  <a:lnTo>
                    <a:pt x="2538" y="3546"/>
                  </a:lnTo>
                  <a:lnTo>
                    <a:pt x="2887" y="3430"/>
                  </a:lnTo>
                  <a:lnTo>
                    <a:pt x="3236" y="3294"/>
                  </a:lnTo>
                  <a:lnTo>
                    <a:pt x="3546" y="3158"/>
                  </a:lnTo>
                  <a:lnTo>
                    <a:pt x="4088" y="2926"/>
                  </a:lnTo>
                  <a:lnTo>
                    <a:pt x="4437" y="2732"/>
                  </a:lnTo>
                  <a:lnTo>
                    <a:pt x="4573" y="2655"/>
                  </a:lnTo>
                  <a:lnTo>
                    <a:pt x="4611" y="2558"/>
                  </a:lnTo>
                  <a:lnTo>
                    <a:pt x="4708" y="2306"/>
                  </a:lnTo>
                  <a:lnTo>
                    <a:pt x="4747" y="2131"/>
                  </a:lnTo>
                  <a:lnTo>
                    <a:pt x="4786" y="1938"/>
                  </a:lnTo>
                  <a:lnTo>
                    <a:pt x="4805" y="1744"/>
                  </a:lnTo>
                  <a:lnTo>
                    <a:pt x="4805" y="1511"/>
                  </a:lnTo>
                  <a:lnTo>
                    <a:pt x="4766" y="1279"/>
                  </a:lnTo>
                  <a:lnTo>
                    <a:pt x="4689" y="1066"/>
                  </a:lnTo>
                  <a:lnTo>
                    <a:pt x="4631" y="950"/>
                  </a:lnTo>
                  <a:lnTo>
                    <a:pt x="4553" y="833"/>
                  </a:lnTo>
                  <a:lnTo>
                    <a:pt x="4476" y="737"/>
                  </a:lnTo>
                  <a:lnTo>
                    <a:pt x="4379" y="640"/>
                  </a:lnTo>
                  <a:lnTo>
                    <a:pt x="4263" y="543"/>
                  </a:lnTo>
                  <a:lnTo>
                    <a:pt x="4127" y="446"/>
                  </a:lnTo>
                  <a:lnTo>
                    <a:pt x="3972" y="349"/>
                  </a:lnTo>
                  <a:lnTo>
                    <a:pt x="3798" y="272"/>
                  </a:lnTo>
                  <a:lnTo>
                    <a:pt x="3623" y="213"/>
                  </a:lnTo>
                  <a:lnTo>
                    <a:pt x="3410" y="136"/>
                  </a:lnTo>
                  <a:lnTo>
                    <a:pt x="3178" y="78"/>
                  </a:lnTo>
                  <a:lnTo>
                    <a:pt x="2926" y="39"/>
                  </a:lnTo>
                  <a:lnTo>
                    <a:pt x="2655" y="0"/>
                  </a:lnTo>
                  <a:close/>
                </a:path>
              </a:pathLst>
            </a:custGeom>
            <a:solidFill>
              <a:schemeClr val="l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448" name="Google Shape;1448;p26"/>
            <p:cNvSpPr/>
            <p:nvPr/>
          </p:nvSpPr>
          <p:spPr>
            <a:xfrm>
              <a:off x="10035100" y="4148475"/>
              <a:ext cx="120150" cy="94475"/>
            </a:xfrm>
            <a:custGeom>
              <a:avLst/>
              <a:gdLst/>
              <a:ahLst/>
              <a:cxnLst/>
              <a:rect l="l" t="t" r="r" b="b"/>
              <a:pathLst>
                <a:path w="4806" h="3779" fill="none" extrusionOk="0">
                  <a:moveTo>
                    <a:pt x="0" y="3565"/>
                  </a:moveTo>
                  <a:lnTo>
                    <a:pt x="0" y="3565"/>
                  </a:lnTo>
                  <a:lnTo>
                    <a:pt x="0" y="3391"/>
                  </a:lnTo>
                  <a:lnTo>
                    <a:pt x="58" y="2945"/>
                  </a:lnTo>
                  <a:lnTo>
                    <a:pt x="117" y="2655"/>
                  </a:lnTo>
                  <a:lnTo>
                    <a:pt x="175" y="2325"/>
                  </a:lnTo>
                  <a:lnTo>
                    <a:pt x="272" y="1996"/>
                  </a:lnTo>
                  <a:lnTo>
                    <a:pt x="407" y="1628"/>
                  </a:lnTo>
                  <a:lnTo>
                    <a:pt x="562" y="1279"/>
                  </a:lnTo>
                  <a:lnTo>
                    <a:pt x="659" y="1124"/>
                  </a:lnTo>
                  <a:lnTo>
                    <a:pt x="756" y="950"/>
                  </a:lnTo>
                  <a:lnTo>
                    <a:pt x="872" y="814"/>
                  </a:lnTo>
                  <a:lnTo>
                    <a:pt x="988" y="659"/>
                  </a:lnTo>
                  <a:lnTo>
                    <a:pt x="1124" y="523"/>
                  </a:lnTo>
                  <a:lnTo>
                    <a:pt x="1279" y="407"/>
                  </a:lnTo>
                  <a:lnTo>
                    <a:pt x="1434" y="291"/>
                  </a:lnTo>
                  <a:lnTo>
                    <a:pt x="1608" y="194"/>
                  </a:lnTo>
                  <a:lnTo>
                    <a:pt x="1783" y="117"/>
                  </a:lnTo>
                  <a:lnTo>
                    <a:pt x="1976" y="58"/>
                  </a:lnTo>
                  <a:lnTo>
                    <a:pt x="2190" y="20"/>
                  </a:lnTo>
                  <a:lnTo>
                    <a:pt x="2422" y="0"/>
                  </a:lnTo>
                  <a:lnTo>
                    <a:pt x="2655" y="0"/>
                  </a:lnTo>
                  <a:lnTo>
                    <a:pt x="2926" y="39"/>
                  </a:lnTo>
                  <a:lnTo>
                    <a:pt x="2926" y="39"/>
                  </a:lnTo>
                  <a:lnTo>
                    <a:pt x="3178" y="78"/>
                  </a:lnTo>
                  <a:lnTo>
                    <a:pt x="3410" y="136"/>
                  </a:lnTo>
                  <a:lnTo>
                    <a:pt x="3623" y="213"/>
                  </a:lnTo>
                  <a:lnTo>
                    <a:pt x="3798" y="272"/>
                  </a:lnTo>
                  <a:lnTo>
                    <a:pt x="3972" y="349"/>
                  </a:lnTo>
                  <a:lnTo>
                    <a:pt x="4127" y="446"/>
                  </a:lnTo>
                  <a:lnTo>
                    <a:pt x="4263" y="543"/>
                  </a:lnTo>
                  <a:lnTo>
                    <a:pt x="4379" y="640"/>
                  </a:lnTo>
                  <a:lnTo>
                    <a:pt x="4476" y="737"/>
                  </a:lnTo>
                  <a:lnTo>
                    <a:pt x="4553" y="833"/>
                  </a:lnTo>
                  <a:lnTo>
                    <a:pt x="4631" y="950"/>
                  </a:lnTo>
                  <a:lnTo>
                    <a:pt x="4689" y="1066"/>
                  </a:lnTo>
                  <a:lnTo>
                    <a:pt x="4766" y="1279"/>
                  </a:lnTo>
                  <a:lnTo>
                    <a:pt x="4805" y="1511"/>
                  </a:lnTo>
                  <a:lnTo>
                    <a:pt x="4805" y="1744"/>
                  </a:lnTo>
                  <a:lnTo>
                    <a:pt x="4786" y="1938"/>
                  </a:lnTo>
                  <a:lnTo>
                    <a:pt x="4747" y="2131"/>
                  </a:lnTo>
                  <a:lnTo>
                    <a:pt x="4708" y="2306"/>
                  </a:lnTo>
                  <a:lnTo>
                    <a:pt x="4611" y="2558"/>
                  </a:lnTo>
                  <a:lnTo>
                    <a:pt x="4573" y="2655"/>
                  </a:lnTo>
                  <a:lnTo>
                    <a:pt x="4573" y="2655"/>
                  </a:lnTo>
                  <a:lnTo>
                    <a:pt x="4437" y="2732"/>
                  </a:lnTo>
                  <a:lnTo>
                    <a:pt x="4088" y="2926"/>
                  </a:lnTo>
                  <a:lnTo>
                    <a:pt x="3546" y="3158"/>
                  </a:lnTo>
                  <a:lnTo>
                    <a:pt x="3236" y="3294"/>
                  </a:lnTo>
                  <a:lnTo>
                    <a:pt x="2887" y="3430"/>
                  </a:lnTo>
                  <a:lnTo>
                    <a:pt x="2538" y="3546"/>
                  </a:lnTo>
                  <a:lnTo>
                    <a:pt x="2151" y="3643"/>
                  </a:lnTo>
                  <a:lnTo>
                    <a:pt x="1783" y="3720"/>
                  </a:lnTo>
                  <a:lnTo>
                    <a:pt x="1395" y="3778"/>
                  </a:lnTo>
                  <a:lnTo>
                    <a:pt x="1027" y="3778"/>
                  </a:lnTo>
                  <a:lnTo>
                    <a:pt x="659" y="3759"/>
                  </a:lnTo>
                  <a:lnTo>
                    <a:pt x="485" y="3739"/>
                  </a:lnTo>
                  <a:lnTo>
                    <a:pt x="310" y="3681"/>
                  </a:lnTo>
                  <a:lnTo>
                    <a:pt x="155" y="3643"/>
                  </a:lnTo>
                  <a:lnTo>
                    <a:pt x="0" y="3565"/>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49" name="Google Shape;1449;p26"/>
            <p:cNvSpPr/>
            <p:nvPr/>
          </p:nvSpPr>
          <p:spPr>
            <a:xfrm>
              <a:off x="10044300" y="4167350"/>
              <a:ext cx="107550" cy="48950"/>
            </a:xfrm>
            <a:custGeom>
              <a:avLst/>
              <a:gdLst/>
              <a:ahLst/>
              <a:cxnLst/>
              <a:rect l="l" t="t" r="r" b="b"/>
              <a:pathLst>
                <a:path w="4302" h="1958" extrusionOk="0">
                  <a:moveTo>
                    <a:pt x="4127" y="1"/>
                  </a:moveTo>
                  <a:lnTo>
                    <a:pt x="4050" y="233"/>
                  </a:lnTo>
                  <a:lnTo>
                    <a:pt x="3953" y="446"/>
                  </a:lnTo>
                  <a:lnTo>
                    <a:pt x="4301" y="272"/>
                  </a:lnTo>
                  <a:lnTo>
                    <a:pt x="4224" y="137"/>
                  </a:lnTo>
                  <a:lnTo>
                    <a:pt x="4127" y="1"/>
                  </a:lnTo>
                  <a:close/>
                  <a:moveTo>
                    <a:pt x="233" y="466"/>
                  </a:moveTo>
                  <a:lnTo>
                    <a:pt x="97" y="698"/>
                  </a:lnTo>
                  <a:lnTo>
                    <a:pt x="0" y="950"/>
                  </a:lnTo>
                  <a:lnTo>
                    <a:pt x="39" y="1221"/>
                  </a:lnTo>
                  <a:lnTo>
                    <a:pt x="39" y="1473"/>
                  </a:lnTo>
                  <a:lnTo>
                    <a:pt x="39" y="1725"/>
                  </a:lnTo>
                  <a:lnTo>
                    <a:pt x="0" y="1958"/>
                  </a:lnTo>
                  <a:lnTo>
                    <a:pt x="698" y="1745"/>
                  </a:lnTo>
                  <a:lnTo>
                    <a:pt x="1395" y="1493"/>
                  </a:lnTo>
                  <a:lnTo>
                    <a:pt x="1144" y="1415"/>
                  </a:lnTo>
                  <a:lnTo>
                    <a:pt x="911" y="1299"/>
                  </a:lnTo>
                  <a:lnTo>
                    <a:pt x="795" y="1221"/>
                  </a:lnTo>
                  <a:lnTo>
                    <a:pt x="679" y="1144"/>
                  </a:lnTo>
                  <a:lnTo>
                    <a:pt x="582" y="1047"/>
                  </a:lnTo>
                  <a:lnTo>
                    <a:pt x="504" y="931"/>
                  </a:lnTo>
                  <a:lnTo>
                    <a:pt x="349" y="698"/>
                  </a:lnTo>
                  <a:lnTo>
                    <a:pt x="233" y="466"/>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450" name="Google Shape;1450;p26"/>
            <p:cNvSpPr/>
            <p:nvPr/>
          </p:nvSpPr>
          <p:spPr>
            <a:xfrm>
              <a:off x="10044300" y="4178975"/>
              <a:ext cx="34900" cy="37325"/>
            </a:xfrm>
            <a:custGeom>
              <a:avLst/>
              <a:gdLst/>
              <a:ahLst/>
              <a:cxnLst/>
              <a:rect l="l" t="t" r="r" b="b"/>
              <a:pathLst>
                <a:path w="1396" h="1493" fill="none" extrusionOk="0">
                  <a:moveTo>
                    <a:pt x="233" y="1"/>
                  </a:moveTo>
                  <a:lnTo>
                    <a:pt x="233" y="1"/>
                  </a:lnTo>
                  <a:lnTo>
                    <a:pt x="97" y="233"/>
                  </a:lnTo>
                  <a:lnTo>
                    <a:pt x="0" y="485"/>
                  </a:lnTo>
                  <a:lnTo>
                    <a:pt x="0" y="485"/>
                  </a:lnTo>
                  <a:lnTo>
                    <a:pt x="39" y="756"/>
                  </a:lnTo>
                  <a:lnTo>
                    <a:pt x="39" y="1008"/>
                  </a:lnTo>
                  <a:lnTo>
                    <a:pt x="39" y="1008"/>
                  </a:lnTo>
                  <a:lnTo>
                    <a:pt x="39" y="1260"/>
                  </a:lnTo>
                  <a:lnTo>
                    <a:pt x="0" y="1493"/>
                  </a:lnTo>
                  <a:lnTo>
                    <a:pt x="0" y="1493"/>
                  </a:lnTo>
                  <a:lnTo>
                    <a:pt x="698" y="1280"/>
                  </a:lnTo>
                  <a:lnTo>
                    <a:pt x="1395" y="1028"/>
                  </a:lnTo>
                  <a:lnTo>
                    <a:pt x="1395" y="1028"/>
                  </a:lnTo>
                  <a:lnTo>
                    <a:pt x="1144" y="950"/>
                  </a:lnTo>
                  <a:lnTo>
                    <a:pt x="911" y="834"/>
                  </a:lnTo>
                  <a:lnTo>
                    <a:pt x="795" y="756"/>
                  </a:lnTo>
                  <a:lnTo>
                    <a:pt x="679" y="679"/>
                  </a:lnTo>
                  <a:lnTo>
                    <a:pt x="582" y="582"/>
                  </a:lnTo>
                  <a:lnTo>
                    <a:pt x="504" y="466"/>
                  </a:lnTo>
                  <a:lnTo>
                    <a:pt x="504" y="466"/>
                  </a:lnTo>
                  <a:lnTo>
                    <a:pt x="349" y="233"/>
                  </a:lnTo>
                  <a:lnTo>
                    <a:pt x="233"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51" name="Google Shape;1451;p26"/>
            <p:cNvSpPr/>
            <p:nvPr/>
          </p:nvSpPr>
          <p:spPr>
            <a:xfrm>
              <a:off x="10143100" y="4167350"/>
              <a:ext cx="8750" cy="11175"/>
            </a:xfrm>
            <a:custGeom>
              <a:avLst/>
              <a:gdLst/>
              <a:ahLst/>
              <a:cxnLst/>
              <a:rect l="l" t="t" r="r" b="b"/>
              <a:pathLst>
                <a:path w="350" h="447" fill="none" extrusionOk="0">
                  <a:moveTo>
                    <a:pt x="175" y="1"/>
                  </a:moveTo>
                  <a:lnTo>
                    <a:pt x="175" y="1"/>
                  </a:lnTo>
                  <a:lnTo>
                    <a:pt x="98" y="233"/>
                  </a:lnTo>
                  <a:lnTo>
                    <a:pt x="1" y="446"/>
                  </a:lnTo>
                  <a:lnTo>
                    <a:pt x="1" y="446"/>
                  </a:lnTo>
                  <a:lnTo>
                    <a:pt x="349" y="272"/>
                  </a:lnTo>
                  <a:lnTo>
                    <a:pt x="349" y="272"/>
                  </a:lnTo>
                  <a:lnTo>
                    <a:pt x="272" y="137"/>
                  </a:lnTo>
                  <a:lnTo>
                    <a:pt x="175"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52" name="Google Shape;1452;p26"/>
            <p:cNvSpPr/>
            <p:nvPr/>
          </p:nvSpPr>
          <p:spPr>
            <a:xfrm>
              <a:off x="9868475" y="4040950"/>
              <a:ext cx="144375" cy="109000"/>
            </a:xfrm>
            <a:custGeom>
              <a:avLst/>
              <a:gdLst/>
              <a:ahLst/>
              <a:cxnLst/>
              <a:rect l="l" t="t" r="r" b="b"/>
              <a:pathLst>
                <a:path w="5775" h="4360" extrusionOk="0">
                  <a:moveTo>
                    <a:pt x="3255" y="0"/>
                  </a:moveTo>
                  <a:lnTo>
                    <a:pt x="3042" y="20"/>
                  </a:lnTo>
                  <a:lnTo>
                    <a:pt x="2810" y="58"/>
                  </a:lnTo>
                  <a:lnTo>
                    <a:pt x="2577" y="97"/>
                  </a:lnTo>
                  <a:lnTo>
                    <a:pt x="2364" y="155"/>
                  </a:lnTo>
                  <a:lnTo>
                    <a:pt x="2132" y="213"/>
                  </a:lnTo>
                  <a:lnTo>
                    <a:pt x="1919" y="291"/>
                  </a:lnTo>
                  <a:lnTo>
                    <a:pt x="1706" y="388"/>
                  </a:lnTo>
                  <a:lnTo>
                    <a:pt x="1492" y="485"/>
                  </a:lnTo>
                  <a:lnTo>
                    <a:pt x="1299" y="581"/>
                  </a:lnTo>
                  <a:lnTo>
                    <a:pt x="1105" y="717"/>
                  </a:lnTo>
                  <a:lnTo>
                    <a:pt x="931" y="833"/>
                  </a:lnTo>
                  <a:lnTo>
                    <a:pt x="756" y="988"/>
                  </a:lnTo>
                  <a:lnTo>
                    <a:pt x="601" y="1143"/>
                  </a:lnTo>
                  <a:lnTo>
                    <a:pt x="466" y="1298"/>
                  </a:lnTo>
                  <a:lnTo>
                    <a:pt x="330" y="1473"/>
                  </a:lnTo>
                  <a:lnTo>
                    <a:pt x="233" y="1647"/>
                  </a:lnTo>
                  <a:lnTo>
                    <a:pt x="136" y="1841"/>
                  </a:lnTo>
                  <a:lnTo>
                    <a:pt x="78" y="2054"/>
                  </a:lnTo>
                  <a:lnTo>
                    <a:pt x="20" y="2267"/>
                  </a:lnTo>
                  <a:lnTo>
                    <a:pt x="1" y="2480"/>
                  </a:lnTo>
                  <a:lnTo>
                    <a:pt x="1" y="2693"/>
                  </a:lnTo>
                  <a:lnTo>
                    <a:pt x="20" y="2887"/>
                  </a:lnTo>
                  <a:lnTo>
                    <a:pt x="59" y="3081"/>
                  </a:lnTo>
                  <a:lnTo>
                    <a:pt x="136" y="3236"/>
                  </a:lnTo>
                  <a:lnTo>
                    <a:pt x="214" y="3391"/>
                  </a:lnTo>
                  <a:lnTo>
                    <a:pt x="330" y="3546"/>
                  </a:lnTo>
                  <a:lnTo>
                    <a:pt x="446" y="3662"/>
                  </a:lnTo>
                  <a:lnTo>
                    <a:pt x="582" y="3778"/>
                  </a:lnTo>
                  <a:lnTo>
                    <a:pt x="737" y="3875"/>
                  </a:lnTo>
                  <a:lnTo>
                    <a:pt x="892" y="3972"/>
                  </a:lnTo>
                  <a:lnTo>
                    <a:pt x="1066" y="4049"/>
                  </a:lnTo>
                  <a:lnTo>
                    <a:pt x="1241" y="4108"/>
                  </a:lnTo>
                  <a:lnTo>
                    <a:pt x="1609" y="4224"/>
                  </a:lnTo>
                  <a:lnTo>
                    <a:pt x="2016" y="4282"/>
                  </a:lnTo>
                  <a:lnTo>
                    <a:pt x="2403" y="4340"/>
                  </a:lnTo>
                  <a:lnTo>
                    <a:pt x="2791" y="4359"/>
                  </a:lnTo>
                  <a:lnTo>
                    <a:pt x="3469" y="4359"/>
                  </a:lnTo>
                  <a:lnTo>
                    <a:pt x="3953" y="4321"/>
                  </a:lnTo>
                  <a:lnTo>
                    <a:pt x="4147" y="4301"/>
                  </a:lnTo>
                  <a:lnTo>
                    <a:pt x="4321" y="4224"/>
                  </a:lnTo>
                  <a:lnTo>
                    <a:pt x="4515" y="4108"/>
                  </a:lnTo>
                  <a:lnTo>
                    <a:pt x="4689" y="3991"/>
                  </a:lnTo>
                  <a:lnTo>
                    <a:pt x="4883" y="3817"/>
                  </a:lnTo>
                  <a:lnTo>
                    <a:pt x="5057" y="3643"/>
                  </a:lnTo>
                  <a:lnTo>
                    <a:pt x="5232" y="3449"/>
                  </a:lnTo>
                  <a:lnTo>
                    <a:pt x="5387" y="3216"/>
                  </a:lnTo>
                  <a:lnTo>
                    <a:pt x="5503" y="2984"/>
                  </a:lnTo>
                  <a:lnTo>
                    <a:pt x="5619" y="2732"/>
                  </a:lnTo>
                  <a:lnTo>
                    <a:pt x="5716" y="2480"/>
                  </a:lnTo>
                  <a:lnTo>
                    <a:pt x="5755" y="2209"/>
                  </a:lnTo>
                  <a:lnTo>
                    <a:pt x="5774" y="1918"/>
                  </a:lnTo>
                  <a:lnTo>
                    <a:pt x="5755" y="1647"/>
                  </a:lnTo>
                  <a:lnTo>
                    <a:pt x="5677" y="1356"/>
                  </a:lnTo>
                  <a:lnTo>
                    <a:pt x="5619" y="1201"/>
                  </a:lnTo>
                  <a:lnTo>
                    <a:pt x="5561" y="1066"/>
                  </a:lnTo>
                  <a:lnTo>
                    <a:pt x="5484" y="911"/>
                  </a:lnTo>
                  <a:lnTo>
                    <a:pt x="5387" y="775"/>
                  </a:lnTo>
                  <a:lnTo>
                    <a:pt x="5290" y="640"/>
                  </a:lnTo>
                  <a:lnTo>
                    <a:pt x="5154" y="504"/>
                  </a:lnTo>
                  <a:lnTo>
                    <a:pt x="5019" y="407"/>
                  </a:lnTo>
                  <a:lnTo>
                    <a:pt x="4864" y="310"/>
                  </a:lnTo>
                  <a:lnTo>
                    <a:pt x="4689" y="213"/>
                  </a:lnTo>
                  <a:lnTo>
                    <a:pt x="4515" y="155"/>
                  </a:lnTo>
                  <a:lnTo>
                    <a:pt x="4321" y="97"/>
                  </a:lnTo>
                  <a:lnTo>
                    <a:pt x="4127" y="58"/>
                  </a:lnTo>
                  <a:lnTo>
                    <a:pt x="3914" y="20"/>
                  </a:lnTo>
                  <a:lnTo>
                    <a:pt x="3701" y="0"/>
                  </a:lnTo>
                  <a:close/>
                </a:path>
              </a:pathLst>
            </a:custGeom>
            <a:solidFill>
              <a:schemeClr val="l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453" name="Google Shape;1453;p26"/>
            <p:cNvSpPr/>
            <p:nvPr/>
          </p:nvSpPr>
          <p:spPr>
            <a:xfrm>
              <a:off x="9868475" y="4040950"/>
              <a:ext cx="144375" cy="109000"/>
            </a:xfrm>
            <a:custGeom>
              <a:avLst/>
              <a:gdLst/>
              <a:ahLst/>
              <a:cxnLst/>
              <a:rect l="l" t="t" r="r" b="b"/>
              <a:pathLst>
                <a:path w="5775" h="4360" fill="none" extrusionOk="0">
                  <a:moveTo>
                    <a:pt x="4147" y="4301"/>
                  </a:moveTo>
                  <a:lnTo>
                    <a:pt x="4147" y="4301"/>
                  </a:lnTo>
                  <a:lnTo>
                    <a:pt x="3953" y="4321"/>
                  </a:lnTo>
                  <a:lnTo>
                    <a:pt x="3469" y="4359"/>
                  </a:lnTo>
                  <a:lnTo>
                    <a:pt x="3139" y="4359"/>
                  </a:lnTo>
                  <a:lnTo>
                    <a:pt x="2791" y="4359"/>
                  </a:lnTo>
                  <a:lnTo>
                    <a:pt x="2403" y="4340"/>
                  </a:lnTo>
                  <a:lnTo>
                    <a:pt x="2016" y="4282"/>
                  </a:lnTo>
                  <a:lnTo>
                    <a:pt x="1609" y="4224"/>
                  </a:lnTo>
                  <a:lnTo>
                    <a:pt x="1241" y="4108"/>
                  </a:lnTo>
                  <a:lnTo>
                    <a:pt x="1066" y="4049"/>
                  </a:lnTo>
                  <a:lnTo>
                    <a:pt x="892" y="3972"/>
                  </a:lnTo>
                  <a:lnTo>
                    <a:pt x="737" y="3875"/>
                  </a:lnTo>
                  <a:lnTo>
                    <a:pt x="582" y="3778"/>
                  </a:lnTo>
                  <a:lnTo>
                    <a:pt x="446" y="3662"/>
                  </a:lnTo>
                  <a:lnTo>
                    <a:pt x="330" y="3546"/>
                  </a:lnTo>
                  <a:lnTo>
                    <a:pt x="214" y="3391"/>
                  </a:lnTo>
                  <a:lnTo>
                    <a:pt x="136" y="3236"/>
                  </a:lnTo>
                  <a:lnTo>
                    <a:pt x="59" y="3081"/>
                  </a:lnTo>
                  <a:lnTo>
                    <a:pt x="20" y="2887"/>
                  </a:lnTo>
                  <a:lnTo>
                    <a:pt x="1" y="2693"/>
                  </a:lnTo>
                  <a:lnTo>
                    <a:pt x="1" y="2480"/>
                  </a:lnTo>
                  <a:lnTo>
                    <a:pt x="1" y="2480"/>
                  </a:lnTo>
                  <a:lnTo>
                    <a:pt x="20" y="2267"/>
                  </a:lnTo>
                  <a:lnTo>
                    <a:pt x="78" y="2054"/>
                  </a:lnTo>
                  <a:lnTo>
                    <a:pt x="136" y="1841"/>
                  </a:lnTo>
                  <a:lnTo>
                    <a:pt x="233" y="1647"/>
                  </a:lnTo>
                  <a:lnTo>
                    <a:pt x="330" y="1473"/>
                  </a:lnTo>
                  <a:lnTo>
                    <a:pt x="466" y="1298"/>
                  </a:lnTo>
                  <a:lnTo>
                    <a:pt x="601" y="1143"/>
                  </a:lnTo>
                  <a:lnTo>
                    <a:pt x="756" y="988"/>
                  </a:lnTo>
                  <a:lnTo>
                    <a:pt x="931" y="833"/>
                  </a:lnTo>
                  <a:lnTo>
                    <a:pt x="1105" y="717"/>
                  </a:lnTo>
                  <a:lnTo>
                    <a:pt x="1299" y="581"/>
                  </a:lnTo>
                  <a:lnTo>
                    <a:pt x="1492" y="485"/>
                  </a:lnTo>
                  <a:lnTo>
                    <a:pt x="1706" y="388"/>
                  </a:lnTo>
                  <a:lnTo>
                    <a:pt x="1919" y="291"/>
                  </a:lnTo>
                  <a:lnTo>
                    <a:pt x="2132" y="213"/>
                  </a:lnTo>
                  <a:lnTo>
                    <a:pt x="2364" y="155"/>
                  </a:lnTo>
                  <a:lnTo>
                    <a:pt x="2577" y="97"/>
                  </a:lnTo>
                  <a:lnTo>
                    <a:pt x="2810" y="58"/>
                  </a:lnTo>
                  <a:lnTo>
                    <a:pt x="3042" y="20"/>
                  </a:lnTo>
                  <a:lnTo>
                    <a:pt x="3255" y="0"/>
                  </a:lnTo>
                  <a:lnTo>
                    <a:pt x="3488" y="0"/>
                  </a:lnTo>
                  <a:lnTo>
                    <a:pt x="3701" y="0"/>
                  </a:lnTo>
                  <a:lnTo>
                    <a:pt x="3914" y="20"/>
                  </a:lnTo>
                  <a:lnTo>
                    <a:pt x="4127" y="58"/>
                  </a:lnTo>
                  <a:lnTo>
                    <a:pt x="4321" y="97"/>
                  </a:lnTo>
                  <a:lnTo>
                    <a:pt x="4515" y="155"/>
                  </a:lnTo>
                  <a:lnTo>
                    <a:pt x="4689" y="213"/>
                  </a:lnTo>
                  <a:lnTo>
                    <a:pt x="4864" y="310"/>
                  </a:lnTo>
                  <a:lnTo>
                    <a:pt x="5019" y="407"/>
                  </a:lnTo>
                  <a:lnTo>
                    <a:pt x="5154" y="504"/>
                  </a:lnTo>
                  <a:lnTo>
                    <a:pt x="5290" y="640"/>
                  </a:lnTo>
                  <a:lnTo>
                    <a:pt x="5387" y="775"/>
                  </a:lnTo>
                  <a:lnTo>
                    <a:pt x="5387" y="775"/>
                  </a:lnTo>
                  <a:lnTo>
                    <a:pt x="5484" y="911"/>
                  </a:lnTo>
                  <a:lnTo>
                    <a:pt x="5561" y="1066"/>
                  </a:lnTo>
                  <a:lnTo>
                    <a:pt x="5619" y="1201"/>
                  </a:lnTo>
                  <a:lnTo>
                    <a:pt x="5677" y="1356"/>
                  </a:lnTo>
                  <a:lnTo>
                    <a:pt x="5755" y="1647"/>
                  </a:lnTo>
                  <a:lnTo>
                    <a:pt x="5774" y="1918"/>
                  </a:lnTo>
                  <a:lnTo>
                    <a:pt x="5755" y="2209"/>
                  </a:lnTo>
                  <a:lnTo>
                    <a:pt x="5716" y="2480"/>
                  </a:lnTo>
                  <a:lnTo>
                    <a:pt x="5619" y="2732"/>
                  </a:lnTo>
                  <a:lnTo>
                    <a:pt x="5503" y="2984"/>
                  </a:lnTo>
                  <a:lnTo>
                    <a:pt x="5387" y="3216"/>
                  </a:lnTo>
                  <a:lnTo>
                    <a:pt x="5232" y="3449"/>
                  </a:lnTo>
                  <a:lnTo>
                    <a:pt x="5057" y="3643"/>
                  </a:lnTo>
                  <a:lnTo>
                    <a:pt x="4883" y="3817"/>
                  </a:lnTo>
                  <a:lnTo>
                    <a:pt x="4689" y="3991"/>
                  </a:lnTo>
                  <a:lnTo>
                    <a:pt x="4515" y="4108"/>
                  </a:lnTo>
                  <a:lnTo>
                    <a:pt x="4321" y="4224"/>
                  </a:lnTo>
                  <a:lnTo>
                    <a:pt x="4147" y="430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54" name="Google Shape;1454;p26"/>
            <p:cNvSpPr/>
            <p:nvPr/>
          </p:nvSpPr>
          <p:spPr>
            <a:xfrm>
              <a:off x="10002650" y="4059825"/>
              <a:ext cx="10200" cy="34900"/>
            </a:xfrm>
            <a:custGeom>
              <a:avLst/>
              <a:gdLst/>
              <a:ahLst/>
              <a:cxnLst/>
              <a:rect l="l" t="t" r="r" b="b"/>
              <a:pathLst>
                <a:path w="408" h="1396"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close/>
                </a:path>
              </a:pathLst>
            </a:custGeom>
            <a:solidFill>
              <a:srgbClr val="C15400"/>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455" name="Google Shape;1455;p26"/>
            <p:cNvSpPr/>
            <p:nvPr/>
          </p:nvSpPr>
          <p:spPr>
            <a:xfrm>
              <a:off x="10002650" y="4059825"/>
              <a:ext cx="10200" cy="34900"/>
            </a:xfrm>
            <a:custGeom>
              <a:avLst/>
              <a:gdLst/>
              <a:ahLst/>
              <a:cxnLst/>
              <a:rect l="l" t="t" r="r" b="b"/>
              <a:pathLst>
                <a:path w="408" h="1396" fill="none"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56" name="Google Shape;1456;p26"/>
            <p:cNvSpPr/>
            <p:nvPr/>
          </p:nvSpPr>
          <p:spPr>
            <a:xfrm>
              <a:off x="9987625" y="4094700"/>
              <a:ext cx="24725" cy="44600"/>
            </a:xfrm>
            <a:custGeom>
              <a:avLst/>
              <a:gdLst/>
              <a:ahLst/>
              <a:cxnLst/>
              <a:rect l="l" t="t" r="r" b="b"/>
              <a:pathLst>
                <a:path w="989" h="1784"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close/>
                </a:path>
              </a:pathLst>
            </a:custGeom>
            <a:solidFill>
              <a:srgbClr val="D16D3C"/>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457" name="Google Shape;1457;p26"/>
            <p:cNvSpPr/>
            <p:nvPr/>
          </p:nvSpPr>
          <p:spPr>
            <a:xfrm>
              <a:off x="9987625" y="4094700"/>
              <a:ext cx="24725" cy="44600"/>
            </a:xfrm>
            <a:custGeom>
              <a:avLst/>
              <a:gdLst/>
              <a:ahLst/>
              <a:cxnLst/>
              <a:rect l="l" t="t" r="r" b="b"/>
              <a:pathLst>
                <a:path w="989" h="1784" fill="none"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58" name="Google Shape;1458;p26"/>
            <p:cNvSpPr/>
            <p:nvPr/>
          </p:nvSpPr>
          <p:spPr>
            <a:xfrm>
              <a:off x="9868475" y="4099075"/>
              <a:ext cx="525" cy="3900"/>
            </a:xfrm>
            <a:custGeom>
              <a:avLst/>
              <a:gdLst/>
              <a:ahLst/>
              <a:cxnLst/>
              <a:rect l="l" t="t" r="r" b="b"/>
              <a:pathLst>
                <a:path w="21" h="156" extrusionOk="0">
                  <a:moveTo>
                    <a:pt x="1" y="136"/>
                  </a:moveTo>
                  <a:lnTo>
                    <a:pt x="1" y="136"/>
                  </a:lnTo>
                  <a:lnTo>
                    <a:pt x="1" y="155"/>
                  </a:lnTo>
                  <a:lnTo>
                    <a:pt x="1" y="155"/>
                  </a:lnTo>
                  <a:lnTo>
                    <a:pt x="1" y="155"/>
                  </a:lnTo>
                  <a:lnTo>
                    <a:pt x="1" y="155"/>
                  </a:lnTo>
                  <a:lnTo>
                    <a:pt x="1" y="136"/>
                  </a:lnTo>
                  <a:close/>
                  <a:moveTo>
                    <a:pt x="1" y="136"/>
                  </a:moveTo>
                  <a:lnTo>
                    <a:pt x="1" y="136"/>
                  </a:lnTo>
                  <a:lnTo>
                    <a:pt x="1" y="136"/>
                  </a:lnTo>
                  <a:lnTo>
                    <a:pt x="1" y="136"/>
                  </a:lnTo>
                  <a:lnTo>
                    <a:pt x="1" y="136"/>
                  </a:lnTo>
                  <a:close/>
                  <a:moveTo>
                    <a:pt x="1" y="116"/>
                  </a:moveTo>
                  <a:lnTo>
                    <a:pt x="1" y="116"/>
                  </a:lnTo>
                  <a:lnTo>
                    <a:pt x="1" y="116"/>
                  </a:lnTo>
                  <a:lnTo>
                    <a:pt x="1" y="116"/>
                  </a:lnTo>
                  <a:lnTo>
                    <a:pt x="1" y="116"/>
                  </a:lnTo>
                  <a:close/>
                  <a:moveTo>
                    <a:pt x="1" y="97"/>
                  </a:moveTo>
                  <a:lnTo>
                    <a:pt x="1" y="97"/>
                  </a:lnTo>
                  <a:lnTo>
                    <a:pt x="1" y="97"/>
                  </a:lnTo>
                  <a:lnTo>
                    <a:pt x="1" y="97"/>
                  </a:lnTo>
                  <a:lnTo>
                    <a:pt x="1" y="97"/>
                  </a:lnTo>
                  <a:close/>
                  <a:moveTo>
                    <a:pt x="1" y="78"/>
                  </a:moveTo>
                  <a:lnTo>
                    <a:pt x="1" y="78"/>
                  </a:lnTo>
                  <a:lnTo>
                    <a:pt x="1" y="97"/>
                  </a:lnTo>
                  <a:lnTo>
                    <a:pt x="1" y="97"/>
                  </a:lnTo>
                  <a:lnTo>
                    <a:pt x="1" y="78"/>
                  </a:lnTo>
                  <a:close/>
                  <a:moveTo>
                    <a:pt x="1" y="78"/>
                  </a:moveTo>
                  <a:lnTo>
                    <a:pt x="1" y="78"/>
                  </a:lnTo>
                  <a:lnTo>
                    <a:pt x="1" y="78"/>
                  </a:lnTo>
                  <a:lnTo>
                    <a:pt x="1" y="78"/>
                  </a:lnTo>
                  <a:lnTo>
                    <a:pt x="1" y="78"/>
                  </a:lnTo>
                  <a:close/>
                  <a:moveTo>
                    <a:pt x="1" y="58"/>
                  </a:moveTo>
                  <a:lnTo>
                    <a:pt x="1" y="58"/>
                  </a:lnTo>
                  <a:lnTo>
                    <a:pt x="1" y="78"/>
                  </a:lnTo>
                  <a:lnTo>
                    <a:pt x="1" y="78"/>
                  </a:lnTo>
                  <a:lnTo>
                    <a:pt x="1" y="58"/>
                  </a:lnTo>
                  <a:close/>
                  <a:moveTo>
                    <a:pt x="1" y="58"/>
                  </a:moveTo>
                  <a:lnTo>
                    <a:pt x="1" y="58"/>
                  </a:lnTo>
                  <a:lnTo>
                    <a:pt x="1" y="58"/>
                  </a:lnTo>
                  <a:lnTo>
                    <a:pt x="1" y="58"/>
                  </a:lnTo>
                  <a:lnTo>
                    <a:pt x="1" y="58"/>
                  </a:lnTo>
                  <a:close/>
                  <a:moveTo>
                    <a:pt x="1" y="39"/>
                  </a:moveTo>
                  <a:lnTo>
                    <a:pt x="1" y="39"/>
                  </a:lnTo>
                  <a:lnTo>
                    <a:pt x="1" y="58"/>
                  </a:lnTo>
                  <a:lnTo>
                    <a:pt x="1" y="58"/>
                  </a:lnTo>
                  <a:lnTo>
                    <a:pt x="1" y="39"/>
                  </a:lnTo>
                  <a:close/>
                  <a:moveTo>
                    <a:pt x="1" y="39"/>
                  </a:moveTo>
                  <a:lnTo>
                    <a:pt x="1" y="39"/>
                  </a:lnTo>
                  <a:lnTo>
                    <a:pt x="1" y="39"/>
                  </a:lnTo>
                  <a:lnTo>
                    <a:pt x="1" y="39"/>
                  </a:lnTo>
                  <a:lnTo>
                    <a:pt x="1" y="39"/>
                  </a:lnTo>
                  <a:close/>
                  <a:moveTo>
                    <a:pt x="1" y="20"/>
                  </a:moveTo>
                  <a:lnTo>
                    <a:pt x="1" y="20"/>
                  </a:lnTo>
                  <a:lnTo>
                    <a:pt x="1" y="39"/>
                  </a:lnTo>
                  <a:lnTo>
                    <a:pt x="1" y="39"/>
                  </a:lnTo>
                  <a:lnTo>
                    <a:pt x="1" y="20"/>
                  </a:lnTo>
                  <a:close/>
                  <a:moveTo>
                    <a:pt x="20" y="20"/>
                  </a:moveTo>
                  <a:lnTo>
                    <a:pt x="20" y="20"/>
                  </a:lnTo>
                  <a:lnTo>
                    <a:pt x="20" y="20"/>
                  </a:lnTo>
                  <a:lnTo>
                    <a:pt x="20" y="20"/>
                  </a:lnTo>
                  <a:lnTo>
                    <a:pt x="20" y="20"/>
                  </a:lnTo>
                  <a:close/>
                  <a:moveTo>
                    <a:pt x="20" y="20"/>
                  </a:moveTo>
                  <a:lnTo>
                    <a:pt x="20" y="20"/>
                  </a:lnTo>
                  <a:lnTo>
                    <a:pt x="20" y="20"/>
                  </a:lnTo>
                  <a:lnTo>
                    <a:pt x="20" y="20"/>
                  </a:lnTo>
                  <a:lnTo>
                    <a:pt x="20" y="20"/>
                  </a:lnTo>
                  <a:close/>
                  <a:moveTo>
                    <a:pt x="20" y="0"/>
                  </a:moveTo>
                  <a:lnTo>
                    <a:pt x="20" y="0"/>
                  </a:lnTo>
                  <a:lnTo>
                    <a:pt x="20" y="0"/>
                  </a:lnTo>
                  <a:lnTo>
                    <a:pt x="20" y="0"/>
                  </a:lnTo>
                  <a:lnTo>
                    <a:pt x="20" y="0"/>
                  </a:lnTo>
                  <a:close/>
                </a:path>
              </a:pathLst>
            </a:custGeom>
            <a:solidFill>
              <a:srgbClr val="F19664"/>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459" name="Google Shape;1459;p26"/>
            <p:cNvSpPr/>
            <p:nvPr/>
          </p:nvSpPr>
          <p:spPr>
            <a:xfrm>
              <a:off x="9868475" y="4102450"/>
              <a:ext cx="25" cy="525"/>
            </a:xfrm>
            <a:custGeom>
              <a:avLst/>
              <a:gdLst/>
              <a:ahLst/>
              <a:cxnLst/>
              <a:rect l="l" t="t" r="r" b="b"/>
              <a:pathLst>
                <a:path w="1" h="21" fill="none" extrusionOk="0">
                  <a:moveTo>
                    <a:pt x="1" y="1"/>
                  </a:moveTo>
                  <a:lnTo>
                    <a:pt x="1" y="1"/>
                  </a:lnTo>
                  <a:lnTo>
                    <a:pt x="1" y="20"/>
                  </a:lnTo>
                  <a:lnTo>
                    <a:pt x="1" y="20"/>
                  </a:lnTo>
                  <a:lnTo>
                    <a:pt x="1" y="20"/>
                  </a:lnTo>
                  <a:lnTo>
                    <a:pt x="1" y="20"/>
                  </a:lnTo>
                  <a:lnTo>
                    <a:pt x="1"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60" name="Google Shape;1460;p26"/>
            <p:cNvSpPr/>
            <p:nvPr/>
          </p:nvSpPr>
          <p:spPr>
            <a:xfrm>
              <a:off x="9868475" y="4102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61" name="Google Shape;1461;p26"/>
            <p:cNvSpPr/>
            <p:nvPr/>
          </p:nvSpPr>
          <p:spPr>
            <a:xfrm>
              <a:off x="9868475" y="410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62" name="Google Shape;1462;p26"/>
            <p:cNvSpPr/>
            <p:nvPr/>
          </p:nvSpPr>
          <p:spPr>
            <a:xfrm>
              <a:off x="9868475" y="4101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63" name="Google Shape;1463;p26"/>
            <p:cNvSpPr/>
            <p:nvPr/>
          </p:nvSpPr>
          <p:spPr>
            <a:xfrm>
              <a:off x="9868475" y="4101000"/>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64" name="Google Shape;1464;p26"/>
            <p:cNvSpPr/>
            <p:nvPr/>
          </p:nvSpPr>
          <p:spPr>
            <a:xfrm>
              <a:off x="9868475" y="41010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65" name="Google Shape;1465;p26"/>
            <p:cNvSpPr/>
            <p:nvPr/>
          </p:nvSpPr>
          <p:spPr>
            <a:xfrm>
              <a:off x="9868475" y="4100525"/>
              <a:ext cx="25" cy="500"/>
            </a:xfrm>
            <a:custGeom>
              <a:avLst/>
              <a:gdLst/>
              <a:ahLst/>
              <a:cxnLst/>
              <a:rect l="l" t="t" r="r" b="b"/>
              <a:pathLst>
                <a:path w="1" h="20" fill="none" extrusionOk="0">
                  <a:moveTo>
                    <a:pt x="1" y="0"/>
                  </a:moveTo>
                  <a:lnTo>
                    <a:pt x="1" y="0"/>
                  </a:lnTo>
                  <a:lnTo>
                    <a:pt x="1" y="20"/>
                  </a:lnTo>
                  <a:lnTo>
                    <a:pt x="1" y="20"/>
                  </a:lnTo>
                  <a:lnTo>
                    <a:pt x="1"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66" name="Google Shape;1466;p26"/>
            <p:cNvSpPr/>
            <p:nvPr/>
          </p:nvSpPr>
          <p:spPr>
            <a:xfrm>
              <a:off x="9868475" y="41005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67" name="Google Shape;1467;p26"/>
            <p:cNvSpPr/>
            <p:nvPr/>
          </p:nvSpPr>
          <p:spPr>
            <a:xfrm>
              <a:off x="9868475" y="41000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68" name="Google Shape;1468;p26"/>
            <p:cNvSpPr/>
            <p:nvPr/>
          </p:nvSpPr>
          <p:spPr>
            <a:xfrm>
              <a:off x="9868475" y="410002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69" name="Google Shape;1469;p26"/>
            <p:cNvSpPr/>
            <p:nvPr/>
          </p:nvSpPr>
          <p:spPr>
            <a:xfrm>
              <a:off x="9868475" y="409955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70" name="Google Shape;1470;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71" name="Google Shape;1471;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72" name="Google Shape;1472;p26"/>
            <p:cNvSpPr/>
            <p:nvPr/>
          </p:nvSpPr>
          <p:spPr>
            <a:xfrm>
              <a:off x="9868975" y="40990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73" name="Google Shape;1473;p26"/>
            <p:cNvSpPr/>
            <p:nvPr/>
          </p:nvSpPr>
          <p:spPr>
            <a:xfrm>
              <a:off x="9945000" y="4149450"/>
              <a:ext cx="17475" cy="500"/>
            </a:xfrm>
            <a:custGeom>
              <a:avLst/>
              <a:gdLst/>
              <a:ahLst/>
              <a:cxnLst/>
              <a:rect l="l" t="t" r="r" b="b"/>
              <a:pathLst>
                <a:path w="699" h="20" extrusionOk="0">
                  <a:moveTo>
                    <a:pt x="1" y="19"/>
                  </a:moveTo>
                  <a:lnTo>
                    <a:pt x="1" y="19"/>
                  </a:lnTo>
                  <a:lnTo>
                    <a:pt x="40" y="19"/>
                  </a:lnTo>
                  <a:lnTo>
                    <a:pt x="40" y="19"/>
                  </a:lnTo>
                  <a:lnTo>
                    <a:pt x="40" y="19"/>
                  </a:lnTo>
                  <a:lnTo>
                    <a:pt x="1" y="19"/>
                  </a:lnTo>
                  <a:close/>
                  <a:moveTo>
                    <a:pt x="698" y="0"/>
                  </a:moveTo>
                  <a:lnTo>
                    <a:pt x="698" y="0"/>
                  </a:lnTo>
                  <a:lnTo>
                    <a:pt x="388" y="19"/>
                  </a:lnTo>
                  <a:lnTo>
                    <a:pt x="40" y="19"/>
                  </a:lnTo>
                  <a:lnTo>
                    <a:pt x="40" y="19"/>
                  </a:lnTo>
                  <a:lnTo>
                    <a:pt x="388" y="19"/>
                  </a:lnTo>
                  <a:lnTo>
                    <a:pt x="698" y="0"/>
                  </a:lnTo>
                  <a:lnTo>
                    <a:pt x="698" y="0"/>
                  </a:lnTo>
                  <a:close/>
                </a:path>
              </a:pathLst>
            </a:custGeom>
            <a:solidFill>
              <a:srgbClr val="D16D3C"/>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474" name="Google Shape;1474;p26"/>
            <p:cNvSpPr/>
            <p:nvPr/>
          </p:nvSpPr>
          <p:spPr>
            <a:xfrm>
              <a:off x="9945000" y="4149925"/>
              <a:ext cx="1000" cy="25"/>
            </a:xfrm>
            <a:custGeom>
              <a:avLst/>
              <a:gdLst/>
              <a:ahLst/>
              <a:cxnLst/>
              <a:rect l="l" t="t" r="r" b="b"/>
              <a:pathLst>
                <a:path w="40" h="1" fill="none" extrusionOk="0">
                  <a:moveTo>
                    <a:pt x="1" y="0"/>
                  </a:moveTo>
                  <a:lnTo>
                    <a:pt x="1" y="0"/>
                  </a:lnTo>
                  <a:lnTo>
                    <a:pt x="40" y="0"/>
                  </a:lnTo>
                  <a:lnTo>
                    <a:pt x="40" y="0"/>
                  </a:lnTo>
                  <a:lnTo>
                    <a:pt x="40" y="0"/>
                  </a:lnTo>
                  <a:lnTo>
                    <a:pt x="1"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75" name="Google Shape;1475;p26"/>
            <p:cNvSpPr/>
            <p:nvPr/>
          </p:nvSpPr>
          <p:spPr>
            <a:xfrm>
              <a:off x="9945975" y="4149450"/>
              <a:ext cx="16500" cy="500"/>
            </a:xfrm>
            <a:custGeom>
              <a:avLst/>
              <a:gdLst/>
              <a:ahLst/>
              <a:cxnLst/>
              <a:rect l="l" t="t" r="r" b="b"/>
              <a:pathLst>
                <a:path w="660" h="20" fill="none" extrusionOk="0">
                  <a:moveTo>
                    <a:pt x="659" y="0"/>
                  </a:moveTo>
                  <a:lnTo>
                    <a:pt x="659" y="0"/>
                  </a:lnTo>
                  <a:lnTo>
                    <a:pt x="349" y="19"/>
                  </a:lnTo>
                  <a:lnTo>
                    <a:pt x="1" y="19"/>
                  </a:lnTo>
                  <a:lnTo>
                    <a:pt x="1" y="19"/>
                  </a:lnTo>
                  <a:lnTo>
                    <a:pt x="349" y="19"/>
                  </a:lnTo>
                  <a:lnTo>
                    <a:pt x="659" y="0"/>
                  </a:lnTo>
                  <a:lnTo>
                    <a:pt x="659"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76" name="Google Shape;1476;p26"/>
            <p:cNvSpPr/>
            <p:nvPr/>
          </p:nvSpPr>
          <p:spPr>
            <a:xfrm>
              <a:off x="9868475" y="4055950"/>
              <a:ext cx="144375" cy="94000"/>
            </a:xfrm>
            <a:custGeom>
              <a:avLst/>
              <a:gdLst/>
              <a:ahLst/>
              <a:cxnLst/>
              <a:rect l="l" t="t" r="r" b="b"/>
              <a:pathLst>
                <a:path w="5775" h="3760" extrusionOk="0">
                  <a:moveTo>
                    <a:pt x="5232" y="1"/>
                  </a:move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701" y="2171"/>
                  </a:lnTo>
                  <a:lnTo>
                    <a:pt x="3410" y="2248"/>
                  </a:lnTo>
                  <a:lnTo>
                    <a:pt x="3101" y="2287"/>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795" y="1260"/>
                  </a:lnTo>
                  <a:lnTo>
                    <a:pt x="698" y="1028"/>
                  </a:lnTo>
                  <a:lnTo>
                    <a:pt x="640" y="795"/>
                  </a:lnTo>
                  <a:lnTo>
                    <a:pt x="601" y="543"/>
                  </a:lnTo>
                  <a:lnTo>
                    <a:pt x="388" y="795"/>
                  </a:lnTo>
                  <a:lnTo>
                    <a:pt x="291" y="950"/>
                  </a:lnTo>
                  <a:lnTo>
                    <a:pt x="214" y="1086"/>
                  </a:lnTo>
                  <a:lnTo>
                    <a:pt x="136" y="1241"/>
                  </a:lnTo>
                  <a:lnTo>
                    <a:pt x="98" y="1396"/>
                  </a:lnTo>
                  <a:lnTo>
                    <a:pt x="39" y="1551"/>
                  </a:lnTo>
                  <a:lnTo>
                    <a:pt x="20" y="1725"/>
                  </a:lnTo>
                  <a:lnTo>
                    <a:pt x="20" y="1745"/>
                  </a:lnTo>
                  <a:lnTo>
                    <a:pt x="1" y="1745"/>
                  </a:lnTo>
                  <a:lnTo>
                    <a:pt x="1" y="1764"/>
                  </a:lnTo>
                  <a:lnTo>
                    <a:pt x="1" y="1783"/>
                  </a:lnTo>
                  <a:lnTo>
                    <a:pt x="1" y="1803"/>
                  </a:lnTo>
                  <a:lnTo>
                    <a:pt x="1" y="1822"/>
                  </a:lnTo>
                  <a:lnTo>
                    <a:pt x="1" y="1841"/>
                  </a:lnTo>
                  <a:lnTo>
                    <a:pt x="1" y="1861"/>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449" y="3759"/>
                  </a:lnTo>
                  <a:lnTo>
                    <a:pt x="3759" y="3740"/>
                  </a:lnTo>
                  <a:lnTo>
                    <a:pt x="3992" y="3604"/>
                  </a:lnTo>
                  <a:lnTo>
                    <a:pt x="4263" y="3488"/>
                  </a:lnTo>
                  <a:lnTo>
                    <a:pt x="4515" y="3391"/>
                  </a:lnTo>
                  <a:lnTo>
                    <a:pt x="4767" y="3333"/>
                  </a:lnTo>
                  <a:lnTo>
                    <a:pt x="4941" y="3159"/>
                  </a:lnTo>
                  <a:lnTo>
                    <a:pt x="5115" y="2984"/>
                  </a:lnTo>
                  <a:lnTo>
                    <a:pt x="5270" y="2771"/>
                  </a:lnTo>
                  <a:lnTo>
                    <a:pt x="5425" y="2558"/>
                  </a:lnTo>
                  <a:lnTo>
                    <a:pt x="5542" y="2326"/>
                  </a:lnTo>
                  <a:lnTo>
                    <a:pt x="5639" y="2074"/>
                  </a:lnTo>
                  <a:lnTo>
                    <a:pt x="5716" y="1822"/>
                  </a:lnTo>
                  <a:lnTo>
                    <a:pt x="5755" y="1551"/>
                  </a:lnTo>
                  <a:lnTo>
                    <a:pt x="5774" y="1396"/>
                  </a:lnTo>
                  <a:lnTo>
                    <a:pt x="5774" y="1221"/>
                  </a:lnTo>
                  <a:lnTo>
                    <a:pt x="5755" y="1047"/>
                  </a:lnTo>
                  <a:lnTo>
                    <a:pt x="5716" y="873"/>
                  </a:lnTo>
                  <a:lnTo>
                    <a:pt x="5658" y="698"/>
                  </a:lnTo>
                  <a:lnTo>
                    <a:pt x="5580" y="524"/>
                  </a:lnTo>
                  <a:lnTo>
                    <a:pt x="5503" y="350"/>
                  </a:lnTo>
                  <a:lnTo>
                    <a:pt x="5387" y="175"/>
                  </a:lnTo>
                  <a:lnTo>
                    <a:pt x="5367" y="156"/>
                  </a:lnTo>
                  <a:lnTo>
                    <a:pt x="5232" y="1"/>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477" name="Google Shape;1477;p26"/>
            <p:cNvSpPr/>
            <p:nvPr/>
          </p:nvSpPr>
          <p:spPr>
            <a:xfrm>
              <a:off x="9868475" y="4055950"/>
              <a:ext cx="144375" cy="94000"/>
            </a:xfrm>
            <a:custGeom>
              <a:avLst/>
              <a:gdLst/>
              <a:ahLst/>
              <a:cxnLst/>
              <a:rect l="l" t="t" r="r" b="b"/>
              <a:pathLst>
                <a:path w="5775" h="3760" fill="none" extrusionOk="0">
                  <a:moveTo>
                    <a:pt x="5232" y="1"/>
                  </a:moveTo>
                  <a:lnTo>
                    <a:pt x="5232" y="1"/>
                  </a:ln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972" y="2093"/>
                  </a:lnTo>
                  <a:lnTo>
                    <a:pt x="3701" y="2171"/>
                  </a:lnTo>
                  <a:lnTo>
                    <a:pt x="3410" y="2248"/>
                  </a:lnTo>
                  <a:lnTo>
                    <a:pt x="3101" y="2287"/>
                  </a:lnTo>
                  <a:lnTo>
                    <a:pt x="2791" y="2306"/>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911" y="1473"/>
                  </a:lnTo>
                  <a:lnTo>
                    <a:pt x="795" y="1260"/>
                  </a:lnTo>
                  <a:lnTo>
                    <a:pt x="698" y="1028"/>
                  </a:lnTo>
                  <a:lnTo>
                    <a:pt x="640" y="795"/>
                  </a:lnTo>
                  <a:lnTo>
                    <a:pt x="601" y="543"/>
                  </a:lnTo>
                  <a:lnTo>
                    <a:pt x="601" y="543"/>
                  </a:lnTo>
                  <a:lnTo>
                    <a:pt x="388" y="795"/>
                  </a:lnTo>
                  <a:lnTo>
                    <a:pt x="291" y="950"/>
                  </a:lnTo>
                  <a:lnTo>
                    <a:pt x="214" y="1086"/>
                  </a:lnTo>
                  <a:lnTo>
                    <a:pt x="136" y="1241"/>
                  </a:lnTo>
                  <a:lnTo>
                    <a:pt x="98" y="1396"/>
                  </a:lnTo>
                  <a:lnTo>
                    <a:pt x="39" y="1551"/>
                  </a:lnTo>
                  <a:lnTo>
                    <a:pt x="20" y="1725"/>
                  </a:lnTo>
                  <a:lnTo>
                    <a:pt x="20" y="1725"/>
                  </a:lnTo>
                  <a:lnTo>
                    <a:pt x="20" y="1725"/>
                  </a:lnTo>
                  <a:lnTo>
                    <a:pt x="20" y="1725"/>
                  </a:lnTo>
                  <a:lnTo>
                    <a:pt x="20" y="1745"/>
                  </a:lnTo>
                  <a:lnTo>
                    <a:pt x="20" y="1745"/>
                  </a:lnTo>
                  <a:lnTo>
                    <a:pt x="20" y="1745"/>
                  </a:lnTo>
                  <a:lnTo>
                    <a:pt x="20" y="1745"/>
                  </a:lnTo>
                  <a:lnTo>
                    <a:pt x="20" y="1745"/>
                  </a:lnTo>
                  <a:lnTo>
                    <a:pt x="20" y="1745"/>
                  </a:lnTo>
                  <a:lnTo>
                    <a:pt x="20" y="1745"/>
                  </a:lnTo>
                  <a:lnTo>
                    <a:pt x="20" y="1745"/>
                  </a:lnTo>
                  <a:lnTo>
                    <a:pt x="1" y="1745"/>
                  </a:lnTo>
                  <a:lnTo>
                    <a:pt x="1" y="1745"/>
                  </a:lnTo>
                  <a:lnTo>
                    <a:pt x="1" y="1764"/>
                  </a:lnTo>
                  <a:lnTo>
                    <a:pt x="1" y="1764"/>
                  </a:lnTo>
                  <a:lnTo>
                    <a:pt x="1" y="1764"/>
                  </a:lnTo>
                  <a:lnTo>
                    <a:pt x="1" y="1764"/>
                  </a:lnTo>
                  <a:lnTo>
                    <a:pt x="1" y="1764"/>
                  </a:lnTo>
                  <a:lnTo>
                    <a:pt x="1" y="1764"/>
                  </a:lnTo>
                  <a:lnTo>
                    <a:pt x="1" y="1764"/>
                  </a:lnTo>
                  <a:lnTo>
                    <a:pt x="1" y="1764"/>
                  </a:lnTo>
                  <a:lnTo>
                    <a:pt x="1" y="1783"/>
                  </a:lnTo>
                  <a:lnTo>
                    <a:pt x="1" y="1783"/>
                  </a:lnTo>
                  <a:lnTo>
                    <a:pt x="1" y="1783"/>
                  </a:lnTo>
                  <a:lnTo>
                    <a:pt x="1" y="1783"/>
                  </a:lnTo>
                  <a:lnTo>
                    <a:pt x="1" y="1783"/>
                  </a:lnTo>
                  <a:lnTo>
                    <a:pt x="1" y="1783"/>
                  </a:lnTo>
                  <a:lnTo>
                    <a:pt x="1" y="1783"/>
                  </a:lnTo>
                  <a:lnTo>
                    <a:pt x="1" y="1783"/>
                  </a:lnTo>
                  <a:lnTo>
                    <a:pt x="1" y="1803"/>
                  </a:lnTo>
                  <a:lnTo>
                    <a:pt x="1" y="1803"/>
                  </a:lnTo>
                  <a:lnTo>
                    <a:pt x="1" y="1803"/>
                  </a:lnTo>
                  <a:lnTo>
                    <a:pt x="1" y="1803"/>
                  </a:lnTo>
                  <a:lnTo>
                    <a:pt x="1" y="1803"/>
                  </a:lnTo>
                  <a:lnTo>
                    <a:pt x="1" y="1803"/>
                  </a:lnTo>
                  <a:lnTo>
                    <a:pt x="1" y="1803"/>
                  </a:lnTo>
                  <a:lnTo>
                    <a:pt x="1" y="1803"/>
                  </a:lnTo>
                  <a:lnTo>
                    <a:pt x="1" y="1822"/>
                  </a:lnTo>
                  <a:lnTo>
                    <a:pt x="1" y="1822"/>
                  </a:lnTo>
                  <a:lnTo>
                    <a:pt x="1" y="1822"/>
                  </a:lnTo>
                  <a:lnTo>
                    <a:pt x="1" y="1822"/>
                  </a:lnTo>
                  <a:lnTo>
                    <a:pt x="1" y="1822"/>
                  </a:lnTo>
                  <a:lnTo>
                    <a:pt x="1" y="1822"/>
                  </a:lnTo>
                  <a:lnTo>
                    <a:pt x="1" y="1841"/>
                  </a:lnTo>
                  <a:lnTo>
                    <a:pt x="1" y="1841"/>
                  </a:lnTo>
                  <a:lnTo>
                    <a:pt x="1" y="1841"/>
                  </a:lnTo>
                  <a:lnTo>
                    <a:pt x="1" y="1841"/>
                  </a:lnTo>
                  <a:lnTo>
                    <a:pt x="1" y="1861"/>
                  </a:lnTo>
                  <a:lnTo>
                    <a:pt x="1" y="1861"/>
                  </a:lnTo>
                  <a:lnTo>
                    <a:pt x="1" y="1861"/>
                  </a:lnTo>
                  <a:lnTo>
                    <a:pt x="1" y="1861"/>
                  </a:lnTo>
                  <a:lnTo>
                    <a:pt x="1" y="1861"/>
                  </a:lnTo>
                  <a:lnTo>
                    <a:pt x="1" y="1861"/>
                  </a:lnTo>
                  <a:lnTo>
                    <a:pt x="1" y="1880"/>
                  </a:lnTo>
                  <a:lnTo>
                    <a:pt x="1" y="1880"/>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062" y="3759"/>
                  </a:lnTo>
                  <a:lnTo>
                    <a:pt x="3101" y="3759"/>
                  </a:lnTo>
                  <a:lnTo>
                    <a:pt x="3101" y="3759"/>
                  </a:lnTo>
                  <a:lnTo>
                    <a:pt x="3101" y="3759"/>
                  </a:lnTo>
                  <a:lnTo>
                    <a:pt x="3101" y="3759"/>
                  </a:lnTo>
                  <a:lnTo>
                    <a:pt x="3449" y="3759"/>
                  </a:lnTo>
                  <a:lnTo>
                    <a:pt x="3759" y="3740"/>
                  </a:lnTo>
                  <a:lnTo>
                    <a:pt x="3759" y="3740"/>
                  </a:lnTo>
                  <a:lnTo>
                    <a:pt x="3992" y="3604"/>
                  </a:lnTo>
                  <a:lnTo>
                    <a:pt x="4263" y="3488"/>
                  </a:lnTo>
                  <a:lnTo>
                    <a:pt x="4515" y="3391"/>
                  </a:lnTo>
                  <a:lnTo>
                    <a:pt x="4767" y="3333"/>
                  </a:lnTo>
                  <a:lnTo>
                    <a:pt x="4767" y="3333"/>
                  </a:lnTo>
                  <a:lnTo>
                    <a:pt x="4941" y="3159"/>
                  </a:lnTo>
                  <a:lnTo>
                    <a:pt x="5115" y="2984"/>
                  </a:lnTo>
                  <a:lnTo>
                    <a:pt x="5270" y="2771"/>
                  </a:lnTo>
                  <a:lnTo>
                    <a:pt x="5425" y="2558"/>
                  </a:lnTo>
                  <a:lnTo>
                    <a:pt x="5542" y="2326"/>
                  </a:lnTo>
                  <a:lnTo>
                    <a:pt x="5639" y="2074"/>
                  </a:lnTo>
                  <a:lnTo>
                    <a:pt x="5716" y="1822"/>
                  </a:lnTo>
                  <a:lnTo>
                    <a:pt x="5755" y="1551"/>
                  </a:lnTo>
                  <a:lnTo>
                    <a:pt x="5755" y="1551"/>
                  </a:lnTo>
                  <a:lnTo>
                    <a:pt x="5774" y="1396"/>
                  </a:lnTo>
                  <a:lnTo>
                    <a:pt x="5774" y="1221"/>
                  </a:lnTo>
                  <a:lnTo>
                    <a:pt x="5755" y="1047"/>
                  </a:lnTo>
                  <a:lnTo>
                    <a:pt x="5716" y="873"/>
                  </a:lnTo>
                  <a:lnTo>
                    <a:pt x="5658" y="698"/>
                  </a:lnTo>
                  <a:lnTo>
                    <a:pt x="5580" y="524"/>
                  </a:lnTo>
                  <a:lnTo>
                    <a:pt x="5503" y="350"/>
                  </a:lnTo>
                  <a:lnTo>
                    <a:pt x="5387" y="175"/>
                  </a:lnTo>
                  <a:lnTo>
                    <a:pt x="5387" y="175"/>
                  </a:lnTo>
                  <a:lnTo>
                    <a:pt x="5367" y="156"/>
                  </a:lnTo>
                  <a:lnTo>
                    <a:pt x="5367" y="156"/>
                  </a:lnTo>
                  <a:lnTo>
                    <a:pt x="5232"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78" name="Google Shape;1478;p26"/>
            <p:cNvSpPr/>
            <p:nvPr/>
          </p:nvSpPr>
          <p:spPr>
            <a:xfrm>
              <a:off x="9620500" y="4138300"/>
              <a:ext cx="134175" cy="130325"/>
            </a:xfrm>
            <a:custGeom>
              <a:avLst/>
              <a:gdLst/>
              <a:ahLst/>
              <a:cxnLst/>
              <a:rect l="l" t="t" r="r" b="b"/>
              <a:pathLst>
                <a:path w="5367" h="5213" extrusionOk="0">
                  <a:moveTo>
                    <a:pt x="2170" y="0"/>
                  </a:moveTo>
                  <a:lnTo>
                    <a:pt x="1899" y="20"/>
                  </a:lnTo>
                  <a:lnTo>
                    <a:pt x="1666" y="78"/>
                  </a:lnTo>
                  <a:lnTo>
                    <a:pt x="1434" y="136"/>
                  </a:lnTo>
                  <a:lnTo>
                    <a:pt x="1240" y="214"/>
                  </a:lnTo>
                  <a:lnTo>
                    <a:pt x="1046" y="310"/>
                  </a:lnTo>
                  <a:lnTo>
                    <a:pt x="891" y="427"/>
                  </a:lnTo>
                  <a:lnTo>
                    <a:pt x="736" y="543"/>
                  </a:lnTo>
                  <a:lnTo>
                    <a:pt x="620" y="679"/>
                  </a:lnTo>
                  <a:lnTo>
                    <a:pt x="504" y="834"/>
                  </a:lnTo>
                  <a:lnTo>
                    <a:pt x="407" y="989"/>
                  </a:lnTo>
                  <a:lnTo>
                    <a:pt x="310" y="1144"/>
                  </a:lnTo>
                  <a:lnTo>
                    <a:pt x="233" y="1318"/>
                  </a:lnTo>
                  <a:lnTo>
                    <a:pt x="175" y="1473"/>
                  </a:lnTo>
                  <a:lnTo>
                    <a:pt x="136" y="1667"/>
                  </a:lnTo>
                  <a:lnTo>
                    <a:pt x="58" y="2015"/>
                  </a:lnTo>
                  <a:lnTo>
                    <a:pt x="20" y="2364"/>
                  </a:lnTo>
                  <a:lnTo>
                    <a:pt x="0" y="2713"/>
                  </a:lnTo>
                  <a:lnTo>
                    <a:pt x="20" y="3023"/>
                  </a:lnTo>
                  <a:lnTo>
                    <a:pt x="39" y="3313"/>
                  </a:lnTo>
                  <a:lnTo>
                    <a:pt x="116" y="3740"/>
                  </a:lnTo>
                  <a:lnTo>
                    <a:pt x="136" y="3895"/>
                  </a:lnTo>
                  <a:lnTo>
                    <a:pt x="252" y="4030"/>
                  </a:lnTo>
                  <a:lnTo>
                    <a:pt x="368" y="4166"/>
                  </a:lnTo>
                  <a:lnTo>
                    <a:pt x="504" y="4282"/>
                  </a:lnTo>
                  <a:lnTo>
                    <a:pt x="659" y="4398"/>
                  </a:lnTo>
                  <a:lnTo>
                    <a:pt x="969" y="4611"/>
                  </a:lnTo>
                  <a:lnTo>
                    <a:pt x="1298" y="4786"/>
                  </a:lnTo>
                  <a:lnTo>
                    <a:pt x="1666" y="4921"/>
                  </a:lnTo>
                  <a:lnTo>
                    <a:pt x="2034" y="5038"/>
                  </a:lnTo>
                  <a:lnTo>
                    <a:pt x="2422" y="5115"/>
                  </a:lnTo>
                  <a:lnTo>
                    <a:pt x="2790" y="5173"/>
                  </a:lnTo>
                  <a:lnTo>
                    <a:pt x="3177" y="5193"/>
                  </a:lnTo>
                  <a:lnTo>
                    <a:pt x="3546" y="5212"/>
                  </a:lnTo>
                  <a:lnTo>
                    <a:pt x="3875" y="5193"/>
                  </a:lnTo>
                  <a:lnTo>
                    <a:pt x="4204" y="5135"/>
                  </a:lnTo>
                  <a:lnTo>
                    <a:pt x="4495" y="5076"/>
                  </a:lnTo>
                  <a:lnTo>
                    <a:pt x="4747" y="4980"/>
                  </a:lnTo>
                  <a:lnTo>
                    <a:pt x="4960" y="4863"/>
                  </a:lnTo>
                  <a:lnTo>
                    <a:pt x="5057" y="4805"/>
                  </a:lnTo>
                  <a:lnTo>
                    <a:pt x="5115" y="4747"/>
                  </a:lnTo>
                  <a:lnTo>
                    <a:pt x="5192" y="4670"/>
                  </a:lnTo>
                  <a:lnTo>
                    <a:pt x="5231" y="4573"/>
                  </a:lnTo>
                  <a:lnTo>
                    <a:pt x="5289" y="4456"/>
                  </a:lnTo>
                  <a:lnTo>
                    <a:pt x="5309" y="4321"/>
                  </a:lnTo>
                  <a:lnTo>
                    <a:pt x="5367" y="4011"/>
                  </a:lnTo>
                  <a:lnTo>
                    <a:pt x="5367" y="3662"/>
                  </a:lnTo>
                  <a:lnTo>
                    <a:pt x="5328" y="3275"/>
                  </a:lnTo>
                  <a:lnTo>
                    <a:pt x="5270" y="2868"/>
                  </a:lnTo>
                  <a:lnTo>
                    <a:pt x="5154" y="2442"/>
                  </a:lnTo>
                  <a:lnTo>
                    <a:pt x="4999" y="2035"/>
                  </a:lnTo>
                  <a:lnTo>
                    <a:pt x="4902" y="1822"/>
                  </a:lnTo>
                  <a:lnTo>
                    <a:pt x="4805" y="1608"/>
                  </a:lnTo>
                  <a:lnTo>
                    <a:pt x="4689" y="1415"/>
                  </a:lnTo>
                  <a:lnTo>
                    <a:pt x="4572" y="1221"/>
                  </a:lnTo>
                  <a:lnTo>
                    <a:pt x="4437" y="1047"/>
                  </a:lnTo>
                  <a:lnTo>
                    <a:pt x="4282" y="872"/>
                  </a:lnTo>
                  <a:lnTo>
                    <a:pt x="4127" y="717"/>
                  </a:lnTo>
                  <a:lnTo>
                    <a:pt x="3952" y="562"/>
                  </a:lnTo>
                  <a:lnTo>
                    <a:pt x="3778" y="427"/>
                  </a:lnTo>
                  <a:lnTo>
                    <a:pt x="3584" y="310"/>
                  </a:lnTo>
                  <a:lnTo>
                    <a:pt x="3371" y="214"/>
                  </a:lnTo>
                  <a:lnTo>
                    <a:pt x="3158" y="117"/>
                  </a:lnTo>
                  <a:lnTo>
                    <a:pt x="2926" y="59"/>
                  </a:lnTo>
                  <a:lnTo>
                    <a:pt x="2693" y="20"/>
                  </a:lnTo>
                  <a:lnTo>
                    <a:pt x="2422" y="0"/>
                  </a:lnTo>
                  <a:close/>
                </a:path>
              </a:pathLst>
            </a:custGeom>
            <a:solidFill>
              <a:schemeClr val="l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479" name="Google Shape;1479;p26"/>
            <p:cNvSpPr/>
            <p:nvPr/>
          </p:nvSpPr>
          <p:spPr>
            <a:xfrm>
              <a:off x="9620500" y="4138300"/>
              <a:ext cx="134175" cy="130325"/>
            </a:xfrm>
            <a:custGeom>
              <a:avLst/>
              <a:gdLst/>
              <a:ahLst/>
              <a:cxnLst/>
              <a:rect l="l" t="t" r="r" b="b"/>
              <a:pathLst>
                <a:path w="5367" h="5213" fill="none" extrusionOk="0">
                  <a:moveTo>
                    <a:pt x="136" y="3895"/>
                  </a:moveTo>
                  <a:lnTo>
                    <a:pt x="136" y="3895"/>
                  </a:lnTo>
                  <a:lnTo>
                    <a:pt x="116" y="3740"/>
                  </a:lnTo>
                  <a:lnTo>
                    <a:pt x="39" y="3313"/>
                  </a:lnTo>
                  <a:lnTo>
                    <a:pt x="20" y="3023"/>
                  </a:lnTo>
                  <a:lnTo>
                    <a:pt x="0" y="2713"/>
                  </a:lnTo>
                  <a:lnTo>
                    <a:pt x="20" y="2364"/>
                  </a:lnTo>
                  <a:lnTo>
                    <a:pt x="58" y="2015"/>
                  </a:lnTo>
                  <a:lnTo>
                    <a:pt x="136" y="1667"/>
                  </a:lnTo>
                  <a:lnTo>
                    <a:pt x="175" y="1473"/>
                  </a:lnTo>
                  <a:lnTo>
                    <a:pt x="233" y="1318"/>
                  </a:lnTo>
                  <a:lnTo>
                    <a:pt x="310" y="1144"/>
                  </a:lnTo>
                  <a:lnTo>
                    <a:pt x="407" y="989"/>
                  </a:lnTo>
                  <a:lnTo>
                    <a:pt x="504" y="834"/>
                  </a:lnTo>
                  <a:lnTo>
                    <a:pt x="620" y="679"/>
                  </a:lnTo>
                  <a:lnTo>
                    <a:pt x="736" y="543"/>
                  </a:lnTo>
                  <a:lnTo>
                    <a:pt x="891" y="427"/>
                  </a:lnTo>
                  <a:lnTo>
                    <a:pt x="1046" y="310"/>
                  </a:lnTo>
                  <a:lnTo>
                    <a:pt x="1240" y="214"/>
                  </a:lnTo>
                  <a:lnTo>
                    <a:pt x="1434" y="136"/>
                  </a:lnTo>
                  <a:lnTo>
                    <a:pt x="1666" y="78"/>
                  </a:lnTo>
                  <a:lnTo>
                    <a:pt x="1899" y="20"/>
                  </a:lnTo>
                  <a:lnTo>
                    <a:pt x="2170" y="0"/>
                  </a:lnTo>
                  <a:lnTo>
                    <a:pt x="2170" y="0"/>
                  </a:lnTo>
                  <a:lnTo>
                    <a:pt x="2422" y="0"/>
                  </a:lnTo>
                  <a:lnTo>
                    <a:pt x="2693" y="20"/>
                  </a:lnTo>
                  <a:lnTo>
                    <a:pt x="2926" y="59"/>
                  </a:lnTo>
                  <a:lnTo>
                    <a:pt x="3158" y="117"/>
                  </a:lnTo>
                  <a:lnTo>
                    <a:pt x="3371" y="214"/>
                  </a:lnTo>
                  <a:lnTo>
                    <a:pt x="3584" y="310"/>
                  </a:lnTo>
                  <a:lnTo>
                    <a:pt x="3778" y="427"/>
                  </a:lnTo>
                  <a:lnTo>
                    <a:pt x="3952" y="562"/>
                  </a:lnTo>
                  <a:lnTo>
                    <a:pt x="4127" y="717"/>
                  </a:lnTo>
                  <a:lnTo>
                    <a:pt x="4282" y="872"/>
                  </a:lnTo>
                  <a:lnTo>
                    <a:pt x="4437" y="1047"/>
                  </a:lnTo>
                  <a:lnTo>
                    <a:pt x="4572" y="1221"/>
                  </a:lnTo>
                  <a:lnTo>
                    <a:pt x="4689" y="1415"/>
                  </a:lnTo>
                  <a:lnTo>
                    <a:pt x="4805" y="1608"/>
                  </a:lnTo>
                  <a:lnTo>
                    <a:pt x="4902" y="1822"/>
                  </a:lnTo>
                  <a:lnTo>
                    <a:pt x="4999" y="2035"/>
                  </a:lnTo>
                  <a:lnTo>
                    <a:pt x="5154" y="2442"/>
                  </a:lnTo>
                  <a:lnTo>
                    <a:pt x="5270" y="2868"/>
                  </a:lnTo>
                  <a:lnTo>
                    <a:pt x="5328" y="3275"/>
                  </a:lnTo>
                  <a:lnTo>
                    <a:pt x="5367" y="3662"/>
                  </a:lnTo>
                  <a:lnTo>
                    <a:pt x="5367" y="4011"/>
                  </a:lnTo>
                  <a:lnTo>
                    <a:pt x="5309" y="4321"/>
                  </a:lnTo>
                  <a:lnTo>
                    <a:pt x="5289" y="4456"/>
                  </a:lnTo>
                  <a:lnTo>
                    <a:pt x="5231" y="4573"/>
                  </a:lnTo>
                  <a:lnTo>
                    <a:pt x="5192" y="4670"/>
                  </a:lnTo>
                  <a:lnTo>
                    <a:pt x="5115" y="4747"/>
                  </a:lnTo>
                  <a:lnTo>
                    <a:pt x="5115" y="4747"/>
                  </a:lnTo>
                  <a:lnTo>
                    <a:pt x="5057" y="4805"/>
                  </a:lnTo>
                  <a:lnTo>
                    <a:pt x="4960" y="4863"/>
                  </a:lnTo>
                  <a:lnTo>
                    <a:pt x="4747" y="4980"/>
                  </a:lnTo>
                  <a:lnTo>
                    <a:pt x="4495" y="5076"/>
                  </a:lnTo>
                  <a:lnTo>
                    <a:pt x="4204" y="5135"/>
                  </a:lnTo>
                  <a:lnTo>
                    <a:pt x="3875" y="5193"/>
                  </a:lnTo>
                  <a:lnTo>
                    <a:pt x="3546" y="5212"/>
                  </a:lnTo>
                  <a:lnTo>
                    <a:pt x="3177" y="5193"/>
                  </a:lnTo>
                  <a:lnTo>
                    <a:pt x="2790" y="5173"/>
                  </a:lnTo>
                  <a:lnTo>
                    <a:pt x="2422" y="5115"/>
                  </a:lnTo>
                  <a:lnTo>
                    <a:pt x="2034" y="5038"/>
                  </a:lnTo>
                  <a:lnTo>
                    <a:pt x="1666" y="4921"/>
                  </a:lnTo>
                  <a:lnTo>
                    <a:pt x="1298" y="4786"/>
                  </a:lnTo>
                  <a:lnTo>
                    <a:pt x="969" y="4611"/>
                  </a:lnTo>
                  <a:lnTo>
                    <a:pt x="659" y="4398"/>
                  </a:lnTo>
                  <a:lnTo>
                    <a:pt x="504" y="4282"/>
                  </a:lnTo>
                  <a:lnTo>
                    <a:pt x="368" y="4166"/>
                  </a:lnTo>
                  <a:lnTo>
                    <a:pt x="252" y="4030"/>
                  </a:lnTo>
                  <a:lnTo>
                    <a:pt x="136" y="3895"/>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80" name="Google Shape;1480;p26"/>
            <p:cNvSpPr/>
            <p:nvPr/>
          </p:nvSpPr>
          <p:spPr>
            <a:xfrm>
              <a:off x="9620500" y="4159125"/>
              <a:ext cx="134175" cy="74125"/>
            </a:xfrm>
            <a:custGeom>
              <a:avLst/>
              <a:gdLst/>
              <a:ahLst/>
              <a:cxnLst/>
              <a:rect l="l" t="t" r="r" b="b"/>
              <a:pathLst>
                <a:path w="5367" h="2965" extrusionOk="0">
                  <a:moveTo>
                    <a:pt x="484" y="1"/>
                  </a:moveTo>
                  <a:lnTo>
                    <a:pt x="368" y="214"/>
                  </a:lnTo>
                  <a:lnTo>
                    <a:pt x="252" y="427"/>
                  </a:lnTo>
                  <a:lnTo>
                    <a:pt x="175" y="659"/>
                  </a:lnTo>
                  <a:lnTo>
                    <a:pt x="116" y="892"/>
                  </a:lnTo>
                  <a:lnTo>
                    <a:pt x="58" y="1124"/>
                  </a:lnTo>
                  <a:lnTo>
                    <a:pt x="39" y="1357"/>
                  </a:lnTo>
                  <a:lnTo>
                    <a:pt x="20" y="1589"/>
                  </a:lnTo>
                  <a:lnTo>
                    <a:pt x="0" y="1802"/>
                  </a:lnTo>
                  <a:lnTo>
                    <a:pt x="78" y="1957"/>
                  </a:lnTo>
                  <a:lnTo>
                    <a:pt x="949" y="2170"/>
                  </a:lnTo>
                  <a:lnTo>
                    <a:pt x="1821" y="2364"/>
                  </a:lnTo>
                  <a:lnTo>
                    <a:pt x="2732" y="2539"/>
                  </a:lnTo>
                  <a:lnTo>
                    <a:pt x="3642" y="2713"/>
                  </a:lnTo>
                  <a:lnTo>
                    <a:pt x="4495" y="2849"/>
                  </a:lnTo>
                  <a:lnTo>
                    <a:pt x="5367" y="2965"/>
                  </a:lnTo>
                  <a:lnTo>
                    <a:pt x="5367" y="2732"/>
                  </a:lnTo>
                  <a:lnTo>
                    <a:pt x="5347" y="2480"/>
                  </a:lnTo>
                  <a:lnTo>
                    <a:pt x="5309" y="2229"/>
                  </a:lnTo>
                  <a:lnTo>
                    <a:pt x="5251" y="1957"/>
                  </a:lnTo>
                  <a:lnTo>
                    <a:pt x="5173" y="1686"/>
                  </a:lnTo>
                  <a:lnTo>
                    <a:pt x="5096" y="1415"/>
                  </a:lnTo>
                  <a:lnTo>
                    <a:pt x="4979" y="1163"/>
                  </a:lnTo>
                  <a:lnTo>
                    <a:pt x="4863" y="892"/>
                  </a:lnTo>
                  <a:lnTo>
                    <a:pt x="4708" y="1163"/>
                  </a:lnTo>
                  <a:lnTo>
                    <a:pt x="4611" y="1279"/>
                  </a:lnTo>
                  <a:lnTo>
                    <a:pt x="4514" y="1395"/>
                  </a:lnTo>
                  <a:lnTo>
                    <a:pt x="4398" y="1492"/>
                  </a:lnTo>
                  <a:lnTo>
                    <a:pt x="4282" y="1589"/>
                  </a:lnTo>
                  <a:lnTo>
                    <a:pt x="4166" y="1667"/>
                  </a:lnTo>
                  <a:lnTo>
                    <a:pt x="4030" y="1744"/>
                  </a:lnTo>
                  <a:lnTo>
                    <a:pt x="3759" y="1841"/>
                  </a:lnTo>
                  <a:lnTo>
                    <a:pt x="3449" y="1919"/>
                  </a:lnTo>
                  <a:lnTo>
                    <a:pt x="3158" y="1977"/>
                  </a:lnTo>
                  <a:lnTo>
                    <a:pt x="2577" y="1977"/>
                  </a:lnTo>
                  <a:lnTo>
                    <a:pt x="2325" y="1938"/>
                  </a:lnTo>
                  <a:lnTo>
                    <a:pt x="2054" y="1880"/>
                  </a:lnTo>
                  <a:lnTo>
                    <a:pt x="1821" y="1783"/>
                  </a:lnTo>
                  <a:lnTo>
                    <a:pt x="1569" y="1667"/>
                  </a:lnTo>
                  <a:lnTo>
                    <a:pt x="1356" y="1531"/>
                  </a:lnTo>
                  <a:lnTo>
                    <a:pt x="1143" y="1357"/>
                  </a:lnTo>
                  <a:lnTo>
                    <a:pt x="949" y="1163"/>
                  </a:lnTo>
                  <a:lnTo>
                    <a:pt x="775" y="892"/>
                  </a:lnTo>
                  <a:lnTo>
                    <a:pt x="698" y="756"/>
                  </a:lnTo>
                  <a:lnTo>
                    <a:pt x="620" y="620"/>
                  </a:lnTo>
                  <a:lnTo>
                    <a:pt x="581" y="466"/>
                  </a:lnTo>
                  <a:lnTo>
                    <a:pt x="523" y="311"/>
                  </a:lnTo>
                  <a:lnTo>
                    <a:pt x="504" y="156"/>
                  </a:lnTo>
                  <a:lnTo>
                    <a:pt x="484" y="1"/>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481" name="Google Shape;1481;p26"/>
            <p:cNvSpPr/>
            <p:nvPr/>
          </p:nvSpPr>
          <p:spPr>
            <a:xfrm>
              <a:off x="9620500" y="4159125"/>
              <a:ext cx="134175" cy="74125"/>
            </a:xfrm>
            <a:custGeom>
              <a:avLst/>
              <a:gdLst/>
              <a:ahLst/>
              <a:cxnLst/>
              <a:rect l="l" t="t" r="r" b="b"/>
              <a:pathLst>
                <a:path w="5367" h="2965" fill="none" extrusionOk="0">
                  <a:moveTo>
                    <a:pt x="484" y="1"/>
                  </a:moveTo>
                  <a:lnTo>
                    <a:pt x="484" y="1"/>
                  </a:lnTo>
                  <a:lnTo>
                    <a:pt x="368" y="214"/>
                  </a:lnTo>
                  <a:lnTo>
                    <a:pt x="252" y="427"/>
                  </a:lnTo>
                  <a:lnTo>
                    <a:pt x="175" y="659"/>
                  </a:lnTo>
                  <a:lnTo>
                    <a:pt x="116" y="892"/>
                  </a:lnTo>
                  <a:lnTo>
                    <a:pt x="58" y="1124"/>
                  </a:lnTo>
                  <a:lnTo>
                    <a:pt x="39" y="1357"/>
                  </a:lnTo>
                  <a:lnTo>
                    <a:pt x="20" y="1589"/>
                  </a:lnTo>
                  <a:lnTo>
                    <a:pt x="0" y="1802"/>
                  </a:lnTo>
                  <a:lnTo>
                    <a:pt x="0" y="1802"/>
                  </a:lnTo>
                  <a:lnTo>
                    <a:pt x="78" y="1957"/>
                  </a:lnTo>
                  <a:lnTo>
                    <a:pt x="78" y="1957"/>
                  </a:lnTo>
                  <a:lnTo>
                    <a:pt x="949" y="2170"/>
                  </a:lnTo>
                  <a:lnTo>
                    <a:pt x="1821" y="2364"/>
                  </a:lnTo>
                  <a:lnTo>
                    <a:pt x="2732" y="2539"/>
                  </a:lnTo>
                  <a:lnTo>
                    <a:pt x="3642" y="2713"/>
                  </a:lnTo>
                  <a:lnTo>
                    <a:pt x="3642" y="2713"/>
                  </a:lnTo>
                  <a:lnTo>
                    <a:pt x="3642" y="2713"/>
                  </a:lnTo>
                  <a:lnTo>
                    <a:pt x="3642" y="2713"/>
                  </a:lnTo>
                  <a:lnTo>
                    <a:pt x="4495" y="2849"/>
                  </a:lnTo>
                  <a:lnTo>
                    <a:pt x="5367" y="2965"/>
                  </a:lnTo>
                  <a:lnTo>
                    <a:pt x="5367" y="2965"/>
                  </a:lnTo>
                  <a:lnTo>
                    <a:pt x="5367" y="2732"/>
                  </a:lnTo>
                  <a:lnTo>
                    <a:pt x="5347" y="2480"/>
                  </a:lnTo>
                  <a:lnTo>
                    <a:pt x="5309" y="2229"/>
                  </a:lnTo>
                  <a:lnTo>
                    <a:pt x="5251" y="1957"/>
                  </a:lnTo>
                  <a:lnTo>
                    <a:pt x="5173" y="1686"/>
                  </a:lnTo>
                  <a:lnTo>
                    <a:pt x="5096" y="1415"/>
                  </a:lnTo>
                  <a:lnTo>
                    <a:pt x="4979" y="1163"/>
                  </a:lnTo>
                  <a:lnTo>
                    <a:pt x="4863" y="892"/>
                  </a:lnTo>
                  <a:lnTo>
                    <a:pt x="4863" y="892"/>
                  </a:lnTo>
                  <a:lnTo>
                    <a:pt x="4708" y="1163"/>
                  </a:lnTo>
                  <a:lnTo>
                    <a:pt x="4611" y="1279"/>
                  </a:lnTo>
                  <a:lnTo>
                    <a:pt x="4514" y="1395"/>
                  </a:lnTo>
                  <a:lnTo>
                    <a:pt x="4398" y="1492"/>
                  </a:lnTo>
                  <a:lnTo>
                    <a:pt x="4282" y="1589"/>
                  </a:lnTo>
                  <a:lnTo>
                    <a:pt x="4166" y="1667"/>
                  </a:lnTo>
                  <a:lnTo>
                    <a:pt x="4030" y="1744"/>
                  </a:lnTo>
                  <a:lnTo>
                    <a:pt x="4030" y="1744"/>
                  </a:lnTo>
                  <a:lnTo>
                    <a:pt x="3759" y="1841"/>
                  </a:lnTo>
                  <a:lnTo>
                    <a:pt x="3449" y="1919"/>
                  </a:lnTo>
                  <a:lnTo>
                    <a:pt x="3158" y="1977"/>
                  </a:lnTo>
                  <a:lnTo>
                    <a:pt x="2848" y="1977"/>
                  </a:lnTo>
                  <a:lnTo>
                    <a:pt x="2848" y="1977"/>
                  </a:lnTo>
                  <a:lnTo>
                    <a:pt x="2577" y="1977"/>
                  </a:lnTo>
                  <a:lnTo>
                    <a:pt x="2325" y="1938"/>
                  </a:lnTo>
                  <a:lnTo>
                    <a:pt x="2054" y="1880"/>
                  </a:lnTo>
                  <a:lnTo>
                    <a:pt x="1821" y="1783"/>
                  </a:lnTo>
                  <a:lnTo>
                    <a:pt x="1569" y="1667"/>
                  </a:lnTo>
                  <a:lnTo>
                    <a:pt x="1356" y="1531"/>
                  </a:lnTo>
                  <a:lnTo>
                    <a:pt x="1143" y="1357"/>
                  </a:lnTo>
                  <a:lnTo>
                    <a:pt x="949" y="1163"/>
                  </a:lnTo>
                  <a:lnTo>
                    <a:pt x="949" y="1163"/>
                  </a:lnTo>
                  <a:lnTo>
                    <a:pt x="775" y="892"/>
                  </a:lnTo>
                  <a:lnTo>
                    <a:pt x="698" y="756"/>
                  </a:lnTo>
                  <a:lnTo>
                    <a:pt x="620" y="620"/>
                  </a:lnTo>
                  <a:lnTo>
                    <a:pt x="581" y="466"/>
                  </a:lnTo>
                  <a:lnTo>
                    <a:pt x="523" y="311"/>
                  </a:lnTo>
                  <a:lnTo>
                    <a:pt x="504" y="156"/>
                  </a:lnTo>
                  <a:lnTo>
                    <a:pt x="484"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82" name="Google Shape;1482;p26"/>
            <p:cNvSpPr/>
            <p:nvPr/>
          </p:nvSpPr>
          <p:spPr>
            <a:xfrm>
              <a:off x="9753200" y="4151850"/>
              <a:ext cx="158400" cy="140975"/>
            </a:xfrm>
            <a:custGeom>
              <a:avLst/>
              <a:gdLst/>
              <a:ahLst/>
              <a:cxnLst/>
              <a:rect l="l" t="t" r="r" b="b"/>
              <a:pathLst>
                <a:path w="6336" h="5639" extrusionOk="0">
                  <a:moveTo>
                    <a:pt x="3042" y="1"/>
                  </a:move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close/>
                </a:path>
              </a:pathLst>
            </a:custGeom>
            <a:solidFill>
              <a:schemeClr val="l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483" name="Google Shape;1483;p26"/>
            <p:cNvSpPr/>
            <p:nvPr/>
          </p:nvSpPr>
          <p:spPr>
            <a:xfrm>
              <a:off x="9753200" y="4151850"/>
              <a:ext cx="158400" cy="140975"/>
            </a:xfrm>
            <a:custGeom>
              <a:avLst/>
              <a:gdLst/>
              <a:ahLst/>
              <a:cxnLst/>
              <a:rect l="l" t="t" r="r" b="b"/>
              <a:pathLst>
                <a:path w="6336" h="5639" fill="none" extrusionOk="0">
                  <a:moveTo>
                    <a:pt x="6220" y="4457"/>
                  </a:move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lnTo>
                    <a:pt x="3042" y="1"/>
                  </a:lnTo>
                  <a:lnTo>
                    <a:pt x="2616" y="20"/>
                  </a:ln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84" name="Google Shape;1484;p26"/>
            <p:cNvSpPr/>
            <p:nvPr/>
          </p:nvSpPr>
          <p:spPr>
            <a:xfrm>
              <a:off x="9753200" y="4175100"/>
              <a:ext cx="157925" cy="67850"/>
            </a:xfrm>
            <a:custGeom>
              <a:avLst/>
              <a:gdLst/>
              <a:ahLst/>
              <a:cxnLst/>
              <a:rect l="l" t="t" r="r" b="b"/>
              <a:pathLst>
                <a:path w="6317" h="2714" extrusionOk="0">
                  <a:moveTo>
                    <a:pt x="466" y="1"/>
                  </a:moveTo>
                  <a:lnTo>
                    <a:pt x="369" y="117"/>
                  </a:lnTo>
                  <a:lnTo>
                    <a:pt x="291" y="253"/>
                  </a:lnTo>
                  <a:lnTo>
                    <a:pt x="156" y="524"/>
                  </a:lnTo>
                  <a:lnTo>
                    <a:pt x="78" y="795"/>
                  </a:lnTo>
                  <a:lnTo>
                    <a:pt x="20" y="1105"/>
                  </a:lnTo>
                  <a:lnTo>
                    <a:pt x="1" y="1396"/>
                  </a:lnTo>
                  <a:lnTo>
                    <a:pt x="20" y="1725"/>
                  </a:lnTo>
                  <a:lnTo>
                    <a:pt x="78" y="2035"/>
                  </a:lnTo>
                  <a:lnTo>
                    <a:pt x="175" y="2345"/>
                  </a:lnTo>
                  <a:lnTo>
                    <a:pt x="1628" y="2500"/>
                  </a:lnTo>
                  <a:lnTo>
                    <a:pt x="3062" y="2616"/>
                  </a:lnTo>
                  <a:lnTo>
                    <a:pt x="4495" y="2694"/>
                  </a:lnTo>
                  <a:lnTo>
                    <a:pt x="5193" y="2713"/>
                  </a:lnTo>
                  <a:lnTo>
                    <a:pt x="6317" y="2713"/>
                  </a:lnTo>
                  <a:lnTo>
                    <a:pt x="6278" y="2442"/>
                  </a:lnTo>
                  <a:lnTo>
                    <a:pt x="6258" y="2171"/>
                  </a:lnTo>
                  <a:lnTo>
                    <a:pt x="6278" y="1919"/>
                  </a:lnTo>
                  <a:lnTo>
                    <a:pt x="6297" y="1686"/>
                  </a:lnTo>
                  <a:lnTo>
                    <a:pt x="6220" y="1280"/>
                  </a:lnTo>
                  <a:lnTo>
                    <a:pt x="6181" y="1086"/>
                  </a:lnTo>
                  <a:lnTo>
                    <a:pt x="6103" y="873"/>
                  </a:lnTo>
                  <a:lnTo>
                    <a:pt x="6026" y="679"/>
                  </a:lnTo>
                  <a:lnTo>
                    <a:pt x="5929" y="485"/>
                  </a:lnTo>
                  <a:lnTo>
                    <a:pt x="5832" y="311"/>
                  </a:lnTo>
                  <a:lnTo>
                    <a:pt x="5697" y="136"/>
                  </a:lnTo>
                  <a:lnTo>
                    <a:pt x="5658" y="369"/>
                  </a:lnTo>
                  <a:lnTo>
                    <a:pt x="5600" y="621"/>
                  </a:lnTo>
                  <a:lnTo>
                    <a:pt x="5522" y="853"/>
                  </a:lnTo>
                  <a:lnTo>
                    <a:pt x="5445" y="1086"/>
                  </a:lnTo>
                  <a:lnTo>
                    <a:pt x="5328" y="1299"/>
                  </a:lnTo>
                  <a:lnTo>
                    <a:pt x="5212" y="1512"/>
                  </a:lnTo>
                  <a:lnTo>
                    <a:pt x="5077" y="1686"/>
                  </a:lnTo>
                  <a:lnTo>
                    <a:pt x="4941" y="1841"/>
                  </a:lnTo>
                  <a:lnTo>
                    <a:pt x="4786" y="1996"/>
                  </a:lnTo>
                  <a:lnTo>
                    <a:pt x="4592" y="2132"/>
                  </a:lnTo>
                  <a:lnTo>
                    <a:pt x="4379" y="2229"/>
                  </a:lnTo>
                  <a:lnTo>
                    <a:pt x="4166" y="2326"/>
                  </a:lnTo>
                  <a:lnTo>
                    <a:pt x="3934" y="2384"/>
                  </a:lnTo>
                  <a:lnTo>
                    <a:pt x="3701" y="2442"/>
                  </a:lnTo>
                  <a:lnTo>
                    <a:pt x="3449" y="2461"/>
                  </a:lnTo>
                  <a:lnTo>
                    <a:pt x="3197" y="2481"/>
                  </a:lnTo>
                  <a:lnTo>
                    <a:pt x="2887" y="2461"/>
                  </a:lnTo>
                  <a:lnTo>
                    <a:pt x="2597" y="2423"/>
                  </a:lnTo>
                  <a:lnTo>
                    <a:pt x="2287" y="2345"/>
                  </a:lnTo>
                  <a:lnTo>
                    <a:pt x="1996" y="2248"/>
                  </a:lnTo>
                  <a:lnTo>
                    <a:pt x="1725" y="2132"/>
                  </a:lnTo>
                  <a:lnTo>
                    <a:pt x="1473" y="1977"/>
                  </a:lnTo>
                  <a:lnTo>
                    <a:pt x="1260" y="1803"/>
                  </a:lnTo>
                  <a:lnTo>
                    <a:pt x="1047" y="1609"/>
                  </a:lnTo>
                  <a:lnTo>
                    <a:pt x="911" y="1435"/>
                  </a:lnTo>
                  <a:lnTo>
                    <a:pt x="795" y="1241"/>
                  </a:lnTo>
                  <a:lnTo>
                    <a:pt x="698" y="1047"/>
                  </a:lnTo>
                  <a:lnTo>
                    <a:pt x="621" y="853"/>
                  </a:lnTo>
                  <a:lnTo>
                    <a:pt x="543" y="640"/>
                  </a:lnTo>
                  <a:lnTo>
                    <a:pt x="504" y="427"/>
                  </a:lnTo>
                  <a:lnTo>
                    <a:pt x="485" y="214"/>
                  </a:lnTo>
                  <a:lnTo>
                    <a:pt x="466" y="1"/>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485" name="Google Shape;1485;p26"/>
            <p:cNvSpPr/>
            <p:nvPr/>
          </p:nvSpPr>
          <p:spPr>
            <a:xfrm>
              <a:off x="9753200" y="4175100"/>
              <a:ext cx="157925" cy="67850"/>
            </a:xfrm>
            <a:custGeom>
              <a:avLst/>
              <a:gdLst/>
              <a:ahLst/>
              <a:cxnLst/>
              <a:rect l="l" t="t" r="r" b="b"/>
              <a:pathLst>
                <a:path w="6317" h="2714" fill="none" extrusionOk="0">
                  <a:moveTo>
                    <a:pt x="466" y="1"/>
                  </a:moveTo>
                  <a:lnTo>
                    <a:pt x="466" y="1"/>
                  </a:lnTo>
                  <a:lnTo>
                    <a:pt x="369" y="117"/>
                  </a:lnTo>
                  <a:lnTo>
                    <a:pt x="291" y="253"/>
                  </a:lnTo>
                  <a:lnTo>
                    <a:pt x="156" y="524"/>
                  </a:lnTo>
                  <a:lnTo>
                    <a:pt x="78" y="795"/>
                  </a:lnTo>
                  <a:lnTo>
                    <a:pt x="20" y="1105"/>
                  </a:lnTo>
                  <a:lnTo>
                    <a:pt x="1" y="1396"/>
                  </a:lnTo>
                  <a:lnTo>
                    <a:pt x="20" y="1725"/>
                  </a:lnTo>
                  <a:lnTo>
                    <a:pt x="78" y="2035"/>
                  </a:lnTo>
                  <a:lnTo>
                    <a:pt x="175" y="2345"/>
                  </a:lnTo>
                  <a:lnTo>
                    <a:pt x="175" y="2345"/>
                  </a:lnTo>
                  <a:lnTo>
                    <a:pt x="1628" y="2500"/>
                  </a:lnTo>
                  <a:lnTo>
                    <a:pt x="3062" y="2616"/>
                  </a:lnTo>
                  <a:lnTo>
                    <a:pt x="4495" y="2694"/>
                  </a:lnTo>
                  <a:lnTo>
                    <a:pt x="5193" y="2713"/>
                  </a:lnTo>
                  <a:lnTo>
                    <a:pt x="5871" y="2713"/>
                  </a:lnTo>
                  <a:lnTo>
                    <a:pt x="5871" y="2713"/>
                  </a:lnTo>
                  <a:lnTo>
                    <a:pt x="6317" y="2713"/>
                  </a:lnTo>
                  <a:lnTo>
                    <a:pt x="6317" y="2713"/>
                  </a:lnTo>
                  <a:lnTo>
                    <a:pt x="6278" y="2442"/>
                  </a:lnTo>
                  <a:lnTo>
                    <a:pt x="6258" y="2171"/>
                  </a:lnTo>
                  <a:lnTo>
                    <a:pt x="6258" y="2171"/>
                  </a:lnTo>
                  <a:lnTo>
                    <a:pt x="6278" y="1919"/>
                  </a:lnTo>
                  <a:lnTo>
                    <a:pt x="6297" y="1686"/>
                  </a:lnTo>
                  <a:lnTo>
                    <a:pt x="6297" y="1686"/>
                  </a:lnTo>
                  <a:lnTo>
                    <a:pt x="6220" y="1280"/>
                  </a:lnTo>
                  <a:lnTo>
                    <a:pt x="6181" y="1086"/>
                  </a:lnTo>
                  <a:lnTo>
                    <a:pt x="6103" y="873"/>
                  </a:lnTo>
                  <a:lnTo>
                    <a:pt x="6026" y="679"/>
                  </a:lnTo>
                  <a:lnTo>
                    <a:pt x="5929" y="485"/>
                  </a:lnTo>
                  <a:lnTo>
                    <a:pt x="5832" y="311"/>
                  </a:lnTo>
                  <a:lnTo>
                    <a:pt x="5697" y="136"/>
                  </a:lnTo>
                  <a:lnTo>
                    <a:pt x="5697" y="136"/>
                  </a:lnTo>
                  <a:lnTo>
                    <a:pt x="5658" y="369"/>
                  </a:lnTo>
                  <a:lnTo>
                    <a:pt x="5600" y="621"/>
                  </a:lnTo>
                  <a:lnTo>
                    <a:pt x="5522" y="853"/>
                  </a:lnTo>
                  <a:lnTo>
                    <a:pt x="5445" y="1086"/>
                  </a:lnTo>
                  <a:lnTo>
                    <a:pt x="5328" y="1299"/>
                  </a:lnTo>
                  <a:lnTo>
                    <a:pt x="5212" y="1512"/>
                  </a:lnTo>
                  <a:lnTo>
                    <a:pt x="5077" y="1686"/>
                  </a:lnTo>
                  <a:lnTo>
                    <a:pt x="4941" y="1841"/>
                  </a:lnTo>
                  <a:lnTo>
                    <a:pt x="4941" y="1841"/>
                  </a:lnTo>
                  <a:lnTo>
                    <a:pt x="4786" y="1996"/>
                  </a:lnTo>
                  <a:lnTo>
                    <a:pt x="4592" y="2132"/>
                  </a:lnTo>
                  <a:lnTo>
                    <a:pt x="4379" y="2229"/>
                  </a:lnTo>
                  <a:lnTo>
                    <a:pt x="4166" y="2326"/>
                  </a:lnTo>
                  <a:lnTo>
                    <a:pt x="3934" y="2384"/>
                  </a:lnTo>
                  <a:lnTo>
                    <a:pt x="3701" y="2442"/>
                  </a:lnTo>
                  <a:lnTo>
                    <a:pt x="3449" y="2461"/>
                  </a:lnTo>
                  <a:lnTo>
                    <a:pt x="3197" y="2481"/>
                  </a:lnTo>
                  <a:lnTo>
                    <a:pt x="3197" y="2481"/>
                  </a:lnTo>
                  <a:lnTo>
                    <a:pt x="2887" y="2461"/>
                  </a:lnTo>
                  <a:lnTo>
                    <a:pt x="2597" y="2423"/>
                  </a:lnTo>
                  <a:lnTo>
                    <a:pt x="2287" y="2345"/>
                  </a:lnTo>
                  <a:lnTo>
                    <a:pt x="1996" y="2248"/>
                  </a:lnTo>
                  <a:lnTo>
                    <a:pt x="1725" y="2132"/>
                  </a:lnTo>
                  <a:lnTo>
                    <a:pt x="1473" y="1977"/>
                  </a:lnTo>
                  <a:lnTo>
                    <a:pt x="1260" y="1803"/>
                  </a:lnTo>
                  <a:lnTo>
                    <a:pt x="1047" y="1609"/>
                  </a:lnTo>
                  <a:lnTo>
                    <a:pt x="1047" y="1609"/>
                  </a:lnTo>
                  <a:lnTo>
                    <a:pt x="911" y="1435"/>
                  </a:lnTo>
                  <a:lnTo>
                    <a:pt x="795" y="1241"/>
                  </a:lnTo>
                  <a:lnTo>
                    <a:pt x="698" y="1047"/>
                  </a:lnTo>
                  <a:lnTo>
                    <a:pt x="621" y="853"/>
                  </a:lnTo>
                  <a:lnTo>
                    <a:pt x="543" y="640"/>
                  </a:lnTo>
                  <a:lnTo>
                    <a:pt x="504" y="427"/>
                  </a:lnTo>
                  <a:lnTo>
                    <a:pt x="485" y="214"/>
                  </a:lnTo>
                  <a:lnTo>
                    <a:pt x="466"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86" name="Google Shape;1486;p26"/>
            <p:cNvSpPr/>
            <p:nvPr/>
          </p:nvSpPr>
          <p:spPr>
            <a:xfrm>
              <a:off x="9909650" y="4137825"/>
              <a:ext cx="135650" cy="135150"/>
            </a:xfrm>
            <a:custGeom>
              <a:avLst/>
              <a:gdLst/>
              <a:ahLst/>
              <a:cxnLst/>
              <a:rect l="l" t="t" r="r" b="b"/>
              <a:pathLst>
                <a:path w="5426" h="5406" extrusionOk="0">
                  <a:moveTo>
                    <a:pt x="3488" y="0"/>
                  </a:move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880" y="5405"/>
                  </a:lnTo>
                  <a:lnTo>
                    <a:pt x="2093" y="5367"/>
                  </a:lnTo>
                  <a:lnTo>
                    <a:pt x="2306" y="5347"/>
                  </a:lnTo>
                  <a:lnTo>
                    <a:pt x="2538" y="5289"/>
                  </a:lnTo>
                  <a:lnTo>
                    <a:pt x="2790" y="5212"/>
                  </a:lnTo>
                  <a:lnTo>
                    <a:pt x="3313" y="5037"/>
                  </a:ln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close/>
                </a:path>
              </a:pathLst>
            </a:custGeom>
            <a:solidFill>
              <a:schemeClr val="l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487" name="Google Shape;1487;p26"/>
            <p:cNvSpPr/>
            <p:nvPr/>
          </p:nvSpPr>
          <p:spPr>
            <a:xfrm>
              <a:off x="9909650" y="4137825"/>
              <a:ext cx="135650" cy="135150"/>
            </a:xfrm>
            <a:custGeom>
              <a:avLst/>
              <a:gdLst/>
              <a:ahLst/>
              <a:cxnLst/>
              <a:rect l="l" t="t" r="r" b="b"/>
              <a:pathLst>
                <a:path w="5426" h="5406" fill="none" extrusionOk="0">
                  <a:moveTo>
                    <a:pt x="3895" y="4785"/>
                  </a:move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lnTo>
                    <a:pt x="3488" y="0"/>
                  </a:ln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686" y="5405"/>
                  </a:lnTo>
                  <a:lnTo>
                    <a:pt x="1880" y="5405"/>
                  </a:lnTo>
                  <a:lnTo>
                    <a:pt x="2093" y="5367"/>
                  </a:lnTo>
                  <a:lnTo>
                    <a:pt x="2306" y="5347"/>
                  </a:lnTo>
                  <a:lnTo>
                    <a:pt x="2538" y="5289"/>
                  </a:lnTo>
                  <a:lnTo>
                    <a:pt x="2790" y="5212"/>
                  </a:lnTo>
                  <a:lnTo>
                    <a:pt x="3313" y="5037"/>
                  </a:lnTo>
                  <a:lnTo>
                    <a:pt x="3895" y="4785"/>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88" name="Google Shape;1488;p26"/>
            <p:cNvSpPr/>
            <p:nvPr/>
          </p:nvSpPr>
          <p:spPr>
            <a:xfrm>
              <a:off x="9911575" y="4209025"/>
              <a:ext cx="525" cy="1475"/>
            </a:xfrm>
            <a:custGeom>
              <a:avLst/>
              <a:gdLst/>
              <a:ahLst/>
              <a:cxnLst/>
              <a:rect l="l" t="t" r="r" b="b"/>
              <a:pathLst>
                <a:path w="21" h="59" extrusionOk="0">
                  <a:moveTo>
                    <a:pt x="1" y="58"/>
                  </a:moveTo>
                  <a:lnTo>
                    <a:pt x="1" y="58"/>
                  </a:lnTo>
                  <a:lnTo>
                    <a:pt x="1" y="58"/>
                  </a:lnTo>
                  <a:lnTo>
                    <a:pt x="1" y="58"/>
                  </a:lnTo>
                  <a:lnTo>
                    <a:pt x="1" y="58"/>
                  </a:lnTo>
                  <a:close/>
                  <a:moveTo>
                    <a:pt x="20" y="39"/>
                  </a:moveTo>
                  <a:lnTo>
                    <a:pt x="20" y="39"/>
                  </a:lnTo>
                  <a:lnTo>
                    <a:pt x="20" y="39"/>
                  </a:lnTo>
                  <a:lnTo>
                    <a:pt x="20" y="39"/>
                  </a:lnTo>
                  <a:lnTo>
                    <a:pt x="20" y="39"/>
                  </a:lnTo>
                  <a:close/>
                  <a:moveTo>
                    <a:pt x="20" y="39"/>
                  </a:moveTo>
                  <a:lnTo>
                    <a:pt x="20" y="39"/>
                  </a:lnTo>
                  <a:lnTo>
                    <a:pt x="20" y="39"/>
                  </a:lnTo>
                  <a:lnTo>
                    <a:pt x="20" y="39"/>
                  </a:lnTo>
                  <a:lnTo>
                    <a:pt x="20" y="39"/>
                  </a:lnTo>
                  <a:close/>
                  <a:moveTo>
                    <a:pt x="20" y="19"/>
                  </a:moveTo>
                  <a:lnTo>
                    <a:pt x="20" y="19"/>
                  </a:lnTo>
                  <a:lnTo>
                    <a:pt x="20" y="19"/>
                  </a:lnTo>
                  <a:lnTo>
                    <a:pt x="20" y="19"/>
                  </a:lnTo>
                  <a:lnTo>
                    <a:pt x="20" y="19"/>
                  </a:lnTo>
                  <a:close/>
                  <a:moveTo>
                    <a:pt x="20" y="19"/>
                  </a:moveTo>
                  <a:lnTo>
                    <a:pt x="20" y="19"/>
                  </a:lnTo>
                  <a:lnTo>
                    <a:pt x="20" y="19"/>
                  </a:lnTo>
                  <a:lnTo>
                    <a:pt x="20" y="19"/>
                  </a:lnTo>
                  <a:lnTo>
                    <a:pt x="20" y="19"/>
                  </a:lnTo>
                  <a:close/>
                  <a:moveTo>
                    <a:pt x="20" y="0"/>
                  </a:moveTo>
                  <a:lnTo>
                    <a:pt x="20" y="0"/>
                  </a:lnTo>
                  <a:lnTo>
                    <a:pt x="20" y="0"/>
                  </a:lnTo>
                  <a:lnTo>
                    <a:pt x="20" y="0"/>
                  </a:lnTo>
                  <a:lnTo>
                    <a:pt x="20" y="0"/>
                  </a:lnTo>
                  <a:close/>
                </a:path>
              </a:pathLst>
            </a:custGeom>
            <a:solidFill>
              <a:srgbClr val="D16D3C"/>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489" name="Google Shape;1489;p26"/>
            <p:cNvSpPr/>
            <p:nvPr/>
          </p:nvSpPr>
          <p:spPr>
            <a:xfrm>
              <a:off x="9911575" y="4210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90" name="Google Shape;1490;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91" name="Google Shape;1491;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92" name="Google Shape;1492;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93" name="Google Shape;1493;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94" name="Google Shape;1494;p26"/>
            <p:cNvSpPr/>
            <p:nvPr/>
          </p:nvSpPr>
          <p:spPr>
            <a:xfrm>
              <a:off x="9912075" y="4209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95" name="Google Shape;1495;p26"/>
            <p:cNvSpPr/>
            <p:nvPr/>
          </p:nvSpPr>
          <p:spPr>
            <a:xfrm>
              <a:off x="9909650" y="4159600"/>
              <a:ext cx="135650" cy="83350"/>
            </a:xfrm>
            <a:custGeom>
              <a:avLst/>
              <a:gdLst/>
              <a:ahLst/>
              <a:cxnLst/>
              <a:rect l="l" t="t" r="r" b="b"/>
              <a:pathLst>
                <a:path w="5426" h="3334" extrusionOk="0">
                  <a:moveTo>
                    <a:pt x="1531" y="1"/>
                  </a:moveTo>
                  <a:lnTo>
                    <a:pt x="1260" y="214"/>
                  </a:lnTo>
                  <a:lnTo>
                    <a:pt x="1027" y="447"/>
                  </a:lnTo>
                  <a:lnTo>
                    <a:pt x="795" y="698"/>
                  </a:lnTo>
                  <a:lnTo>
                    <a:pt x="601" y="950"/>
                  </a:lnTo>
                  <a:lnTo>
                    <a:pt x="427" y="1202"/>
                  </a:lnTo>
                  <a:lnTo>
                    <a:pt x="291" y="1473"/>
                  </a:lnTo>
                  <a:lnTo>
                    <a:pt x="175" y="1725"/>
                  </a:lnTo>
                  <a:lnTo>
                    <a:pt x="97" y="1977"/>
                  </a:lnTo>
                  <a:lnTo>
                    <a:pt x="97" y="1996"/>
                  </a:lnTo>
                  <a:lnTo>
                    <a:pt x="97" y="2016"/>
                  </a:lnTo>
                  <a:lnTo>
                    <a:pt x="78" y="2035"/>
                  </a:lnTo>
                  <a:lnTo>
                    <a:pt x="39" y="2306"/>
                  </a:lnTo>
                  <a:lnTo>
                    <a:pt x="20" y="2539"/>
                  </a:lnTo>
                  <a:lnTo>
                    <a:pt x="0" y="2791"/>
                  </a:lnTo>
                  <a:lnTo>
                    <a:pt x="20" y="3062"/>
                  </a:lnTo>
                  <a:lnTo>
                    <a:pt x="59" y="3333"/>
                  </a:lnTo>
                  <a:lnTo>
                    <a:pt x="524" y="3294"/>
                  </a:lnTo>
                  <a:lnTo>
                    <a:pt x="1066" y="3236"/>
                  </a:lnTo>
                  <a:lnTo>
                    <a:pt x="1647" y="3159"/>
                  </a:lnTo>
                  <a:lnTo>
                    <a:pt x="2306" y="3043"/>
                  </a:lnTo>
                  <a:lnTo>
                    <a:pt x="3003" y="2907"/>
                  </a:lnTo>
                  <a:lnTo>
                    <a:pt x="3759" y="2733"/>
                  </a:lnTo>
                  <a:lnTo>
                    <a:pt x="4553" y="2520"/>
                  </a:lnTo>
                  <a:lnTo>
                    <a:pt x="5386" y="2268"/>
                  </a:lnTo>
                  <a:lnTo>
                    <a:pt x="5425" y="2035"/>
                  </a:lnTo>
                  <a:lnTo>
                    <a:pt x="5425" y="1783"/>
                  </a:lnTo>
                  <a:lnTo>
                    <a:pt x="5425" y="1531"/>
                  </a:lnTo>
                  <a:lnTo>
                    <a:pt x="5386" y="1260"/>
                  </a:lnTo>
                  <a:lnTo>
                    <a:pt x="5309" y="873"/>
                  </a:lnTo>
                  <a:lnTo>
                    <a:pt x="5212" y="466"/>
                  </a:lnTo>
                  <a:lnTo>
                    <a:pt x="5173" y="640"/>
                  </a:lnTo>
                  <a:lnTo>
                    <a:pt x="5135" y="795"/>
                  </a:lnTo>
                  <a:lnTo>
                    <a:pt x="5076" y="970"/>
                  </a:lnTo>
                  <a:lnTo>
                    <a:pt x="4999" y="1125"/>
                  </a:lnTo>
                  <a:lnTo>
                    <a:pt x="4844" y="1357"/>
                  </a:lnTo>
                  <a:lnTo>
                    <a:pt x="4650" y="1590"/>
                  </a:lnTo>
                  <a:lnTo>
                    <a:pt x="4437" y="1783"/>
                  </a:lnTo>
                  <a:lnTo>
                    <a:pt x="4205" y="1958"/>
                  </a:lnTo>
                  <a:lnTo>
                    <a:pt x="3953" y="2093"/>
                  </a:lnTo>
                  <a:lnTo>
                    <a:pt x="3682" y="2190"/>
                  </a:lnTo>
                  <a:lnTo>
                    <a:pt x="3391" y="2248"/>
                  </a:lnTo>
                  <a:lnTo>
                    <a:pt x="3100" y="226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496" name="Google Shape;1496;p26"/>
            <p:cNvSpPr/>
            <p:nvPr/>
          </p:nvSpPr>
          <p:spPr>
            <a:xfrm>
              <a:off x="9909650" y="4159600"/>
              <a:ext cx="135650" cy="83350"/>
            </a:xfrm>
            <a:custGeom>
              <a:avLst/>
              <a:gdLst/>
              <a:ahLst/>
              <a:cxnLst/>
              <a:rect l="l" t="t" r="r" b="b"/>
              <a:pathLst>
                <a:path w="5426" h="3334" fill="none" extrusionOk="0">
                  <a:moveTo>
                    <a:pt x="1531" y="1"/>
                  </a:moveTo>
                  <a:lnTo>
                    <a:pt x="1531" y="1"/>
                  </a:lnTo>
                  <a:lnTo>
                    <a:pt x="1260" y="214"/>
                  </a:lnTo>
                  <a:lnTo>
                    <a:pt x="1027" y="447"/>
                  </a:lnTo>
                  <a:lnTo>
                    <a:pt x="795" y="698"/>
                  </a:lnTo>
                  <a:lnTo>
                    <a:pt x="601" y="950"/>
                  </a:lnTo>
                  <a:lnTo>
                    <a:pt x="427" y="1202"/>
                  </a:lnTo>
                  <a:lnTo>
                    <a:pt x="291" y="1473"/>
                  </a:lnTo>
                  <a:lnTo>
                    <a:pt x="175" y="1725"/>
                  </a:lnTo>
                  <a:lnTo>
                    <a:pt x="97" y="1977"/>
                  </a:lnTo>
                  <a:lnTo>
                    <a:pt x="97" y="1977"/>
                  </a:lnTo>
                  <a:lnTo>
                    <a:pt x="97" y="1977"/>
                  </a:lnTo>
                  <a:lnTo>
                    <a:pt x="97" y="1977"/>
                  </a:lnTo>
                  <a:lnTo>
                    <a:pt x="97" y="1996"/>
                  </a:lnTo>
                  <a:lnTo>
                    <a:pt x="97" y="1996"/>
                  </a:lnTo>
                  <a:lnTo>
                    <a:pt x="97" y="1996"/>
                  </a:lnTo>
                  <a:lnTo>
                    <a:pt x="97" y="1996"/>
                  </a:lnTo>
                  <a:lnTo>
                    <a:pt x="97" y="1996"/>
                  </a:lnTo>
                  <a:lnTo>
                    <a:pt x="97" y="1996"/>
                  </a:lnTo>
                  <a:lnTo>
                    <a:pt x="97" y="1996"/>
                  </a:lnTo>
                  <a:lnTo>
                    <a:pt x="97" y="1996"/>
                  </a:lnTo>
                  <a:lnTo>
                    <a:pt x="97" y="2016"/>
                  </a:lnTo>
                  <a:lnTo>
                    <a:pt x="97" y="2016"/>
                  </a:lnTo>
                  <a:lnTo>
                    <a:pt x="97" y="2016"/>
                  </a:lnTo>
                  <a:lnTo>
                    <a:pt x="97" y="2016"/>
                  </a:lnTo>
                  <a:lnTo>
                    <a:pt x="97" y="2016"/>
                  </a:lnTo>
                  <a:lnTo>
                    <a:pt x="97" y="2016"/>
                  </a:lnTo>
                  <a:lnTo>
                    <a:pt x="97" y="2016"/>
                  </a:lnTo>
                  <a:lnTo>
                    <a:pt x="97" y="2016"/>
                  </a:lnTo>
                  <a:lnTo>
                    <a:pt x="78" y="2035"/>
                  </a:lnTo>
                  <a:lnTo>
                    <a:pt x="78" y="2035"/>
                  </a:lnTo>
                  <a:lnTo>
                    <a:pt x="78" y="2035"/>
                  </a:lnTo>
                  <a:lnTo>
                    <a:pt x="78" y="2035"/>
                  </a:lnTo>
                  <a:lnTo>
                    <a:pt x="78" y="2035"/>
                  </a:lnTo>
                  <a:lnTo>
                    <a:pt x="78" y="2035"/>
                  </a:lnTo>
                  <a:lnTo>
                    <a:pt x="78" y="2035"/>
                  </a:lnTo>
                  <a:lnTo>
                    <a:pt x="39" y="2306"/>
                  </a:lnTo>
                  <a:lnTo>
                    <a:pt x="39" y="2306"/>
                  </a:lnTo>
                  <a:lnTo>
                    <a:pt x="20" y="2539"/>
                  </a:lnTo>
                  <a:lnTo>
                    <a:pt x="0" y="2791"/>
                  </a:lnTo>
                  <a:lnTo>
                    <a:pt x="0" y="2791"/>
                  </a:lnTo>
                  <a:lnTo>
                    <a:pt x="20" y="3062"/>
                  </a:lnTo>
                  <a:lnTo>
                    <a:pt x="59" y="3333"/>
                  </a:lnTo>
                  <a:lnTo>
                    <a:pt x="59" y="3333"/>
                  </a:lnTo>
                  <a:lnTo>
                    <a:pt x="524" y="3294"/>
                  </a:lnTo>
                  <a:lnTo>
                    <a:pt x="1066" y="3236"/>
                  </a:lnTo>
                  <a:lnTo>
                    <a:pt x="1647" y="3159"/>
                  </a:lnTo>
                  <a:lnTo>
                    <a:pt x="2306" y="3043"/>
                  </a:lnTo>
                  <a:lnTo>
                    <a:pt x="3003" y="2907"/>
                  </a:lnTo>
                  <a:lnTo>
                    <a:pt x="3759" y="2733"/>
                  </a:lnTo>
                  <a:lnTo>
                    <a:pt x="4553" y="2520"/>
                  </a:lnTo>
                  <a:lnTo>
                    <a:pt x="5386" y="2268"/>
                  </a:lnTo>
                  <a:lnTo>
                    <a:pt x="5386" y="2268"/>
                  </a:lnTo>
                  <a:lnTo>
                    <a:pt x="5425" y="2035"/>
                  </a:lnTo>
                  <a:lnTo>
                    <a:pt x="5425" y="1783"/>
                  </a:lnTo>
                  <a:lnTo>
                    <a:pt x="5425" y="1783"/>
                  </a:lnTo>
                  <a:lnTo>
                    <a:pt x="5425" y="1531"/>
                  </a:lnTo>
                  <a:lnTo>
                    <a:pt x="5386" y="1260"/>
                  </a:lnTo>
                  <a:lnTo>
                    <a:pt x="5386" y="1260"/>
                  </a:lnTo>
                  <a:lnTo>
                    <a:pt x="5386" y="1260"/>
                  </a:lnTo>
                  <a:lnTo>
                    <a:pt x="5386" y="1260"/>
                  </a:lnTo>
                  <a:lnTo>
                    <a:pt x="5309" y="873"/>
                  </a:lnTo>
                  <a:lnTo>
                    <a:pt x="5212" y="466"/>
                  </a:lnTo>
                  <a:lnTo>
                    <a:pt x="5212" y="466"/>
                  </a:lnTo>
                  <a:lnTo>
                    <a:pt x="5212" y="466"/>
                  </a:lnTo>
                  <a:lnTo>
                    <a:pt x="5173" y="640"/>
                  </a:lnTo>
                  <a:lnTo>
                    <a:pt x="5135" y="795"/>
                  </a:lnTo>
                  <a:lnTo>
                    <a:pt x="5076" y="970"/>
                  </a:lnTo>
                  <a:lnTo>
                    <a:pt x="4999" y="1125"/>
                  </a:lnTo>
                  <a:lnTo>
                    <a:pt x="4999" y="1125"/>
                  </a:lnTo>
                  <a:lnTo>
                    <a:pt x="4844" y="1357"/>
                  </a:lnTo>
                  <a:lnTo>
                    <a:pt x="4650" y="1590"/>
                  </a:lnTo>
                  <a:lnTo>
                    <a:pt x="4437" y="1783"/>
                  </a:lnTo>
                  <a:lnTo>
                    <a:pt x="4205" y="1958"/>
                  </a:lnTo>
                  <a:lnTo>
                    <a:pt x="3953" y="2093"/>
                  </a:lnTo>
                  <a:lnTo>
                    <a:pt x="3682" y="2190"/>
                  </a:lnTo>
                  <a:lnTo>
                    <a:pt x="3391" y="2248"/>
                  </a:lnTo>
                  <a:lnTo>
                    <a:pt x="3100" y="2268"/>
                  </a:lnTo>
                  <a:lnTo>
                    <a:pt x="3100" y="2268"/>
                  </a:lnTo>
                  <a:lnTo>
                    <a:pt x="2810" y="224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97" name="Google Shape;1497;p26"/>
            <p:cNvSpPr/>
            <p:nvPr/>
          </p:nvSpPr>
          <p:spPr>
            <a:xfrm>
              <a:off x="9767250" y="4025925"/>
              <a:ext cx="32950" cy="30050"/>
            </a:xfrm>
            <a:custGeom>
              <a:avLst/>
              <a:gdLst/>
              <a:ahLst/>
              <a:cxnLst/>
              <a:rect l="l" t="t" r="r" b="b"/>
              <a:pathLst>
                <a:path w="1318" h="1202" extrusionOk="0">
                  <a:moveTo>
                    <a:pt x="524" y="1"/>
                  </a:moveTo>
                  <a:lnTo>
                    <a:pt x="407" y="39"/>
                  </a:lnTo>
                  <a:lnTo>
                    <a:pt x="291" y="98"/>
                  </a:lnTo>
                  <a:lnTo>
                    <a:pt x="194" y="175"/>
                  </a:lnTo>
                  <a:lnTo>
                    <a:pt x="117" y="253"/>
                  </a:lnTo>
                  <a:lnTo>
                    <a:pt x="59" y="369"/>
                  </a:lnTo>
                  <a:lnTo>
                    <a:pt x="20" y="466"/>
                  </a:lnTo>
                  <a:lnTo>
                    <a:pt x="0" y="601"/>
                  </a:lnTo>
                  <a:lnTo>
                    <a:pt x="20" y="717"/>
                  </a:lnTo>
                  <a:lnTo>
                    <a:pt x="59" y="834"/>
                  </a:lnTo>
                  <a:lnTo>
                    <a:pt x="117" y="931"/>
                  </a:lnTo>
                  <a:lnTo>
                    <a:pt x="194" y="1008"/>
                  </a:lnTo>
                  <a:lnTo>
                    <a:pt x="291" y="1086"/>
                  </a:lnTo>
                  <a:lnTo>
                    <a:pt x="407" y="1144"/>
                  </a:lnTo>
                  <a:lnTo>
                    <a:pt x="524" y="1182"/>
                  </a:lnTo>
                  <a:lnTo>
                    <a:pt x="659" y="1202"/>
                  </a:lnTo>
                  <a:lnTo>
                    <a:pt x="795" y="1182"/>
                  </a:lnTo>
                  <a:lnTo>
                    <a:pt x="911" y="1144"/>
                  </a:lnTo>
                  <a:lnTo>
                    <a:pt x="1027" y="1086"/>
                  </a:lnTo>
                  <a:lnTo>
                    <a:pt x="1124" y="1008"/>
                  </a:lnTo>
                  <a:lnTo>
                    <a:pt x="1202" y="931"/>
                  </a:lnTo>
                  <a:lnTo>
                    <a:pt x="1260" y="834"/>
                  </a:lnTo>
                  <a:lnTo>
                    <a:pt x="1299" y="717"/>
                  </a:lnTo>
                  <a:lnTo>
                    <a:pt x="1318" y="601"/>
                  </a:lnTo>
                  <a:lnTo>
                    <a:pt x="1299" y="466"/>
                  </a:lnTo>
                  <a:lnTo>
                    <a:pt x="1260" y="369"/>
                  </a:lnTo>
                  <a:lnTo>
                    <a:pt x="1202" y="253"/>
                  </a:lnTo>
                  <a:lnTo>
                    <a:pt x="1124" y="175"/>
                  </a:lnTo>
                  <a:lnTo>
                    <a:pt x="1027" y="98"/>
                  </a:lnTo>
                  <a:lnTo>
                    <a:pt x="911" y="39"/>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498" name="Google Shape;1498;p26"/>
            <p:cNvSpPr/>
            <p:nvPr/>
          </p:nvSpPr>
          <p:spPr>
            <a:xfrm>
              <a:off x="9767250" y="4025925"/>
              <a:ext cx="32950" cy="30050"/>
            </a:xfrm>
            <a:custGeom>
              <a:avLst/>
              <a:gdLst/>
              <a:ahLst/>
              <a:cxnLst/>
              <a:rect l="l" t="t" r="r" b="b"/>
              <a:pathLst>
                <a:path w="1318" h="1202" fill="none" extrusionOk="0">
                  <a:moveTo>
                    <a:pt x="659" y="1"/>
                  </a:moveTo>
                  <a:lnTo>
                    <a:pt x="659" y="1"/>
                  </a:lnTo>
                  <a:lnTo>
                    <a:pt x="524" y="1"/>
                  </a:lnTo>
                  <a:lnTo>
                    <a:pt x="407" y="39"/>
                  </a:lnTo>
                  <a:lnTo>
                    <a:pt x="291" y="98"/>
                  </a:lnTo>
                  <a:lnTo>
                    <a:pt x="194" y="175"/>
                  </a:lnTo>
                  <a:lnTo>
                    <a:pt x="117" y="253"/>
                  </a:lnTo>
                  <a:lnTo>
                    <a:pt x="59" y="369"/>
                  </a:lnTo>
                  <a:lnTo>
                    <a:pt x="20" y="466"/>
                  </a:lnTo>
                  <a:lnTo>
                    <a:pt x="0" y="601"/>
                  </a:lnTo>
                  <a:lnTo>
                    <a:pt x="0" y="601"/>
                  </a:lnTo>
                  <a:lnTo>
                    <a:pt x="20" y="717"/>
                  </a:lnTo>
                  <a:lnTo>
                    <a:pt x="59" y="834"/>
                  </a:lnTo>
                  <a:lnTo>
                    <a:pt x="117" y="931"/>
                  </a:lnTo>
                  <a:lnTo>
                    <a:pt x="194" y="1008"/>
                  </a:lnTo>
                  <a:lnTo>
                    <a:pt x="291" y="1086"/>
                  </a:lnTo>
                  <a:lnTo>
                    <a:pt x="407" y="1144"/>
                  </a:lnTo>
                  <a:lnTo>
                    <a:pt x="524" y="1182"/>
                  </a:lnTo>
                  <a:lnTo>
                    <a:pt x="659" y="1202"/>
                  </a:lnTo>
                  <a:lnTo>
                    <a:pt x="659" y="1202"/>
                  </a:lnTo>
                  <a:lnTo>
                    <a:pt x="795" y="1182"/>
                  </a:lnTo>
                  <a:lnTo>
                    <a:pt x="911" y="1144"/>
                  </a:lnTo>
                  <a:lnTo>
                    <a:pt x="1027" y="1086"/>
                  </a:lnTo>
                  <a:lnTo>
                    <a:pt x="1124" y="1008"/>
                  </a:lnTo>
                  <a:lnTo>
                    <a:pt x="1202" y="931"/>
                  </a:lnTo>
                  <a:lnTo>
                    <a:pt x="1260" y="834"/>
                  </a:lnTo>
                  <a:lnTo>
                    <a:pt x="1299" y="717"/>
                  </a:lnTo>
                  <a:lnTo>
                    <a:pt x="1318" y="601"/>
                  </a:lnTo>
                  <a:lnTo>
                    <a:pt x="1318" y="601"/>
                  </a:lnTo>
                  <a:lnTo>
                    <a:pt x="1299" y="466"/>
                  </a:lnTo>
                  <a:lnTo>
                    <a:pt x="1260" y="369"/>
                  </a:lnTo>
                  <a:lnTo>
                    <a:pt x="1202" y="253"/>
                  </a:lnTo>
                  <a:lnTo>
                    <a:pt x="1124" y="175"/>
                  </a:lnTo>
                  <a:lnTo>
                    <a:pt x="1027" y="98"/>
                  </a:lnTo>
                  <a:lnTo>
                    <a:pt x="911" y="39"/>
                  </a:lnTo>
                  <a:lnTo>
                    <a:pt x="795" y="1"/>
                  </a:lnTo>
                  <a:lnTo>
                    <a:pt x="659"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499" name="Google Shape;1499;p26"/>
            <p:cNvSpPr/>
            <p:nvPr/>
          </p:nvSpPr>
          <p:spPr>
            <a:xfrm>
              <a:off x="9868475" y="4020600"/>
              <a:ext cx="32475" cy="30050"/>
            </a:xfrm>
            <a:custGeom>
              <a:avLst/>
              <a:gdLst/>
              <a:ahLst/>
              <a:cxnLst/>
              <a:rect l="l" t="t" r="r" b="b"/>
              <a:pathLst>
                <a:path w="1299" h="1202" extrusionOk="0">
                  <a:moveTo>
                    <a:pt x="659" y="1"/>
                  </a:moveTo>
                  <a:lnTo>
                    <a:pt x="524" y="20"/>
                  </a:lnTo>
                  <a:lnTo>
                    <a:pt x="388" y="39"/>
                  </a:lnTo>
                  <a:lnTo>
                    <a:pt x="291" y="97"/>
                  </a:lnTo>
                  <a:lnTo>
                    <a:pt x="194" y="175"/>
                  </a:lnTo>
                  <a:lnTo>
                    <a:pt x="98" y="272"/>
                  </a:lnTo>
                  <a:lnTo>
                    <a:pt x="39" y="369"/>
                  </a:lnTo>
                  <a:lnTo>
                    <a:pt x="1" y="485"/>
                  </a:lnTo>
                  <a:lnTo>
                    <a:pt x="1" y="601"/>
                  </a:lnTo>
                  <a:lnTo>
                    <a:pt x="1" y="717"/>
                  </a:lnTo>
                  <a:lnTo>
                    <a:pt x="39" y="834"/>
                  </a:lnTo>
                  <a:lnTo>
                    <a:pt x="98" y="930"/>
                  </a:lnTo>
                  <a:lnTo>
                    <a:pt x="194" y="1027"/>
                  </a:lnTo>
                  <a:lnTo>
                    <a:pt x="291" y="1105"/>
                  </a:lnTo>
                  <a:lnTo>
                    <a:pt x="388" y="1144"/>
                  </a:lnTo>
                  <a:lnTo>
                    <a:pt x="524" y="1182"/>
                  </a:lnTo>
                  <a:lnTo>
                    <a:pt x="659" y="1202"/>
                  </a:lnTo>
                  <a:lnTo>
                    <a:pt x="776" y="1182"/>
                  </a:lnTo>
                  <a:lnTo>
                    <a:pt x="911" y="1144"/>
                  </a:lnTo>
                  <a:lnTo>
                    <a:pt x="1027" y="1105"/>
                  </a:lnTo>
                  <a:lnTo>
                    <a:pt x="1124" y="1027"/>
                  </a:lnTo>
                  <a:lnTo>
                    <a:pt x="1202" y="930"/>
                  </a:lnTo>
                  <a:lnTo>
                    <a:pt x="1260" y="834"/>
                  </a:lnTo>
                  <a:lnTo>
                    <a:pt x="1299" y="717"/>
                  </a:lnTo>
                  <a:lnTo>
                    <a:pt x="1299" y="601"/>
                  </a:lnTo>
                  <a:lnTo>
                    <a:pt x="1299" y="485"/>
                  </a:lnTo>
                  <a:lnTo>
                    <a:pt x="1260" y="369"/>
                  </a:lnTo>
                  <a:lnTo>
                    <a:pt x="1202" y="272"/>
                  </a:lnTo>
                  <a:lnTo>
                    <a:pt x="1124" y="175"/>
                  </a:lnTo>
                  <a:lnTo>
                    <a:pt x="1027" y="97"/>
                  </a:lnTo>
                  <a:lnTo>
                    <a:pt x="911" y="39"/>
                  </a:lnTo>
                  <a:lnTo>
                    <a:pt x="776"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00" name="Google Shape;1500;p26"/>
            <p:cNvSpPr/>
            <p:nvPr/>
          </p:nvSpPr>
          <p:spPr>
            <a:xfrm>
              <a:off x="9868475" y="4020600"/>
              <a:ext cx="32475" cy="30050"/>
            </a:xfrm>
            <a:custGeom>
              <a:avLst/>
              <a:gdLst/>
              <a:ahLst/>
              <a:cxnLst/>
              <a:rect l="l" t="t" r="r" b="b"/>
              <a:pathLst>
                <a:path w="1299" h="1202" fill="none" extrusionOk="0">
                  <a:moveTo>
                    <a:pt x="659" y="1"/>
                  </a:moveTo>
                  <a:lnTo>
                    <a:pt x="659" y="1"/>
                  </a:lnTo>
                  <a:lnTo>
                    <a:pt x="524" y="20"/>
                  </a:lnTo>
                  <a:lnTo>
                    <a:pt x="388" y="39"/>
                  </a:lnTo>
                  <a:lnTo>
                    <a:pt x="291" y="97"/>
                  </a:lnTo>
                  <a:lnTo>
                    <a:pt x="194" y="175"/>
                  </a:lnTo>
                  <a:lnTo>
                    <a:pt x="98" y="272"/>
                  </a:lnTo>
                  <a:lnTo>
                    <a:pt x="39" y="369"/>
                  </a:lnTo>
                  <a:lnTo>
                    <a:pt x="1" y="485"/>
                  </a:lnTo>
                  <a:lnTo>
                    <a:pt x="1" y="601"/>
                  </a:lnTo>
                  <a:lnTo>
                    <a:pt x="1" y="601"/>
                  </a:lnTo>
                  <a:lnTo>
                    <a:pt x="1" y="717"/>
                  </a:lnTo>
                  <a:lnTo>
                    <a:pt x="39" y="834"/>
                  </a:lnTo>
                  <a:lnTo>
                    <a:pt x="98" y="930"/>
                  </a:lnTo>
                  <a:lnTo>
                    <a:pt x="194" y="1027"/>
                  </a:lnTo>
                  <a:lnTo>
                    <a:pt x="291" y="1105"/>
                  </a:lnTo>
                  <a:lnTo>
                    <a:pt x="388" y="1144"/>
                  </a:lnTo>
                  <a:lnTo>
                    <a:pt x="524" y="1182"/>
                  </a:lnTo>
                  <a:lnTo>
                    <a:pt x="659" y="1202"/>
                  </a:lnTo>
                  <a:lnTo>
                    <a:pt x="659" y="1202"/>
                  </a:lnTo>
                  <a:lnTo>
                    <a:pt x="776" y="1182"/>
                  </a:lnTo>
                  <a:lnTo>
                    <a:pt x="911" y="1144"/>
                  </a:lnTo>
                  <a:lnTo>
                    <a:pt x="1027" y="1105"/>
                  </a:lnTo>
                  <a:lnTo>
                    <a:pt x="1124" y="1027"/>
                  </a:lnTo>
                  <a:lnTo>
                    <a:pt x="1202" y="930"/>
                  </a:lnTo>
                  <a:lnTo>
                    <a:pt x="1260" y="834"/>
                  </a:lnTo>
                  <a:lnTo>
                    <a:pt x="1299" y="717"/>
                  </a:lnTo>
                  <a:lnTo>
                    <a:pt x="1299" y="601"/>
                  </a:lnTo>
                  <a:lnTo>
                    <a:pt x="1299" y="601"/>
                  </a:lnTo>
                  <a:lnTo>
                    <a:pt x="1299" y="485"/>
                  </a:lnTo>
                  <a:lnTo>
                    <a:pt x="1260" y="369"/>
                  </a:lnTo>
                  <a:lnTo>
                    <a:pt x="1202" y="272"/>
                  </a:lnTo>
                  <a:lnTo>
                    <a:pt x="1124" y="175"/>
                  </a:lnTo>
                  <a:lnTo>
                    <a:pt x="1027" y="97"/>
                  </a:lnTo>
                  <a:lnTo>
                    <a:pt x="911" y="39"/>
                  </a:lnTo>
                  <a:lnTo>
                    <a:pt x="776" y="20"/>
                  </a:lnTo>
                  <a:lnTo>
                    <a:pt x="659"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501" name="Google Shape;1501;p26"/>
            <p:cNvSpPr/>
            <p:nvPr/>
          </p:nvSpPr>
          <p:spPr>
            <a:xfrm>
              <a:off x="9949850" y="4055950"/>
              <a:ext cx="32950" cy="29575"/>
            </a:xfrm>
            <a:custGeom>
              <a:avLst/>
              <a:gdLst/>
              <a:ahLst/>
              <a:cxnLst/>
              <a:rect l="l" t="t" r="r" b="b"/>
              <a:pathLst>
                <a:path w="1318" h="1183" extrusionOk="0">
                  <a:moveTo>
                    <a:pt x="524" y="1"/>
                  </a:moveTo>
                  <a:lnTo>
                    <a:pt x="407" y="40"/>
                  </a:lnTo>
                  <a:lnTo>
                    <a:pt x="291" y="98"/>
                  </a:lnTo>
                  <a:lnTo>
                    <a:pt x="194" y="175"/>
                  </a:lnTo>
                  <a:lnTo>
                    <a:pt x="117" y="253"/>
                  </a:lnTo>
                  <a:lnTo>
                    <a:pt x="59" y="350"/>
                  </a:lnTo>
                  <a:lnTo>
                    <a:pt x="20" y="466"/>
                  </a:lnTo>
                  <a:lnTo>
                    <a:pt x="0" y="582"/>
                  </a:lnTo>
                  <a:lnTo>
                    <a:pt x="20" y="718"/>
                  </a:lnTo>
                  <a:lnTo>
                    <a:pt x="59" y="815"/>
                  </a:lnTo>
                  <a:lnTo>
                    <a:pt x="117" y="931"/>
                  </a:lnTo>
                  <a:lnTo>
                    <a:pt x="194" y="1008"/>
                  </a:lnTo>
                  <a:lnTo>
                    <a:pt x="291" y="1086"/>
                  </a:lnTo>
                  <a:lnTo>
                    <a:pt x="407" y="1144"/>
                  </a:lnTo>
                  <a:lnTo>
                    <a:pt x="524" y="1183"/>
                  </a:lnTo>
                  <a:lnTo>
                    <a:pt x="795" y="1183"/>
                  </a:lnTo>
                  <a:lnTo>
                    <a:pt x="911" y="1144"/>
                  </a:lnTo>
                  <a:lnTo>
                    <a:pt x="1027" y="1086"/>
                  </a:lnTo>
                  <a:lnTo>
                    <a:pt x="1124" y="1008"/>
                  </a:lnTo>
                  <a:lnTo>
                    <a:pt x="1202" y="931"/>
                  </a:lnTo>
                  <a:lnTo>
                    <a:pt x="1260" y="815"/>
                  </a:lnTo>
                  <a:lnTo>
                    <a:pt x="1299" y="718"/>
                  </a:lnTo>
                  <a:lnTo>
                    <a:pt x="1318" y="582"/>
                  </a:lnTo>
                  <a:lnTo>
                    <a:pt x="1299" y="466"/>
                  </a:lnTo>
                  <a:lnTo>
                    <a:pt x="1260" y="350"/>
                  </a:lnTo>
                  <a:lnTo>
                    <a:pt x="1202" y="253"/>
                  </a:lnTo>
                  <a:lnTo>
                    <a:pt x="1124" y="175"/>
                  </a:lnTo>
                  <a:lnTo>
                    <a:pt x="1027" y="98"/>
                  </a:lnTo>
                  <a:lnTo>
                    <a:pt x="911" y="40"/>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02" name="Google Shape;1502;p26"/>
            <p:cNvSpPr/>
            <p:nvPr/>
          </p:nvSpPr>
          <p:spPr>
            <a:xfrm>
              <a:off x="9949850" y="4055950"/>
              <a:ext cx="32950" cy="29575"/>
            </a:xfrm>
            <a:custGeom>
              <a:avLst/>
              <a:gdLst/>
              <a:ahLst/>
              <a:cxnLst/>
              <a:rect l="l" t="t" r="r" b="b"/>
              <a:pathLst>
                <a:path w="1318" h="1183" fill="none" extrusionOk="0">
                  <a:moveTo>
                    <a:pt x="659" y="1"/>
                  </a:moveTo>
                  <a:lnTo>
                    <a:pt x="659" y="1"/>
                  </a:lnTo>
                  <a:lnTo>
                    <a:pt x="524" y="1"/>
                  </a:lnTo>
                  <a:lnTo>
                    <a:pt x="407" y="40"/>
                  </a:lnTo>
                  <a:lnTo>
                    <a:pt x="291" y="98"/>
                  </a:lnTo>
                  <a:lnTo>
                    <a:pt x="194" y="175"/>
                  </a:lnTo>
                  <a:lnTo>
                    <a:pt x="117" y="253"/>
                  </a:lnTo>
                  <a:lnTo>
                    <a:pt x="59" y="350"/>
                  </a:lnTo>
                  <a:lnTo>
                    <a:pt x="20" y="466"/>
                  </a:lnTo>
                  <a:lnTo>
                    <a:pt x="0" y="582"/>
                  </a:lnTo>
                  <a:lnTo>
                    <a:pt x="0" y="582"/>
                  </a:lnTo>
                  <a:lnTo>
                    <a:pt x="20" y="718"/>
                  </a:lnTo>
                  <a:lnTo>
                    <a:pt x="59" y="815"/>
                  </a:lnTo>
                  <a:lnTo>
                    <a:pt x="117" y="931"/>
                  </a:lnTo>
                  <a:lnTo>
                    <a:pt x="194" y="1008"/>
                  </a:lnTo>
                  <a:lnTo>
                    <a:pt x="291" y="1086"/>
                  </a:lnTo>
                  <a:lnTo>
                    <a:pt x="407" y="1144"/>
                  </a:lnTo>
                  <a:lnTo>
                    <a:pt x="524" y="1183"/>
                  </a:lnTo>
                  <a:lnTo>
                    <a:pt x="659" y="1183"/>
                  </a:lnTo>
                  <a:lnTo>
                    <a:pt x="659" y="1183"/>
                  </a:lnTo>
                  <a:lnTo>
                    <a:pt x="795" y="1183"/>
                  </a:lnTo>
                  <a:lnTo>
                    <a:pt x="911" y="1144"/>
                  </a:lnTo>
                  <a:lnTo>
                    <a:pt x="1027" y="1086"/>
                  </a:lnTo>
                  <a:lnTo>
                    <a:pt x="1124" y="1008"/>
                  </a:lnTo>
                  <a:lnTo>
                    <a:pt x="1202" y="931"/>
                  </a:lnTo>
                  <a:lnTo>
                    <a:pt x="1260" y="815"/>
                  </a:lnTo>
                  <a:lnTo>
                    <a:pt x="1299" y="718"/>
                  </a:lnTo>
                  <a:lnTo>
                    <a:pt x="1318" y="582"/>
                  </a:lnTo>
                  <a:lnTo>
                    <a:pt x="1318" y="582"/>
                  </a:lnTo>
                  <a:lnTo>
                    <a:pt x="1299" y="466"/>
                  </a:lnTo>
                  <a:lnTo>
                    <a:pt x="1260" y="350"/>
                  </a:lnTo>
                  <a:lnTo>
                    <a:pt x="1202" y="253"/>
                  </a:lnTo>
                  <a:lnTo>
                    <a:pt x="1124" y="175"/>
                  </a:lnTo>
                  <a:lnTo>
                    <a:pt x="1027" y="98"/>
                  </a:lnTo>
                  <a:lnTo>
                    <a:pt x="911" y="40"/>
                  </a:lnTo>
                  <a:lnTo>
                    <a:pt x="795" y="1"/>
                  </a:lnTo>
                  <a:lnTo>
                    <a:pt x="659"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503" name="Google Shape;1503;p26"/>
            <p:cNvSpPr/>
            <p:nvPr/>
          </p:nvSpPr>
          <p:spPr>
            <a:xfrm>
              <a:off x="10072875" y="4035625"/>
              <a:ext cx="32950" cy="30050"/>
            </a:xfrm>
            <a:custGeom>
              <a:avLst/>
              <a:gdLst/>
              <a:ahLst/>
              <a:cxnLst/>
              <a:rect l="l" t="t" r="r" b="b"/>
              <a:pathLst>
                <a:path w="1318" h="1202" extrusionOk="0">
                  <a:moveTo>
                    <a:pt x="659" y="0"/>
                  </a:moveTo>
                  <a:lnTo>
                    <a:pt x="524" y="20"/>
                  </a:lnTo>
                  <a:lnTo>
                    <a:pt x="407" y="39"/>
                  </a:lnTo>
                  <a:lnTo>
                    <a:pt x="291" y="97"/>
                  </a:lnTo>
                  <a:lnTo>
                    <a:pt x="194" y="175"/>
                  </a:lnTo>
                  <a:lnTo>
                    <a:pt x="117" y="271"/>
                  </a:lnTo>
                  <a:lnTo>
                    <a:pt x="59" y="368"/>
                  </a:lnTo>
                  <a:lnTo>
                    <a:pt x="20" y="484"/>
                  </a:lnTo>
                  <a:lnTo>
                    <a:pt x="1" y="601"/>
                  </a:lnTo>
                  <a:lnTo>
                    <a:pt x="20" y="717"/>
                  </a:lnTo>
                  <a:lnTo>
                    <a:pt x="59" y="833"/>
                  </a:lnTo>
                  <a:lnTo>
                    <a:pt x="117" y="930"/>
                  </a:lnTo>
                  <a:lnTo>
                    <a:pt x="194" y="1027"/>
                  </a:lnTo>
                  <a:lnTo>
                    <a:pt x="291" y="1085"/>
                  </a:lnTo>
                  <a:lnTo>
                    <a:pt x="407" y="1143"/>
                  </a:lnTo>
                  <a:lnTo>
                    <a:pt x="524" y="1182"/>
                  </a:lnTo>
                  <a:lnTo>
                    <a:pt x="659" y="1201"/>
                  </a:lnTo>
                  <a:lnTo>
                    <a:pt x="795" y="1182"/>
                  </a:lnTo>
                  <a:lnTo>
                    <a:pt x="911" y="1143"/>
                  </a:lnTo>
                  <a:lnTo>
                    <a:pt x="1027" y="1085"/>
                  </a:lnTo>
                  <a:lnTo>
                    <a:pt x="1124" y="1027"/>
                  </a:lnTo>
                  <a:lnTo>
                    <a:pt x="1202" y="930"/>
                  </a:lnTo>
                  <a:lnTo>
                    <a:pt x="1260" y="833"/>
                  </a:lnTo>
                  <a:lnTo>
                    <a:pt x="1299" y="717"/>
                  </a:lnTo>
                  <a:lnTo>
                    <a:pt x="1318" y="601"/>
                  </a:lnTo>
                  <a:lnTo>
                    <a:pt x="1299" y="484"/>
                  </a:lnTo>
                  <a:lnTo>
                    <a:pt x="1260" y="368"/>
                  </a:lnTo>
                  <a:lnTo>
                    <a:pt x="1202" y="271"/>
                  </a:lnTo>
                  <a:lnTo>
                    <a:pt x="1124" y="175"/>
                  </a:lnTo>
                  <a:lnTo>
                    <a:pt x="1027" y="97"/>
                  </a:lnTo>
                  <a:lnTo>
                    <a:pt x="911" y="3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04" name="Google Shape;1504;p26"/>
            <p:cNvSpPr/>
            <p:nvPr/>
          </p:nvSpPr>
          <p:spPr>
            <a:xfrm>
              <a:off x="10072875" y="4035625"/>
              <a:ext cx="32950" cy="30050"/>
            </a:xfrm>
            <a:custGeom>
              <a:avLst/>
              <a:gdLst/>
              <a:ahLst/>
              <a:cxnLst/>
              <a:rect l="l" t="t" r="r" b="b"/>
              <a:pathLst>
                <a:path w="1318" h="1202" fill="none" extrusionOk="0">
                  <a:moveTo>
                    <a:pt x="659" y="0"/>
                  </a:moveTo>
                  <a:lnTo>
                    <a:pt x="659" y="0"/>
                  </a:lnTo>
                  <a:lnTo>
                    <a:pt x="524" y="20"/>
                  </a:lnTo>
                  <a:lnTo>
                    <a:pt x="407" y="39"/>
                  </a:lnTo>
                  <a:lnTo>
                    <a:pt x="291" y="97"/>
                  </a:lnTo>
                  <a:lnTo>
                    <a:pt x="194" y="175"/>
                  </a:lnTo>
                  <a:lnTo>
                    <a:pt x="117" y="271"/>
                  </a:lnTo>
                  <a:lnTo>
                    <a:pt x="59" y="368"/>
                  </a:lnTo>
                  <a:lnTo>
                    <a:pt x="20" y="484"/>
                  </a:lnTo>
                  <a:lnTo>
                    <a:pt x="1" y="601"/>
                  </a:lnTo>
                  <a:lnTo>
                    <a:pt x="1" y="601"/>
                  </a:lnTo>
                  <a:lnTo>
                    <a:pt x="20" y="717"/>
                  </a:lnTo>
                  <a:lnTo>
                    <a:pt x="59" y="833"/>
                  </a:lnTo>
                  <a:lnTo>
                    <a:pt x="117" y="930"/>
                  </a:lnTo>
                  <a:lnTo>
                    <a:pt x="194" y="1027"/>
                  </a:lnTo>
                  <a:lnTo>
                    <a:pt x="291" y="1085"/>
                  </a:lnTo>
                  <a:lnTo>
                    <a:pt x="407" y="1143"/>
                  </a:lnTo>
                  <a:lnTo>
                    <a:pt x="524" y="1182"/>
                  </a:lnTo>
                  <a:lnTo>
                    <a:pt x="659" y="1201"/>
                  </a:lnTo>
                  <a:lnTo>
                    <a:pt x="659" y="1201"/>
                  </a:lnTo>
                  <a:lnTo>
                    <a:pt x="795" y="1182"/>
                  </a:lnTo>
                  <a:lnTo>
                    <a:pt x="911" y="1143"/>
                  </a:lnTo>
                  <a:lnTo>
                    <a:pt x="1027" y="1085"/>
                  </a:lnTo>
                  <a:lnTo>
                    <a:pt x="1124" y="1027"/>
                  </a:lnTo>
                  <a:lnTo>
                    <a:pt x="1202" y="930"/>
                  </a:lnTo>
                  <a:lnTo>
                    <a:pt x="1260" y="833"/>
                  </a:lnTo>
                  <a:lnTo>
                    <a:pt x="1299" y="717"/>
                  </a:lnTo>
                  <a:lnTo>
                    <a:pt x="1318" y="601"/>
                  </a:lnTo>
                  <a:lnTo>
                    <a:pt x="1318" y="601"/>
                  </a:lnTo>
                  <a:lnTo>
                    <a:pt x="1299" y="484"/>
                  </a:lnTo>
                  <a:lnTo>
                    <a:pt x="1260" y="368"/>
                  </a:lnTo>
                  <a:lnTo>
                    <a:pt x="1202" y="271"/>
                  </a:lnTo>
                  <a:lnTo>
                    <a:pt x="1124" y="175"/>
                  </a:lnTo>
                  <a:lnTo>
                    <a:pt x="1027" y="97"/>
                  </a:lnTo>
                  <a:lnTo>
                    <a:pt x="911" y="39"/>
                  </a:lnTo>
                  <a:lnTo>
                    <a:pt x="795" y="20"/>
                  </a:lnTo>
                  <a:lnTo>
                    <a:pt x="659"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505" name="Google Shape;1505;p26"/>
            <p:cNvSpPr/>
            <p:nvPr/>
          </p:nvSpPr>
          <p:spPr>
            <a:xfrm>
              <a:off x="10142625" y="4087925"/>
              <a:ext cx="32950" cy="30050"/>
            </a:xfrm>
            <a:custGeom>
              <a:avLst/>
              <a:gdLst/>
              <a:ahLst/>
              <a:cxnLst/>
              <a:rect l="l" t="t" r="r" b="b"/>
              <a:pathLst>
                <a:path w="1318" h="1202" extrusionOk="0">
                  <a:moveTo>
                    <a:pt x="659" y="1"/>
                  </a:moveTo>
                  <a:lnTo>
                    <a:pt x="523" y="20"/>
                  </a:lnTo>
                  <a:lnTo>
                    <a:pt x="407" y="39"/>
                  </a:lnTo>
                  <a:lnTo>
                    <a:pt x="291" y="97"/>
                  </a:lnTo>
                  <a:lnTo>
                    <a:pt x="194" y="175"/>
                  </a:lnTo>
                  <a:lnTo>
                    <a:pt x="117" y="272"/>
                  </a:lnTo>
                  <a:lnTo>
                    <a:pt x="58" y="369"/>
                  </a:lnTo>
                  <a:lnTo>
                    <a:pt x="20" y="485"/>
                  </a:lnTo>
                  <a:lnTo>
                    <a:pt x="0" y="601"/>
                  </a:lnTo>
                  <a:lnTo>
                    <a:pt x="20" y="717"/>
                  </a:lnTo>
                  <a:lnTo>
                    <a:pt x="58" y="834"/>
                  </a:lnTo>
                  <a:lnTo>
                    <a:pt x="117" y="930"/>
                  </a:lnTo>
                  <a:lnTo>
                    <a:pt x="194" y="1027"/>
                  </a:lnTo>
                  <a:lnTo>
                    <a:pt x="291" y="1085"/>
                  </a:lnTo>
                  <a:lnTo>
                    <a:pt x="407" y="1144"/>
                  </a:lnTo>
                  <a:lnTo>
                    <a:pt x="523" y="1182"/>
                  </a:lnTo>
                  <a:lnTo>
                    <a:pt x="659" y="1202"/>
                  </a:lnTo>
                  <a:lnTo>
                    <a:pt x="795" y="1182"/>
                  </a:lnTo>
                  <a:lnTo>
                    <a:pt x="911" y="1144"/>
                  </a:lnTo>
                  <a:lnTo>
                    <a:pt x="1027" y="1085"/>
                  </a:lnTo>
                  <a:lnTo>
                    <a:pt x="1124" y="1027"/>
                  </a:lnTo>
                  <a:lnTo>
                    <a:pt x="1202" y="930"/>
                  </a:lnTo>
                  <a:lnTo>
                    <a:pt x="1260" y="834"/>
                  </a:lnTo>
                  <a:lnTo>
                    <a:pt x="1298" y="717"/>
                  </a:lnTo>
                  <a:lnTo>
                    <a:pt x="1318" y="601"/>
                  </a:lnTo>
                  <a:lnTo>
                    <a:pt x="1298" y="485"/>
                  </a:lnTo>
                  <a:lnTo>
                    <a:pt x="1260" y="369"/>
                  </a:lnTo>
                  <a:lnTo>
                    <a:pt x="1202" y="272"/>
                  </a:lnTo>
                  <a:lnTo>
                    <a:pt x="1124" y="175"/>
                  </a:lnTo>
                  <a:lnTo>
                    <a:pt x="1027" y="97"/>
                  </a:lnTo>
                  <a:lnTo>
                    <a:pt x="911" y="39"/>
                  </a:lnTo>
                  <a:lnTo>
                    <a:pt x="795"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06" name="Google Shape;1506;p26"/>
            <p:cNvSpPr/>
            <p:nvPr/>
          </p:nvSpPr>
          <p:spPr>
            <a:xfrm>
              <a:off x="10142625" y="4087925"/>
              <a:ext cx="32950" cy="30050"/>
            </a:xfrm>
            <a:custGeom>
              <a:avLst/>
              <a:gdLst/>
              <a:ahLst/>
              <a:cxnLst/>
              <a:rect l="l" t="t" r="r" b="b"/>
              <a:pathLst>
                <a:path w="1318" h="1202" fill="none" extrusionOk="0">
                  <a:moveTo>
                    <a:pt x="659" y="1"/>
                  </a:moveTo>
                  <a:lnTo>
                    <a:pt x="659" y="1"/>
                  </a:lnTo>
                  <a:lnTo>
                    <a:pt x="523" y="20"/>
                  </a:lnTo>
                  <a:lnTo>
                    <a:pt x="407" y="39"/>
                  </a:lnTo>
                  <a:lnTo>
                    <a:pt x="291" y="97"/>
                  </a:lnTo>
                  <a:lnTo>
                    <a:pt x="194" y="175"/>
                  </a:lnTo>
                  <a:lnTo>
                    <a:pt x="117" y="272"/>
                  </a:lnTo>
                  <a:lnTo>
                    <a:pt x="58" y="369"/>
                  </a:lnTo>
                  <a:lnTo>
                    <a:pt x="20" y="485"/>
                  </a:lnTo>
                  <a:lnTo>
                    <a:pt x="0" y="601"/>
                  </a:lnTo>
                  <a:lnTo>
                    <a:pt x="0" y="601"/>
                  </a:lnTo>
                  <a:lnTo>
                    <a:pt x="20" y="717"/>
                  </a:lnTo>
                  <a:lnTo>
                    <a:pt x="58" y="834"/>
                  </a:lnTo>
                  <a:lnTo>
                    <a:pt x="117" y="930"/>
                  </a:lnTo>
                  <a:lnTo>
                    <a:pt x="194" y="1027"/>
                  </a:lnTo>
                  <a:lnTo>
                    <a:pt x="291" y="1085"/>
                  </a:lnTo>
                  <a:lnTo>
                    <a:pt x="407" y="1144"/>
                  </a:lnTo>
                  <a:lnTo>
                    <a:pt x="523" y="1182"/>
                  </a:lnTo>
                  <a:lnTo>
                    <a:pt x="659" y="1202"/>
                  </a:lnTo>
                  <a:lnTo>
                    <a:pt x="659" y="1202"/>
                  </a:lnTo>
                  <a:lnTo>
                    <a:pt x="795" y="1182"/>
                  </a:lnTo>
                  <a:lnTo>
                    <a:pt x="911" y="1144"/>
                  </a:lnTo>
                  <a:lnTo>
                    <a:pt x="1027" y="108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97"/>
                  </a:lnTo>
                  <a:lnTo>
                    <a:pt x="911" y="39"/>
                  </a:lnTo>
                  <a:lnTo>
                    <a:pt x="795" y="20"/>
                  </a:lnTo>
                  <a:lnTo>
                    <a:pt x="659"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507" name="Google Shape;1507;p26"/>
            <p:cNvSpPr/>
            <p:nvPr/>
          </p:nvSpPr>
          <p:spPr>
            <a:xfrm>
              <a:off x="100995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8"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08" name="Google Shape;1508;p26"/>
            <p:cNvSpPr/>
            <p:nvPr/>
          </p:nvSpPr>
          <p:spPr>
            <a:xfrm>
              <a:off x="100995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8" y="602"/>
                  </a:lnTo>
                  <a:lnTo>
                    <a:pt x="1318"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509" name="Google Shape;1509;p26"/>
            <p:cNvSpPr/>
            <p:nvPr/>
          </p:nvSpPr>
          <p:spPr>
            <a:xfrm>
              <a:off x="9992475" y="4149925"/>
              <a:ext cx="32950" cy="30050"/>
            </a:xfrm>
            <a:custGeom>
              <a:avLst/>
              <a:gdLst/>
              <a:ahLst/>
              <a:cxnLst/>
              <a:rect l="l" t="t" r="r" b="b"/>
              <a:pathLst>
                <a:path w="1318" h="1202" extrusionOk="0">
                  <a:moveTo>
                    <a:pt x="659" y="0"/>
                  </a:moveTo>
                  <a:lnTo>
                    <a:pt x="524" y="20"/>
                  </a:lnTo>
                  <a:lnTo>
                    <a:pt x="407" y="59"/>
                  </a:lnTo>
                  <a:lnTo>
                    <a:pt x="291" y="117"/>
                  </a:lnTo>
                  <a:lnTo>
                    <a:pt x="194" y="175"/>
                  </a:lnTo>
                  <a:lnTo>
                    <a:pt x="117" y="272"/>
                  </a:lnTo>
                  <a:lnTo>
                    <a:pt x="59" y="369"/>
                  </a:lnTo>
                  <a:lnTo>
                    <a:pt x="20" y="485"/>
                  </a:lnTo>
                  <a:lnTo>
                    <a:pt x="0" y="601"/>
                  </a:lnTo>
                  <a:lnTo>
                    <a:pt x="20" y="717"/>
                  </a:lnTo>
                  <a:lnTo>
                    <a:pt x="59" y="834"/>
                  </a:lnTo>
                  <a:lnTo>
                    <a:pt x="117" y="930"/>
                  </a:lnTo>
                  <a:lnTo>
                    <a:pt x="194" y="1027"/>
                  </a:lnTo>
                  <a:lnTo>
                    <a:pt x="291" y="1105"/>
                  </a:lnTo>
                  <a:lnTo>
                    <a:pt x="407" y="1163"/>
                  </a:lnTo>
                  <a:lnTo>
                    <a:pt x="524" y="1182"/>
                  </a:lnTo>
                  <a:lnTo>
                    <a:pt x="659" y="1202"/>
                  </a:lnTo>
                  <a:lnTo>
                    <a:pt x="795" y="1182"/>
                  </a:lnTo>
                  <a:lnTo>
                    <a:pt x="911" y="1163"/>
                  </a:lnTo>
                  <a:lnTo>
                    <a:pt x="1027" y="1105"/>
                  </a:lnTo>
                  <a:lnTo>
                    <a:pt x="1124" y="1027"/>
                  </a:lnTo>
                  <a:lnTo>
                    <a:pt x="1202" y="930"/>
                  </a:lnTo>
                  <a:lnTo>
                    <a:pt x="1260" y="834"/>
                  </a:lnTo>
                  <a:lnTo>
                    <a:pt x="1298" y="717"/>
                  </a:lnTo>
                  <a:lnTo>
                    <a:pt x="1318" y="601"/>
                  </a:lnTo>
                  <a:lnTo>
                    <a:pt x="1298" y="485"/>
                  </a:lnTo>
                  <a:lnTo>
                    <a:pt x="1260" y="369"/>
                  </a:lnTo>
                  <a:lnTo>
                    <a:pt x="1202" y="272"/>
                  </a:lnTo>
                  <a:lnTo>
                    <a:pt x="1124" y="175"/>
                  </a:lnTo>
                  <a:lnTo>
                    <a:pt x="1027" y="117"/>
                  </a:lnTo>
                  <a:lnTo>
                    <a:pt x="911" y="5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10" name="Google Shape;1510;p26"/>
            <p:cNvSpPr/>
            <p:nvPr/>
          </p:nvSpPr>
          <p:spPr>
            <a:xfrm>
              <a:off x="9992475" y="4149925"/>
              <a:ext cx="32950" cy="30050"/>
            </a:xfrm>
            <a:custGeom>
              <a:avLst/>
              <a:gdLst/>
              <a:ahLst/>
              <a:cxnLst/>
              <a:rect l="l" t="t" r="r" b="b"/>
              <a:pathLst>
                <a:path w="1318" h="1202" fill="none" extrusionOk="0">
                  <a:moveTo>
                    <a:pt x="659" y="0"/>
                  </a:moveTo>
                  <a:lnTo>
                    <a:pt x="659" y="0"/>
                  </a:lnTo>
                  <a:lnTo>
                    <a:pt x="524" y="20"/>
                  </a:lnTo>
                  <a:lnTo>
                    <a:pt x="407" y="59"/>
                  </a:lnTo>
                  <a:lnTo>
                    <a:pt x="291" y="117"/>
                  </a:lnTo>
                  <a:lnTo>
                    <a:pt x="194" y="175"/>
                  </a:lnTo>
                  <a:lnTo>
                    <a:pt x="117" y="272"/>
                  </a:lnTo>
                  <a:lnTo>
                    <a:pt x="59" y="369"/>
                  </a:lnTo>
                  <a:lnTo>
                    <a:pt x="20" y="485"/>
                  </a:lnTo>
                  <a:lnTo>
                    <a:pt x="0" y="601"/>
                  </a:lnTo>
                  <a:lnTo>
                    <a:pt x="0" y="601"/>
                  </a:lnTo>
                  <a:lnTo>
                    <a:pt x="20" y="717"/>
                  </a:lnTo>
                  <a:lnTo>
                    <a:pt x="59" y="834"/>
                  </a:lnTo>
                  <a:lnTo>
                    <a:pt x="117" y="930"/>
                  </a:lnTo>
                  <a:lnTo>
                    <a:pt x="194" y="1027"/>
                  </a:lnTo>
                  <a:lnTo>
                    <a:pt x="291" y="1105"/>
                  </a:lnTo>
                  <a:lnTo>
                    <a:pt x="407" y="1163"/>
                  </a:lnTo>
                  <a:lnTo>
                    <a:pt x="524" y="1182"/>
                  </a:lnTo>
                  <a:lnTo>
                    <a:pt x="659" y="1202"/>
                  </a:lnTo>
                  <a:lnTo>
                    <a:pt x="659" y="1202"/>
                  </a:lnTo>
                  <a:lnTo>
                    <a:pt x="795" y="1182"/>
                  </a:lnTo>
                  <a:lnTo>
                    <a:pt x="911" y="1163"/>
                  </a:lnTo>
                  <a:lnTo>
                    <a:pt x="1027" y="110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117"/>
                  </a:lnTo>
                  <a:lnTo>
                    <a:pt x="911" y="59"/>
                  </a:lnTo>
                  <a:lnTo>
                    <a:pt x="795" y="20"/>
                  </a:lnTo>
                  <a:lnTo>
                    <a:pt x="659"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511" name="Google Shape;1511;p26"/>
            <p:cNvSpPr/>
            <p:nvPr/>
          </p:nvSpPr>
          <p:spPr>
            <a:xfrm>
              <a:off x="9848125" y="4170750"/>
              <a:ext cx="32975" cy="30050"/>
            </a:xfrm>
            <a:custGeom>
              <a:avLst/>
              <a:gdLst/>
              <a:ahLst/>
              <a:cxnLst/>
              <a:rect l="l" t="t" r="r" b="b"/>
              <a:pathLst>
                <a:path w="1319" h="1202" extrusionOk="0">
                  <a:moveTo>
                    <a:pt x="660" y="1"/>
                  </a:moveTo>
                  <a:lnTo>
                    <a:pt x="524" y="20"/>
                  </a:lnTo>
                  <a:lnTo>
                    <a:pt x="388" y="59"/>
                  </a:lnTo>
                  <a:lnTo>
                    <a:pt x="292" y="97"/>
                  </a:lnTo>
                  <a:lnTo>
                    <a:pt x="195" y="175"/>
                  </a:lnTo>
                  <a:lnTo>
                    <a:pt x="98" y="272"/>
                  </a:lnTo>
                  <a:lnTo>
                    <a:pt x="40" y="369"/>
                  </a:lnTo>
                  <a:lnTo>
                    <a:pt x="1" y="485"/>
                  </a:lnTo>
                  <a:lnTo>
                    <a:pt x="1" y="601"/>
                  </a:lnTo>
                  <a:lnTo>
                    <a:pt x="1" y="717"/>
                  </a:lnTo>
                  <a:lnTo>
                    <a:pt x="40" y="834"/>
                  </a:lnTo>
                  <a:lnTo>
                    <a:pt x="98" y="930"/>
                  </a:lnTo>
                  <a:lnTo>
                    <a:pt x="195" y="1027"/>
                  </a:lnTo>
                  <a:lnTo>
                    <a:pt x="292" y="1105"/>
                  </a:lnTo>
                  <a:lnTo>
                    <a:pt x="388" y="1144"/>
                  </a:lnTo>
                  <a:lnTo>
                    <a:pt x="524" y="1182"/>
                  </a:lnTo>
                  <a:lnTo>
                    <a:pt x="660" y="1202"/>
                  </a:lnTo>
                  <a:lnTo>
                    <a:pt x="776" y="1182"/>
                  </a:lnTo>
                  <a:lnTo>
                    <a:pt x="912" y="1144"/>
                  </a:lnTo>
                  <a:lnTo>
                    <a:pt x="1028" y="1105"/>
                  </a:lnTo>
                  <a:lnTo>
                    <a:pt x="1125" y="1027"/>
                  </a:lnTo>
                  <a:lnTo>
                    <a:pt x="1202" y="930"/>
                  </a:lnTo>
                  <a:lnTo>
                    <a:pt x="1260" y="834"/>
                  </a:lnTo>
                  <a:lnTo>
                    <a:pt x="1299" y="717"/>
                  </a:lnTo>
                  <a:lnTo>
                    <a:pt x="1318" y="601"/>
                  </a:lnTo>
                  <a:lnTo>
                    <a:pt x="1299" y="485"/>
                  </a:lnTo>
                  <a:lnTo>
                    <a:pt x="1260" y="369"/>
                  </a:lnTo>
                  <a:lnTo>
                    <a:pt x="1202" y="272"/>
                  </a:lnTo>
                  <a:lnTo>
                    <a:pt x="1125" y="175"/>
                  </a:lnTo>
                  <a:lnTo>
                    <a:pt x="1028" y="97"/>
                  </a:lnTo>
                  <a:lnTo>
                    <a:pt x="912" y="59"/>
                  </a:lnTo>
                  <a:lnTo>
                    <a:pt x="776" y="20"/>
                  </a:lnTo>
                  <a:lnTo>
                    <a:pt x="660" y="1"/>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12" name="Google Shape;1512;p26"/>
            <p:cNvSpPr/>
            <p:nvPr/>
          </p:nvSpPr>
          <p:spPr>
            <a:xfrm>
              <a:off x="9848125" y="4170750"/>
              <a:ext cx="32975" cy="30050"/>
            </a:xfrm>
            <a:custGeom>
              <a:avLst/>
              <a:gdLst/>
              <a:ahLst/>
              <a:cxnLst/>
              <a:rect l="l" t="t" r="r" b="b"/>
              <a:pathLst>
                <a:path w="1319" h="1202" fill="none" extrusionOk="0">
                  <a:moveTo>
                    <a:pt x="660" y="1"/>
                  </a:moveTo>
                  <a:lnTo>
                    <a:pt x="660" y="1"/>
                  </a:lnTo>
                  <a:lnTo>
                    <a:pt x="524" y="20"/>
                  </a:lnTo>
                  <a:lnTo>
                    <a:pt x="388" y="59"/>
                  </a:lnTo>
                  <a:lnTo>
                    <a:pt x="292" y="97"/>
                  </a:lnTo>
                  <a:lnTo>
                    <a:pt x="195" y="175"/>
                  </a:lnTo>
                  <a:lnTo>
                    <a:pt x="98" y="272"/>
                  </a:lnTo>
                  <a:lnTo>
                    <a:pt x="40" y="369"/>
                  </a:lnTo>
                  <a:lnTo>
                    <a:pt x="1" y="485"/>
                  </a:lnTo>
                  <a:lnTo>
                    <a:pt x="1" y="601"/>
                  </a:lnTo>
                  <a:lnTo>
                    <a:pt x="1" y="601"/>
                  </a:lnTo>
                  <a:lnTo>
                    <a:pt x="1" y="717"/>
                  </a:lnTo>
                  <a:lnTo>
                    <a:pt x="40" y="834"/>
                  </a:lnTo>
                  <a:lnTo>
                    <a:pt x="98" y="930"/>
                  </a:lnTo>
                  <a:lnTo>
                    <a:pt x="195" y="1027"/>
                  </a:lnTo>
                  <a:lnTo>
                    <a:pt x="292" y="1105"/>
                  </a:lnTo>
                  <a:lnTo>
                    <a:pt x="388" y="1144"/>
                  </a:lnTo>
                  <a:lnTo>
                    <a:pt x="524" y="1182"/>
                  </a:lnTo>
                  <a:lnTo>
                    <a:pt x="660" y="1202"/>
                  </a:lnTo>
                  <a:lnTo>
                    <a:pt x="660" y="1202"/>
                  </a:lnTo>
                  <a:lnTo>
                    <a:pt x="776" y="1182"/>
                  </a:lnTo>
                  <a:lnTo>
                    <a:pt x="912" y="1144"/>
                  </a:lnTo>
                  <a:lnTo>
                    <a:pt x="1028" y="1105"/>
                  </a:lnTo>
                  <a:lnTo>
                    <a:pt x="1125" y="1027"/>
                  </a:lnTo>
                  <a:lnTo>
                    <a:pt x="1202" y="930"/>
                  </a:lnTo>
                  <a:lnTo>
                    <a:pt x="1260" y="834"/>
                  </a:lnTo>
                  <a:lnTo>
                    <a:pt x="1299" y="717"/>
                  </a:lnTo>
                  <a:lnTo>
                    <a:pt x="1318" y="601"/>
                  </a:lnTo>
                  <a:lnTo>
                    <a:pt x="1318" y="601"/>
                  </a:lnTo>
                  <a:lnTo>
                    <a:pt x="1299" y="485"/>
                  </a:lnTo>
                  <a:lnTo>
                    <a:pt x="1260" y="369"/>
                  </a:lnTo>
                  <a:lnTo>
                    <a:pt x="1202" y="272"/>
                  </a:lnTo>
                  <a:lnTo>
                    <a:pt x="1125" y="175"/>
                  </a:lnTo>
                  <a:lnTo>
                    <a:pt x="1028" y="97"/>
                  </a:lnTo>
                  <a:lnTo>
                    <a:pt x="912" y="59"/>
                  </a:lnTo>
                  <a:lnTo>
                    <a:pt x="776" y="20"/>
                  </a:lnTo>
                  <a:lnTo>
                    <a:pt x="660"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513" name="Google Shape;1513;p26"/>
            <p:cNvSpPr/>
            <p:nvPr/>
          </p:nvSpPr>
          <p:spPr>
            <a:xfrm>
              <a:off x="9589000" y="4096650"/>
              <a:ext cx="32975" cy="29575"/>
            </a:xfrm>
            <a:custGeom>
              <a:avLst/>
              <a:gdLst/>
              <a:ahLst/>
              <a:cxnLst/>
              <a:rect l="l" t="t" r="r" b="b"/>
              <a:pathLst>
                <a:path w="1319" h="1183" extrusionOk="0">
                  <a:moveTo>
                    <a:pt x="524" y="0"/>
                  </a:moveTo>
                  <a:lnTo>
                    <a:pt x="408" y="39"/>
                  </a:lnTo>
                  <a:lnTo>
                    <a:pt x="291" y="97"/>
                  </a:lnTo>
                  <a:lnTo>
                    <a:pt x="195" y="175"/>
                  </a:lnTo>
                  <a:lnTo>
                    <a:pt x="117" y="252"/>
                  </a:lnTo>
                  <a:lnTo>
                    <a:pt x="59" y="368"/>
                  </a:lnTo>
                  <a:lnTo>
                    <a:pt x="20" y="465"/>
                  </a:lnTo>
                  <a:lnTo>
                    <a:pt x="1" y="601"/>
                  </a:lnTo>
                  <a:lnTo>
                    <a:pt x="20" y="717"/>
                  </a:lnTo>
                  <a:lnTo>
                    <a:pt x="59" y="833"/>
                  </a:lnTo>
                  <a:lnTo>
                    <a:pt x="117" y="930"/>
                  </a:lnTo>
                  <a:lnTo>
                    <a:pt x="195" y="1008"/>
                  </a:lnTo>
                  <a:lnTo>
                    <a:pt x="291" y="1085"/>
                  </a:lnTo>
                  <a:lnTo>
                    <a:pt x="408" y="1143"/>
                  </a:lnTo>
                  <a:lnTo>
                    <a:pt x="524" y="1182"/>
                  </a:lnTo>
                  <a:lnTo>
                    <a:pt x="795" y="1182"/>
                  </a:lnTo>
                  <a:lnTo>
                    <a:pt x="911" y="1143"/>
                  </a:lnTo>
                  <a:lnTo>
                    <a:pt x="1028" y="1085"/>
                  </a:lnTo>
                  <a:lnTo>
                    <a:pt x="1125" y="1008"/>
                  </a:lnTo>
                  <a:lnTo>
                    <a:pt x="1202" y="930"/>
                  </a:lnTo>
                  <a:lnTo>
                    <a:pt x="1280" y="833"/>
                  </a:lnTo>
                  <a:lnTo>
                    <a:pt x="1318" y="717"/>
                  </a:lnTo>
                  <a:lnTo>
                    <a:pt x="1318" y="601"/>
                  </a:lnTo>
                  <a:lnTo>
                    <a:pt x="1318" y="465"/>
                  </a:lnTo>
                  <a:lnTo>
                    <a:pt x="1280" y="368"/>
                  </a:lnTo>
                  <a:lnTo>
                    <a:pt x="1202" y="252"/>
                  </a:lnTo>
                  <a:lnTo>
                    <a:pt x="1125" y="175"/>
                  </a:lnTo>
                  <a:lnTo>
                    <a:pt x="1028" y="97"/>
                  </a:lnTo>
                  <a:lnTo>
                    <a:pt x="911" y="39"/>
                  </a:lnTo>
                  <a:lnTo>
                    <a:pt x="795" y="0"/>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14" name="Google Shape;1514;p26"/>
            <p:cNvSpPr/>
            <p:nvPr/>
          </p:nvSpPr>
          <p:spPr>
            <a:xfrm>
              <a:off x="9589000" y="4096650"/>
              <a:ext cx="32975" cy="29575"/>
            </a:xfrm>
            <a:custGeom>
              <a:avLst/>
              <a:gdLst/>
              <a:ahLst/>
              <a:cxnLst/>
              <a:rect l="l" t="t" r="r" b="b"/>
              <a:pathLst>
                <a:path w="1319" h="1183" fill="none" extrusionOk="0">
                  <a:moveTo>
                    <a:pt x="660" y="0"/>
                  </a:moveTo>
                  <a:lnTo>
                    <a:pt x="660" y="0"/>
                  </a:lnTo>
                  <a:lnTo>
                    <a:pt x="524" y="0"/>
                  </a:lnTo>
                  <a:lnTo>
                    <a:pt x="408" y="39"/>
                  </a:lnTo>
                  <a:lnTo>
                    <a:pt x="291" y="97"/>
                  </a:lnTo>
                  <a:lnTo>
                    <a:pt x="195" y="175"/>
                  </a:lnTo>
                  <a:lnTo>
                    <a:pt x="117" y="252"/>
                  </a:lnTo>
                  <a:lnTo>
                    <a:pt x="59" y="368"/>
                  </a:lnTo>
                  <a:lnTo>
                    <a:pt x="20" y="465"/>
                  </a:lnTo>
                  <a:lnTo>
                    <a:pt x="1" y="601"/>
                  </a:lnTo>
                  <a:lnTo>
                    <a:pt x="1" y="601"/>
                  </a:lnTo>
                  <a:lnTo>
                    <a:pt x="20" y="717"/>
                  </a:lnTo>
                  <a:lnTo>
                    <a:pt x="59" y="833"/>
                  </a:lnTo>
                  <a:lnTo>
                    <a:pt x="117" y="930"/>
                  </a:lnTo>
                  <a:lnTo>
                    <a:pt x="195" y="1008"/>
                  </a:lnTo>
                  <a:lnTo>
                    <a:pt x="291" y="1085"/>
                  </a:lnTo>
                  <a:lnTo>
                    <a:pt x="408" y="1143"/>
                  </a:lnTo>
                  <a:lnTo>
                    <a:pt x="524" y="1182"/>
                  </a:lnTo>
                  <a:lnTo>
                    <a:pt x="660" y="1182"/>
                  </a:lnTo>
                  <a:lnTo>
                    <a:pt x="660" y="1182"/>
                  </a:lnTo>
                  <a:lnTo>
                    <a:pt x="795" y="1182"/>
                  </a:lnTo>
                  <a:lnTo>
                    <a:pt x="911" y="1143"/>
                  </a:lnTo>
                  <a:lnTo>
                    <a:pt x="1028" y="1085"/>
                  </a:lnTo>
                  <a:lnTo>
                    <a:pt x="1125" y="1008"/>
                  </a:lnTo>
                  <a:lnTo>
                    <a:pt x="1202" y="930"/>
                  </a:lnTo>
                  <a:lnTo>
                    <a:pt x="1280" y="833"/>
                  </a:lnTo>
                  <a:lnTo>
                    <a:pt x="1318" y="717"/>
                  </a:lnTo>
                  <a:lnTo>
                    <a:pt x="1318" y="601"/>
                  </a:lnTo>
                  <a:lnTo>
                    <a:pt x="1318" y="601"/>
                  </a:lnTo>
                  <a:lnTo>
                    <a:pt x="1318" y="465"/>
                  </a:lnTo>
                  <a:lnTo>
                    <a:pt x="1280" y="368"/>
                  </a:lnTo>
                  <a:lnTo>
                    <a:pt x="1202" y="252"/>
                  </a:lnTo>
                  <a:lnTo>
                    <a:pt x="1125" y="175"/>
                  </a:lnTo>
                  <a:lnTo>
                    <a:pt x="1028" y="97"/>
                  </a:lnTo>
                  <a:lnTo>
                    <a:pt x="911" y="39"/>
                  </a:lnTo>
                  <a:lnTo>
                    <a:pt x="795" y="0"/>
                  </a:lnTo>
                  <a:lnTo>
                    <a:pt x="660"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515" name="Google Shape;1515;p26"/>
            <p:cNvSpPr/>
            <p:nvPr/>
          </p:nvSpPr>
          <p:spPr>
            <a:xfrm>
              <a:off x="96786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7"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16" name="Google Shape;1516;p26"/>
            <p:cNvSpPr/>
            <p:nvPr/>
          </p:nvSpPr>
          <p:spPr>
            <a:xfrm>
              <a:off x="96786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7" y="602"/>
                  </a:lnTo>
                  <a:lnTo>
                    <a:pt x="1317"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517" name="Google Shape;1517;p26"/>
            <p:cNvSpPr/>
            <p:nvPr/>
          </p:nvSpPr>
          <p:spPr>
            <a:xfrm>
              <a:off x="9523625" y="4128125"/>
              <a:ext cx="108025" cy="101750"/>
            </a:xfrm>
            <a:custGeom>
              <a:avLst/>
              <a:gdLst/>
              <a:ahLst/>
              <a:cxnLst/>
              <a:rect l="l" t="t" r="r" b="b"/>
              <a:pathLst>
                <a:path w="4321" h="4070" extrusionOk="0">
                  <a:moveTo>
                    <a:pt x="1628" y="1"/>
                  </a:moveTo>
                  <a:lnTo>
                    <a:pt x="1531" y="39"/>
                  </a:lnTo>
                  <a:lnTo>
                    <a:pt x="1453" y="59"/>
                  </a:lnTo>
                  <a:lnTo>
                    <a:pt x="1357" y="117"/>
                  </a:lnTo>
                  <a:lnTo>
                    <a:pt x="1260" y="194"/>
                  </a:lnTo>
                  <a:lnTo>
                    <a:pt x="1085" y="349"/>
                  </a:lnTo>
                  <a:lnTo>
                    <a:pt x="930" y="562"/>
                  </a:lnTo>
                  <a:lnTo>
                    <a:pt x="775" y="776"/>
                  </a:lnTo>
                  <a:lnTo>
                    <a:pt x="620" y="1027"/>
                  </a:lnTo>
                  <a:lnTo>
                    <a:pt x="485" y="1279"/>
                  </a:lnTo>
                  <a:lnTo>
                    <a:pt x="368" y="1551"/>
                  </a:lnTo>
                  <a:lnTo>
                    <a:pt x="175" y="2015"/>
                  </a:lnTo>
                  <a:lnTo>
                    <a:pt x="0" y="2480"/>
                  </a:lnTo>
                  <a:lnTo>
                    <a:pt x="272" y="2616"/>
                  </a:lnTo>
                  <a:lnTo>
                    <a:pt x="582" y="2752"/>
                  </a:lnTo>
                  <a:lnTo>
                    <a:pt x="1279" y="3042"/>
                  </a:lnTo>
                  <a:lnTo>
                    <a:pt x="1996" y="3314"/>
                  </a:lnTo>
                  <a:lnTo>
                    <a:pt x="2693" y="3565"/>
                  </a:lnTo>
                  <a:lnTo>
                    <a:pt x="3856" y="3934"/>
                  </a:lnTo>
                  <a:lnTo>
                    <a:pt x="4321" y="4069"/>
                  </a:lnTo>
                  <a:lnTo>
                    <a:pt x="4108" y="3546"/>
                  </a:lnTo>
                  <a:lnTo>
                    <a:pt x="3856" y="2984"/>
                  </a:lnTo>
                  <a:lnTo>
                    <a:pt x="3546" y="2345"/>
                  </a:lnTo>
                  <a:lnTo>
                    <a:pt x="3178" y="1667"/>
                  </a:lnTo>
                  <a:lnTo>
                    <a:pt x="2984" y="1318"/>
                  </a:lnTo>
                  <a:lnTo>
                    <a:pt x="2790" y="1008"/>
                  </a:lnTo>
                  <a:lnTo>
                    <a:pt x="2596" y="717"/>
                  </a:lnTo>
                  <a:lnTo>
                    <a:pt x="2403" y="466"/>
                  </a:lnTo>
                  <a:lnTo>
                    <a:pt x="2190" y="252"/>
                  </a:lnTo>
                  <a:lnTo>
                    <a:pt x="2015" y="97"/>
                  </a:lnTo>
                  <a:lnTo>
                    <a:pt x="1918" y="59"/>
                  </a:lnTo>
                  <a:lnTo>
                    <a:pt x="1821" y="20"/>
                  </a:lnTo>
                  <a:lnTo>
                    <a:pt x="1725" y="1"/>
                  </a:lnTo>
                  <a:close/>
                </a:path>
              </a:pathLst>
            </a:custGeom>
            <a:solidFill>
              <a:schemeClr val="l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18" name="Google Shape;1518;p26"/>
            <p:cNvSpPr/>
            <p:nvPr/>
          </p:nvSpPr>
          <p:spPr>
            <a:xfrm>
              <a:off x="9523625" y="4128125"/>
              <a:ext cx="108025" cy="101750"/>
            </a:xfrm>
            <a:custGeom>
              <a:avLst/>
              <a:gdLst/>
              <a:ahLst/>
              <a:cxnLst/>
              <a:rect l="l" t="t" r="r" b="b"/>
              <a:pathLst>
                <a:path w="4321" h="4070" fill="none" extrusionOk="0">
                  <a:moveTo>
                    <a:pt x="0" y="2480"/>
                  </a:moveTo>
                  <a:lnTo>
                    <a:pt x="0" y="2480"/>
                  </a:lnTo>
                  <a:lnTo>
                    <a:pt x="175" y="2015"/>
                  </a:lnTo>
                  <a:lnTo>
                    <a:pt x="368" y="1551"/>
                  </a:lnTo>
                  <a:lnTo>
                    <a:pt x="485" y="1279"/>
                  </a:lnTo>
                  <a:lnTo>
                    <a:pt x="620" y="1027"/>
                  </a:lnTo>
                  <a:lnTo>
                    <a:pt x="775" y="776"/>
                  </a:lnTo>
                  <a:lnTo>
                    <a:pt x="930" y="562"/>
                  </a:lnTo>
                  <a:lnTo>
                    <a:pt x="1085" y="349"/>
                  </a:lnTo>
                  <a:lnTo>
                    <a:pt x="1260" y="194"/>
                  </a:lnTo>
                  <a:lnTo>
                    <a:pt x="1357" y="117"/>
                  </a:lnTo>
                  <a:lnTo>
                    <a:pt x="1453" y="59"/>
                  </a:lnTo>
                  <a:lnTo>
                    <a:pt x="1531" y="39"/>
                  </a:lnTo>
                  <a:lnTo>
                    <a:pt x="1628" y="1"/>
                  </a:lnTo>
                  <a:lnTo>
                    <a:pt x="1725" y="1"/>
                  </a:lnTo>
                  <a:lnTo>
                    <a:pt x="1821" y="20"/>
                  </a:lnTo>
                  <a:lnTo>
                    <a:pt x="1918" y="59"/>
                  </a:lnTo>
                  <a:lnTo>
                    <a:pt x="2015" y="97"/>
                  </a:lnTo>
                  <a:lnTo>
                    <a:pt x="2015" y="97"/>
                  </a:lnTo>
                  <a:lnTo>
                    <a:pt x="2190" y="252"/>
                  </a:lnTo>
                  <a:lnTo>
                    <a:pt x="2403" y="466"/>
                  </a:lnTo>
                  <a:lnTo>
                    <a:pt x="2596" y="717"/>
                  </a:lnTo>
                  <a:lnTo>
                    <a:pt x="2790" y="1008"/>
                  </a:lnTo>
                  <a:lnTo>
                    <a:pt x="2984" y="1318"/>
                  </a:lnTo>
                  <a:lnTo>
                    <a:pt x="3178" y="1667"/>
                  </a:lnTo>
                  <a:lnTo>
                    <a:pt x="3546" y="2345"/>
                  </a:lnTo>
                  <a:lnTo>
                    <a:pt x="3856" y="2984"/>
                  </a:lnTo>
                  <a:lnTo>
                    <a:pt x="4108" y="3546"/>
                  </a:lnTo>
                  <a:lnTo>
                    <a:pt x="4321" y="4069"/>
                  </a:lnTo>
                  <a:lnTo>
                    <a:pt x="4321" y="4069"/>
                  </a:lnTo>
                  <a:lnTo>
                    <a:pt x="3856" y="3934"/>
                  </a:lnTo>
                  <a:lnTo>
                    <a:pt x="2693" y="3565"/>
                  </a:lnTo>
                  <a:lnTo>
                    <a:pt x="1996" y="3314"/>
                  </a:lnTo>
                  <a:lnTo>
                    <a:pt x="1279" y="3042"/>
                  </a:lnTo>
                  <a:lnTo>
                    <a:pt x="582" y="2752"/>
                  </a:lnTo>
                  <a:lnTo>
                    <a:pt x="272" y="2616"/>
                  </a:lnTo>
                  <a:lnTo>
                    <a:pt x="0" y="248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519" name="Google Shape;1519;p26"/>
            <p:cNvSpPr/>
            <p:nvPr/>
          </p:nvSpPr>
          <p:spPr>
            <a:xfrm>
              <a:off x="9536700" y="4082125"/>
              <a:ext cx="75100" cy="70250"/>
            </a:xfrm>
            <a:custGeom>
              <a:avLst/>
              <a:gdLst/>
              <a:ahLst/>
              <a:cxnLst/>
              <a:rect l="l" t="t" r="r" b="b"/>
              <a:pathLst>
                <a:path w="3004" h="2810" extrusionOk="0">
                  <a:moveTo>
                    <a:pt x="1395" y="0"/>
                  </a:moveTo>
                  <a:lnTo>
                    <a:pt x="1298" y="19"/>
                  </a:lnTo>
                  <a:lnTo>
                    <a:pt x="1202" y="39"/>
                  </a:lnTo>
                  <a:lnTo>
                    <a:pt x="1027" y="97"/>
                  </a:lnTo>
                  <a:lnTo>
                    <a:pt x="872" y="194"/>
                  </a:lnTo>
                  <a:lnTo>
                    <a:pt x="717" y="329"/>
                  </a:lnTo>
                  <a:lnTo>
                    <a:pt x="582" y="504"/>
                  </a:lnTo>
                  <a:lnTo>
                    <a:pt x="465" y="659"/>
                  </a:lnTo>
                  <a:lnTo>
                    <a:pt x="349" y="853"/>
                  </a:lnTo>
                  <a:lnTo>
                    <a:pt x="272" y="1027"/>
                  </a:lnTo>
                  <a:lnTo>
                    <a:pt x="136" y="1356"/>
                  </a:lnTo>
                  <a:lnTo>
                    <a:pt x="39" y="1608"/>
                  </a:lnTo>
                  <a:lnTo>
                    <a:pt x="20" y="1705"/>
                  </a:lnTo>
                  <a:lnTo>
                    <a:pt x="0" y="1841"/>
                  </a:lnTo>
                  <a:lnTo>
                    <a:pt x="39" y="1976"/>
                  </a:lnTo>
                  <a:lnTo>
                    <a:pt x="97" y="2112"/>
                  </a:lnTo>
                  <a:lnTo>
                    <a:pt x="175" y="2209"/>
                  </a:lnTo>
                  <a:lnTo>
                    <a:pt x="291" y="2306"/>
                  </a:lnTo>
                  <a:lnTo>
                    <a:pt x="427" y="2383"/>
                  </a:lnTo>
                  <a:lnTo>
                    <a:pt x="562" y="2461"/>
                  </a:lnTo>
                  <a:lnTo>
                    <a:pt x="737" y="2519"/>
                  </a:lnTo>
                  <a:lnTo>
                    <a:pt x="1124" y="2616"/>
                  </a:lnTo>
                  <a:lnTo>
                    <a:pt x="1550" y="2693"/>
                  </a:lnTo>
                  <a:lnTo>
                    <a:pt x="2480" y="2790"/>
                  </a:lnTo>
                  <a:lnTo>
                    <a:pt x="2558" y="2809"/>
                  </a:lnTo>
                  <a:lnTo>
                    <a:pt x="2635" y="2790"/>
                  </a:lnTo>
                  <a:lnTo>
                    <a:pt x="2713" y="2771"/>
                  </a:lnTo>
                  <a:lnTo>
                    <a:pt x="2771" y="2732"/>
                  </a:lnTo>
                  <a:lnTo>
                    <a:pt x="2829" y="2693"/>
                  </a:lnTo>
                  <a:lnTo>
                    <a:pt x="2887" y="2654"/>
                  </a:lnTo>
                  <a:lnTo>
                    <a:pt x="2945" y="2519"/>
                  </a:lnTo>
                  <a:lnTo>
                    <a:pt x="3003" y="2364"/>
                  </a:lnTo>
                  <a:lnTo>
                    <a:pt x="3003" y="2170"/>
                  </a:lnTo>
                  <a:lnTo>
                    <a:pt x="3003" y="1976"/>
                  </a:lnTo>
                  <a:lnTo>
                    <a:pt x="2965" y="1744"/>
                  </a:lnTo>
                  <a:lnTo>
                    <a:pt x="2887" y="1531"/>
                  </a:lnTo>
                  <a:lnTo>
                    <a:pt x="2810" y="1298"/>
                  </a:lnTo>
                  <a:lnTo>
                    <a:pt x="2693" y="1066"/>
                  </a:lnTo>
                  <a:lnTo>
                    <a:pt x="2558" y="833"/>
                  </a:lnTo>
                  <a:lnTo>
                    <a:pt x="2403" y="620"/>
                  </a:lnTo>
                  <a:lnTo>
                    <a:pt x="2228" y="446"/>
                  </a:lnTo>
                  <a:lnTo>
                    <a:pt x="2035" y="271"/>
                  </a:lnTo>
                  <a:lnTo>
                    <a:pt x="1802" y="136"/>
                  </a:lnTo>
                  <a:lnTo>
                    <a:pt x="1705" y="78"/>
                  </a:lnTo>
                  <a:lnTo>
                    <a:pt x="1589" y="39"/>
                  </a:lnTo>
                  <a:lnTo>
                    <a:pt x="1492" y="19"/>
                  </a:lnTo>
                  <a:lnTo>
                    <a:pt x="1395" y="0"/>
                  </a:lnTo>
                  <a:close/>
                </a:path>
              </a:pathLst>
            </a:custGeom>
            <a:solidFill>
              <a:schemeClr val="dk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20" name="Google Shape;1520;p26"/>
            <p:cNvSpPr/>
            <p:nvPr/>
          </p:nvSpPr>
          <p:spPr>
            <a:xfrm>
              <a:off x="9560425" y="3420975"/>
              <a:ext cx="607900" cy="673275"/>
            </a:xfrm>
            <a:custGeom>
              <a:avLst/>
              <a:gdLst/>
              <a:ahLst/>
              <a:cxnLst/>
              <a:rect l="l" t="t" r="r" b="b"/>
              <a:pathLst>
                <a:path w="24316" h="26931" extrusionOk="0">
                  <a:moveTo>
                    <a:pt x="9591" y="0"/>
                  </a:moveTo>
                  <a:lnTo>
                    <a:pt x="9068" y="20"/>
                  </a:lnTo>
                  <a:lnTo>
                    <a:pt x="8583" y="97"/>
                  </a:lnTo>
                  <a:lnTo>
                    <a:pt x="8099" y="214"/>
                  </a:lnTo>
                  <a:lnTo>
                    <a:pt x="7654" y="369"/>
                  </a:lnTo>
                  <a:lnTo>
                    <a:pt x="7208" y="543"/>
                  </a:lnTo>
                  <a:lnTo>
                    <a:pt x="6782" y="756"/>
                  </a:lnTo>
                  <a:lnTo>
                    <a:pt x="6375" y="1008"/>
                  </a:lnTo>
                  <a:lnTo>
                    <a:pt x="5987" y="1279"/>
                  </a:lnTo>
                  <a:lnTo>
                    <a:pt x="5600" y="1570"/>
                  </a:lnTo>
                  <a:lnTo>
                    <a:pt x="5251" y="1918"/>
                  </a:lnTo>
                  <a:lnTo>
                    <a:pt x="4902" y="2267"/>
                  </a:lnTo>
                  <a:lnTo>
                    <a:pt x="4573" y="2655"/>
                  </a:lnTo>
                  <a:lnTo>
                    <a:pt x="4263" y="3062"/>
                  </a:lnTo>
                  <a:lnTo>
                    <a:pt x="3972" y="3488"/>
                  </a:lnTo>
                  <a:lnTo>
                    <a:pt x="3682" y="3933"/>
                  </a:lnTo>
                  <a:lnTo>
                    <a:pt x="3411" y="4418"/>
                  </a:lnTo>
                  <a:lnTo>
                    <a:pt x="3159" y="4902"/>
                  </a:lnTo>
                  <a:lnTo>
                    <a:pt x="2907" y="5425"/>
                  </a:lnTo>
                  <a:lnTo>
                    <a:pt x="2674" y="5948"/>
                  </a:lnTo>
                  <a:lnTo>
                    <a:pt x="2461" y="6491"/>
                  </a:lnTo>
                  <a:lnTo>
                    <a:pt x="2248" y="7033"/>
                  </a:lnTo>
                  <a:lnTo>
                    <a:pt x="2054" y="7614"/>
                  </a:lnTo>
                  <a:lnTo>
                    <a:pt x="1861" y="8196"/>
                  </a:lnTo>
                  <a:lnTo>
                    <a:pt x="1706" y="8777"/>
                  </a:lnTo>
                  <a:lnTo>
                    <a:pt x="1531" y="9377"/>
                  </a:lnTo>
                  <a:lnTo>
                    <a:pt x="1241" y="10598"/>
                  </a:lnTo>
                  <a:lnTo>
                    <a:pt x="989" y="11838"/>
                  </a:lnTo>
                  <a:lnTo>
                    <a:pt x="776" y="13097"/>
                  </a:lnTo>
                  <a:lnTo>
                    <a:pt x="582" y="14357"/>
                  </a:lnTo>
                  <a:lnTo>
                    <a:pt x="427" y="15597"/>
                  </a:lnTo>
                  <a:lnTo>
                    <a:pt x="311" y="16817"/>
                  </a:lnTo>
                  <a:lnTo>
                    <a:pt x="214" y="18018"/>
                  </a:lnTo>
                  <a:lnTo>
                    <a:pt x="136" y="19181"/>
                  </a:lnTo>
                  <a:lnTo>
                    <a:pt x="78" y="20304"/>
                  </a:lnTo>
                  <a:lnTo>
                    <a:pt x="40" y="21351"/>
                  </a:lnTo>
                  <a:lnTo>
                    <a:pt x="20" y="22339"/>
                  </a:lnTo>
                  <a:lnTo>
                    <a:pt x="1" y="24063"/>
                  </a:lnTo>
                  <a:lnTo>
                    <a:pt x="20" y="25380"/>
                  </a:lnTo>
                  <a:lnTo>
                    <a:pt x="59" y="26252"/>
                  </a:lnTo>
                  <a:lnTo>
                    <a:pt x="59" y="26543"/>
                  </a:lnTo>
                  <a:lnTo>
                    <a:pt x="156" y="26504"/>
                  </a:lnTo>
                  <a:lnTo>
                    <a:pt x="253" y="26465"/>
                  </a:lnTo>
                  <a:lnTo>
                    <a:pt x="466" y="26465"/>
                  </a:lnTo>
                  <a:lnTo>
                    <a:pt x="582" y="26485"/>
                  </a:lnTo>
                  <a:lnTo>
                    <a:pt x="679" y="26524"/>
                  </a:lnTo>
                  <a:lnTo>
                    <a:pt x="873" y="26620"/>
                  </a:lnTo>
                  <a:lnTo>
                    <a:pt x="1047" y="26717"/>
                  </a:lnTo>
                  <a:lnTo>
                    <a:pt x="1183" y="26814"/>
                  </a:lnTo>
                  <a:lnTo>
                    <a:pt x="1318" y="26930"/>
                  </a:lnTo>
                  <a:lnTo>
                    <a:pt x="1396" y="25245"/>
                  </a:lnTo>
                  <a:lnTo>
                    <a:pt x="1493" y="23424"/>
                  </a:lnTo>
                  <a:lnTo>
                    <a:pt x="1648" y="21486"/>
                  </a:lnTo>
                  <a:lnTo>
                    <a:pt x="1744" y="20498"/>
                  </a:lnTo>
                  <a:lnTo>
                    <a:pt x="1841" y="19471"/>
                  </a:lnTo>
                  <a:lnTo>
                    <a:pt x="1958" y="18445"/>
                  </a:lnTo>
                  <a:lnTo>
                    <a:pt x="2093" y="17418"/>
                  </a:lnTo>
                  <a:lnTo>
                    <a:pt x="2248" y="16372"/>
                  </a:lnTo>
                  <a:lnTo>
                    <a:pt x="2423" y="15345"/>
                  </a:lnTo>
                  <a:lnTo>
                    <a:pt x="2597" y="14318"/>
                  </a:lnTo>
                  <a:lnTo>
                    <a:pt x="2810" y="13310"/>
                  </a:lnTo>
                  <a:lnTo>
                    <a:pt x="3042" y="12303"/>
                  </a:lnTo>
                  <a:lnTo>
                    <a:pt x="3294" y="11334"/>
                  </a:lnTo>
                  <a:lnTo>
                    <a:pt x="3585" y="10385"/>
                  </a:lnTo>
                  <a:lnTo>
                    <a:pt x="3876" y="9455"/>
                  </a:lnTo>
                  <a:lnTo>
                    <a:pt x="4224" y="8583"/>
                  </a:lnTo>
                  <a:lnTo>
                    <a:pt x="4573" y="7731"/>
                  </a:lnTo>
                  <a:lnTo>
                    <a:pt x="4767" y="7324"/>
                  </a:lnTo>
                  <a:lnTo>
                    <a:pt x="4961" y="6917"/>
                  </a:lnTo>
                  <a:lnTo>
                    <a:pt x="5174" y="6529"/>
                  </a:lnTo>
                  <a:lnTo>
                    <a:pt x="5387" y="6161"/>
                  </a:lnTo>
                  <a:lnTo>
                    <a:pt x="5600" y="5813"/>
                  </a:lnTo>
                  <a:lnTo>
                    <a:pt x="5832" y="5464"/>
                  </a:lnTo>
                  <a:lnTo>
                    <a:pt x="6065" y="5135"/>
                  </a:lnTo>
                  <a:lnTo>
                    <a:pt x="6317" y="4805"/>
                  </a:lnTo>
                  <a:lnTo>
                    <a:pt x="6569" y="4515"/>
                  </a:lnTo>
                  <a:lnTo>
                    <a:pt x="6840" y="4224"/>
                  </a:lnTo>
                  <a:lnTo>
                    <a:pt x="7111" y="3953"/>
                  </a:lnTo>
                  <a:lnTo>
                    <a:pt x="7402" y="3701"/>
                  </a:lnTo>
                  <a:lnTo>
                    <a:pt x="7673" y="3468"/>
                  </a:lnTo>
                  <a:lnTo>
                    <a:pt x="7983" y="3255"/>
                  </a:lnTo>
                  <a:lnTo>
                    <a:pt x="8293" y="3062"/>
                  </a:lnTo>
                  <a:lnTo>
                    <a:pt x="8603" y="2887"/>
                  </a:lnTo>
                  <a:lnTo>
                    <a:pt x="8932" y="2732"/>
                  </a:lnTo>
                  <a:lnTo>
                    <a:pt x="9281" y="2597"/>
                  </a:lnTo>
                  <a:lnTo>
                    <a:pt x="9630" y="2480"/>
                  </a:lnTo>
                  <a:lnTo>
                    <a:pt x="9978" y="2383"/>
                  </a:lnTo>
                  <a:lnTo>
                    <a:pt x="10347" y="2306"/>
                  </a:lnTo>
                  <a:lnTo>
                    <a:pt x="10734" y="2248"/>
                  </a:lnTo>
                  <a:lnTo>
                    <a:pt x="11121" y="2228"/>
                  </a:lnTo>
                  <a:lnTo>
                    <a:pt x="11528" y="2228"/>
                  </a:lnTo>
                  <a:lnTo>
                    <a:pt x="12013" y="2248"/>
                  </a:lnTo>
                  <a:lnTo>
                    <a:pt x="12478" y="2306"/>
                  </a:lnTo>
                  <a:lnTo>
                    <a:pt x="12943" y="2383"/>
                  </a:lnTo>
                  <a:lnTo>
                    <a:pt x="13388" y="2480"/>
                  </a:lnTo>
                  <a:lnTo>
                    <a:pt x="13814" y="2597"/>
                  </a:lnTo>
                  <a:lnTo>
                    <a:pt x="14221" y="2752"/>
                  </a:lnTo>
                  <a:lnTo>
                    <a:pt x="14628" y="2926"/>
                  </a:lnTo>
                  <a:lnTo>
                    <a:pt x="15035" y="3120"/>
                  </a:lnTo>
                  <a:lnTo>
                    <a:pt x="15403" y="3313"/>
                  </a:lnTo>
                  <a:lnTo>
                    <a:pt x="15791" y="3546"/>
                  </a:lnTo>
                  <a:lnTo>
                    <a:pt x="16139" y="3798"/>
                  </a:lnTo>
                  <a:lnTo>
                    <a:pt x="16488" y="4069"/>
                  </a:lnTo>
                  <a:lnTo>
                    <a:pt x="16817" y="4360"/>
                  </a:lnTo>
                  <a:lnTo>
                    <a:pt x="17147" y="4650"/>
                  </a:lnTo>
                  <a:lnTo>
                    <a:pt x="17457" y="4960"/>
                  </a:lnTo>
                  <a:lnTo>
                    <a:pt x="17767" y="5290"/>
                  </a:lnTo>
                  <a:lnTo>
                    <a:pt x="18057" y="5638"/>
                  </a:lnTo>
                  <a:lnTo>
                    <a:pt x="18329" y="5987"/>
                  </a:lnTo>
                  <a:lnTo>
                    <a:pt x="18600" y="6355"/>
                  </a:lnTo>
                  <a:lnTo>
                    <a:pt x="18852" y="6743"/>
                  </a:lnTo>
                  <a:lnTo>
                    <a:pt x="19104" y="7130"/>
                  </a:lnTo>
                  <a:lnTo>
                    <a:pt x="19355" y="7518"/>
                  </a:lnTo>
                  <a:lnTo>
                    <a:pt x="19588" y="7924"/>
                  </a:lnTo>
                  <a:lnTo>
                    <a:pt x="19801" y="8331"/>
                  </a:lnTo>
                  <a:lnTo>
                    <a:pt x="20227" y="9184"/>
                  </a:lnTo>
                  <a:lnTo>
                    <a:pt x="20595" y="10056"/>
                  </a:lnTo>
                  <a:lnTo>
                    <a:pt x="20944" y="10927"/>
                  </a:lnTo>
                  <a:lnTo>
                    <a:pt x="21254" y="11819"/>
                  </a:lnTo>
                  <a:lnTo>
                    <a:pt x="21545" y="12690"/>
                  </a:lnTo>
                  <a:lnTo>
                    <a:pt x="21797" y="13562"/>
                  </a:lnTo>
                  <a:lnTo>
                    <a:pt x="22029" y="14434"/>
                  </a:lnTo>
                  <a:lnTo>
                    <a:pt x="22223" y="15267"/>
                  </a:lnTo>
                  <a:lnTo>
                    <a:pt x="22397" y="16081"/>
                  </a:lnTo>
                  <a:lnTo>
                    <a:pt x="22552" y="16856"/>
                  </a:lnTo>
                  <a:lnTo>
                    <a:pt x="22688" y="17592"/>
                  </a:lnTo>
                  <a:lnTo>
                    <a:pt x="22804" y="18290"/>
                  </a:lnTo>
                  <a:lnTo>
                    <a:pt x="22959" y="19491"/>
                  </a:lnTo>
                  <a:lnTo>
                    <a:pt x="23075" y="20421"/>
                  </a:lnTo>
                  <a:lnTo>
                    <a:pt x="23133" y="21215"/>
                  </a:lnTo>
                  <a:lnTo>
                    <a:pt x="23230" y="21138"/>
                  </a:lnTo>
                  <a:lnTo>
                    <a:pt x="23327" y="21060"/>
                  </a:lnTo>
                  <a:lnTo>
                    <a:pt x="23424" y="21002"/>
                  </a:lnTo>
                  <a:lnTo>
                    <a:pt x="23521" y="20963"/>
                  </a:lnTo>
                  <a:lnTo>
                    <a:pt x="23715" y="20924"/>
                  </a:lnTo>
                  <a:lnTo>
                    <a:pt x="23908" y="20905"/>
                  </a:lnTo>
                  <a:lnTo>
                    <a:pt x="24063" y="20924"/>
                  </a:lnTo>
                  <a:lnTo>
                    <a:pt x="24199" y="20944"/>
                  </a:lnTo>
                  <a:lnTo>
                    <a:pt x="24315" y="20983"/>
                  </a:lnTo>
                  <a:lnTo>
                    <a:pt x="24160" y="19161"/>
                  </a:lnTo>
                  <a:lnTo>
                    <a:pt x="24063" y="18251"/>
                  </a:lnTo>
                  <a:lnTo>
                    <a:pt x="23966" y="17321"/>
                  </a:lnTo>
                  <a:lnTo>
                    <a:pt x="23850" y="16410"/>
                  </a:lnTo>
                  <a:lnTo>
                    <a:pt x="23715" y="15500"/>
                  </a:lnTo>
                  <a:lnTo>
                    <a:pt x="23579" y="14589"/>
                  </a:lnTo>
                  <a:lnTo>
                    <a:pt x="23405" y="13698"/>
                  </a:lnTo>
                  <a:lnTo>
                    <a:pt x="23230" y="12807"/>
                  </a:lnTo>
                  <a:lnTo>
                    <a:pt x="23017" y="11935"/>
                  </a:lnTo>
                  <a:lnTo>
                    <a:pt x="22785" y="11063"/>
                  </a:lnTo>
                  <a:lnTo>
                    <a:pt x="22533" y="10230"/>
                  </a:lnTo>
                  <a:lnTo>
                    <a:pt x="22262" y="9397"/>
                  </a:lnTo>
                  <a:lnTo>
                    <a:pt x="21952" y="8583"/>
                  </a:lnTo>
                  <a:lnTo>
                    <a:pt x="21622" y="7808"/>
                  </a:lnTo>
                  <a:lnTo>
                    <a:pt x="21254" y="7053"/>
                  </a:lnTo>
                  <a:lnTo>
                    <a:pt x="20867" y="6316"/>
                  </a:lnTo>
                  <a:lnTo>
                    <a:pt x="20440" y="5619"/>
                  </a:lnTo>
                  <a:lnTo>
                    <a:pt x="20208" y="5270"/>
                  </a:lnTo>
                  <a:lnTo>
                    <a:pt x="19975" y="4941"/>
                  </a:lnTo>
                  <a:lnTo>
                    <a:pt x="19743" y="4611"/>
                  </a:lnTo>
                  <a:lnTo>
                    <a:pt x="19472" y="4301"/>
                  </a:lnTo>
                  <a:lnTo>
                    <a:pt x="19220" y="3991"/>
                  </a:lnTo>
                  <a:lnTo>
                    <a:pt x="18949" y="3701"/>
                  </a:lnTo>
                  <a:lnTo>
                    <a:pt x="18658" y="3410"/>
                  </a:lnTo>
                  <a:lnTo>
                    <a:pt x="18367" y="3120"/>
                  </a:lnTo>
                  <a:lnTo>
                    <a:pt x="18057" y="2868"/>
                  </a:lnTo>
                  <a:lnTo>
                    <a:pt x="17747" y="2597"/>
                  </a:lnTo>
                  <a:lnTo>
                    <a:pt x="17437" y="2364"/>
                  </a:lnTo>
                  <a:lnTo>
                    <a:pt x="17089" y="2112"/>
                  </a:lnTo>
                  <a:lnTo>
                    <a:pt x="16740" y="1899"/>
                  </a:lnTo>
                  <a:lnTo>
                    <a:pt x="16391" y="1686"/>
                  </a:lnTo>
                  <a:lnTo>
                    <a:pt x="16023" y="1473"/>
                  </a:lnTo>
                  <a:lnTo>
                    <a:pt x="15636" y="1279"/>
                  </a:lnTo>
                  <a:lnTo>
                    <a:pt x="15248" y="1105"/>
                  </a:lnTo>
                  <a:lnTo>
                    <a:pt x="14841" y="930"/>
                  </a:lnTo>
                  <a:lnTo>
                    <a:pt x="14434" y="775"/>
                  </a:lnTo>
                  <a:lnTo>
                    <a:pt x="14008" y="640"/>
                  </a:lnTo>
                  <a:lnTo>
                    <a:pt x="13563" y="504"/>
                  </a:lnTo>
                  <a:lnTo>
                    <a:pt x="13117" y="388"/>
                  </a:lnTo>
                  <a:lnTo>
                    <a:pt x="12652" y="291"/>
                  </a:lnTo>
                  <a:lnTo>
                    <a:pt x="12168" y="194"/>
                  </a:lnTo>
                  <a:lnTo>
                    <a:pt x="11683" y="136"/>
                  </a:lnTo>
                  <a:lnTo>
                    <a:pt x="11160" y="78"/>
                  </a:lnTo>
                  <a:lnTo>
                    <a:pt x="10656" y="20"/>
                  </a:lnTo>
                  <a:lnTo>
                    <a:pt x="10114" y="0"/>
                  </a:lnTo>
                  <a:close/>
                </a:path>
              </a:pathLst>
            </a:custGeom>
            <a:solidFill>
              <a:schemeClr val="accen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21" name="Google Shape;1521;p26"/>
            <p:cNvSpPr/>
            <p:nvPr/>
          </p:nvSpPr>
          <p:spPr>
            <a:xfrm>
              <a:off x="9560925" y="4001700"/>
              <a:ext cx="37300" cy="79475"/>
            </a:xfrm>
            <a:custGeom>
              <a:avLst/>
              <a:gdLst/>
              <a:ahLst/>
              <a:cxnLst/>
              <a:rect l="l" t="t" r="r" b="b"/>
              <a:pathLst>
                <a:path w="1492" h="3179" extrusionOk="0">
                  <a:moveTo>
                    <a:pt x="1492" y="1"/>
                  </a:moveTo>
                  <a:lnTo>
                    <a:pt x="736" y="931"/>
                  </a:lnTo>
                  <a:lnTo>
                    <a:pt x="0" y="1861"/>
                  </a:lnTo>
                  <a:lnTo>
                    <a:pt x="39" y="3178"/>
                  </a:lnTo>
                  <a:lnTo>
                    <a:pt x="698" y="2113"/>
                  </a:lnTo>
                  <a:lnTo>
                    <a:pt x="1046" y="1590"/>
                  </a:lnTo>
                  <a:lnTo>
                    <a:pt x="1414" y="1086"/>
                  </a:lnTo>
                  <a:lnTo>
                    <a:pt x="1492" y="1"/>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22" name="Google Shape;1522;p26"/>
            <p:cNvSpPr/>
            <p:nvPr/>
          </p:nvSpPr>
          <p:spPr>
            <a:xfrm>
              <a:off x="9560425" y="3915500"/>
              <a:ext cx="45075" cy="73150"/>
            </a:xfrm>
            <a:custGeom>
              <a:avLst/>
              <a:gdLst/>
              <a:ahLst/>
              <a:cxnLst/>
              <a:rect l="l" t="t" r="r" b="b"/>
              <a:pathLst>
                <a:path w="1803" h="2926" extrusionOk="0">
                  <a:moveTo>
                    <a:pt x="1803" y="0"/>
                  </a:moveTo>
                  <a:lnTo>
                    <a:pt x="1415" y="523"/>
                  </a:lnTo>
                  <a:lnTo>
                    <a:pt x="1028" y="988"/>
                  </a:lnTo>
                  <a:lnTo>
                    <a:pt x="20" y="2228"/>
                  </a:lnTo>
                  <a:lnTo>
                    <a:pt x="1" y="2926"/>
                  </a:lnTo>
                  <a:lnTo>
                    <a:pt x="195" y="2693"/>
                  </a:lnTo>
                  <a:lnTo>
                    <a:pt x="640" y="2209"/>
                  </a:lnTo>
                  <a:lnTo>
                    <a:pt x="911" y="1938"/>
                  </a:lnTo>
                  <a:lnTo>
                    <a:pt x="1183" y="1667"/>
                  </a:lnTo>
                  <a:lnTo>
                    <a:pt x="1454" y="1434"/>
                  </a:lnTo>
                  <a:lnTo>
                    <a:pt x="1686" y="1260"/>
                  </a:lnTo>
                  <a:lnTo>
                    <a:pt x="1803"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23" name="Google Shape;1523;p26"/>
            <p:cNvSpPr/>
            <p:nvPr/>
          </p:nvSpPr>
          <p:spPr>
            <a:xfrm>
              <a:off x="9576425" y="3678650"/>
              <a:ext cx="74125" cy="89625"/>
            </a:xfrm>
            <a:custGeom>
              <a:avLst/>
              <a:gdLst/>
              <a:ahLst/>
              <a:cxnLst/>
              <a:rect l="l" t="t" r="r" b="b"/>
              <a:pathLst>
                <a:path w="2965" h="3585" extrusionOk="0">
                  <a:moveTo>
                    <a:pt x="2964" y="0"/>
                  </a:moveTo>
                  <a:lnTo>
                    <a:pt x="2499" y="349"/>
                  </a:lnTo>
                  <a:lnTo>
                    <a:pt x="2054" y="698"/>
                  </a:lnTo>
                  <a:lnTo>
                    <a:pt x="1201" y="1337"/>
                  </a:lnTo>
                  <a:lnTo>
                    <a:pt x="717" y="1686"/>
                  </a:lnTo>
                  <a:lnTo>
                    <a:pt x="252" y="2035"/>
                  </a:lnTo>
                  <a:lnTo>
                    <a:pt x="116" y="2810"/>
                  </a:lnTo>
                  <a:lnTo>
                    <a:pt x="0" y="3585"/>
                  </a:lnTo>
                  <a:lnTo>
                    <a:pt x="0" y="3585"/>
                  </a:lnTo>
                  <a:lnTo>
                    <a:pt x="252" y="3294"/>
                  </a:lnTo>
                  <a:lnTo>
                    <a:pt x="678" y="2868"/>
                  </a:lnTo>
                  <a:lnTo>
                    <a:pt x="1124" y="2442"/>
                  </a:lnTo>
                  <a:lnTo>
                    <a:pt x="2034" y="1628"/>
                  </a:lnTo>
                  <a:lnTo>
                    <a:pt x="2325" y="1415"/>
                  </a:lnTo>
                  <a:lnTo>
                    <a:pt x="2616" y="1202"/>
                  </a:lnTo>
                  <a:lnTo>
                    <a:pt x="2790" y="601"/>
                  </a:lnTo>
                  <a:lnTo>
                    <a:pt x="2964"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24" name="Google Shape;1524;p26"/>
            <p:cNvSpPr/>
            <p:nvPr/>
          </p:nvSpPr>
          <p:spPr>
            <a:xfrm>
              <a:off x="9597725" y="3575475"/>
              <a:ext cx="97375" cy="84300"/>
            </a:xfrm>
            <a:custGeom>
              <a:avLst/>
              <a:gdLst/>
              <a:ahLst/>
              <a:cxnLst/>
              <a:rect l="l" t="t" r="r" b="b"/>
              <a:pathLst>
                <a:path w="3895" h="3372" extrusionOk="0">
                  <a:moveTo>
                    <a:pt x="3895" y="1"/>
                  </a:moveTo>
                  <a:lnTo>
                    <a:pt x="3449" y="156"/>
                  </a:lnTo>
                  <a:lnTo>
                    <a:pt x="3004" y="330"/>
                  </a:lnTo>
                  <a:lnTo>
                    <a:pt x="2558" y="524"/>
                  </a:lnTo>
                  <a:lnTo>
                    <a:pt x="2132" y="756"/>
                  </a:lnTo>
                  <a:lnTo>
                    <a:pt x="1705" y="969"/>
                  </a:lnTo>
                  <a:lnTo>
                    <a:pt x="1279" y="1221"/>
                  </a:lnTo>
                  <a:lnTo>
                    <a:pt x="872" y="1473"/>
                  </a:lnTo>
                  <a:lnTo>
                    <a:pt x="466" y="1744"/>
                  </a:lnTo>
                  <a:lnTo>
                    <a:pt x="214" y="2539"/>
                  </a:lnTo>
                  <a:lnTo>
                    <a:pt x="1" y="3372"/>
                  </a:lnTo>
                  <a:lnTo>
                    <a:pt x="1" y="3372"/>
                  </a:lnTo>
                  <a:lnTo>
                    <a:pt x="407" y="3062"/>
                  </a:lnTo>
                  <a:lnTo>
                    <a:pt x="1047" y="2616"/>
                  </a:lnTo>
                  <a:lnTo>
                    <a:pt x="1725" y="2171"/>
                  </a:lnTo>
                  <a:lnTo>
                    <a:pt x="2074" y="1958"/>
                  </a:lnTo>
                  <a:lnTo>
                    <a:pt x="2422" y="1764"/>
                  </a:lnTo>
                  <a:lnTo>
                    <a:pt x="2790" y="1570"/>
                  </a:lnTo>
                  <a:lnTo>
                    <a:pt x="3159" y="1396"/>
                  </a:lnTo>
                  <a:lnTo>
                    <a:pt x="3507" y="679"/>
                  </a:lnTo>
                  <a:lnTo>
                    <a:pt x="3895" y="1"/>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25" name="Google Shape;1525;p26"/>
            <p:cNvSpPr/>
            <p:nvPr/>
          </p:nvSpPr>
          <p:spPr>
            <a:xfrm>
              <a:off x="9637450" y="3503800"/>
              <a:ext cx="113350" cy="44100"/>
            </a:xfrm>
            <a:custGeom>
              <a:avLst/>
              <a:gdLst/>
              <a:ahLst/>
              <a:cxnLst/>
              <a:rect l="l" t="t" r="r" b="b"/>
              <a:pathLst>
                <a:path w="4534" h="1764" extrusionOk="0">
                  <a:moveTo>
                    <a:pt x="2131" y="0"/>
                  </a:moveTo>
                  <a:lnTo>
                    <a:pt x="1531" y="20"/>
                  </a:lnTo>
                  <a:lnTo>
                    <a:pt x="969" y="78"/>
                  </a:lnTo>
                  <a:lnTo>
                    <a:pt x="698" y="465"/>
                  </a:lnTo>
                  <a:lnTo>
                    <a:pt x="446" y="892"/>
                  </a:lnTo>
                  <a:lnTo>
                    <a:pt x="213" y="1318"/>
                  </a:lnTo>
                  <a:lnTo>
                    <a:pt x="0" y="1763"/>
                  </a:lnTo>
                  <a:lnTo>
                    <a:pt x="0" y="1763"/>
                  </a:lnTo>
                  <a:lnTo>
                    <a:pt x="504" y="1531"/>
                  </a:lnTo>
                  <a:lnTo>
                    <a:pt x="1008" y="1298"/>
                  </a:lnTo>
                  <a:lnTo>
                    <a:pt x="1531" y="1105"/>
                  </a:lnTo>
                  <a:lnTo>
                    <a:pt x="2054" y="950"/>
                  </a:lnTo>
                  <a:lnTo>
                    <a:pt x="2577" y="795"/>
                  </a:lnTo>
                  <a:lnTo>
                    <a:pt x="3100" y="678"/>
                  </a:lnTo>
                  <a:lnTo>
                    <a:pt x="3623" y="601"/>
                  </a:lnTo>
                  <a:lnTo>
                    <a:pt x="4146" y="543"/>
                  </a:lnTo>
                  <a:lnTo>
                    <a:pt x="4534" y="214"/>
                  </a:lnTo>
                  <a:lnTo>
                    <a:pt x="3953" y="117"/>
                  </a:lnTo>
                  <a:lnTo>
                    <a:pt x="3333" y="39"/>
                  </a:lnTo>
                  <a:lnTo>
                    <a:pt x="2732"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26" name="Google Shape;1526;p26"/>
            <p:cNvSpPr/>
            <p:nvPr/>
          </p:nvSpPr>
          <p:spPr>
            <a:xfrm>
              <a:off x="9706225" y="3424850"/>
              <a:ext cx="122550" cy="56200"/>
            </a:xfrm>
            <a:custGeom>
              <a:avLst/>
              <a:gdLst/>
              <a:ahLst/>
              <a:cxnLst/>
              <a:rect l="l" t="t" r="r" b="b"/>
              <a:pathLst>
                <a:path w="4902" h="2248" extrusionOk="0">
                  <a:moveTo>
                    <a:pt x="2480" y="0"/>
                  </a:moveTo>
                  <a:lnTo>
                    <a:pt x="2151" y="97"/>
                  </a:lnTo>
                  <a:lnTo>
                    <a:pt x="1802" y="214"/>
                  </a:lnTo>
                  <a:lnTo>
                    <a:pt x="1492" y="330"/>
                  </a:lnTo>
                  <a:lnTo>
                    <a:pt x="1163" y="485"/>
                  </a:lnTo>
                  <a:lnTo>
                    <a:pt x="872" y="659"/>
                  </a:lnTo>
                  <a:lnTo>
                    <a:pt x="562" y="834"/>
                  </a:lnTo>
                  <a:lnTo>
                    <a:pt x="272" y="1027"/>
                  </a:lnTo>
                  <a:lnTo>
                    <a:pt x="0" y="1240"/>
                  </a:lnTo>
                  <a:lnTo>
                    <a:pt x="582" y="1279"/>
                  </a:lnTo>
                  <a:lnTo>
                    <a:pt x="1298" y="1357"/>
                  </a:lnTo>
                  <a:lnTo>
                    <a:pt x="1996" y="1473"/>
                  </a:lnTo>
                  <a:lnTo>
                    <a:pt x="2325" y="1550"/>
                  </a:lnTo>
                  <a:lnTo>
                    <a:pt x="2674" y="1647"/>
                  </a:lnTo>
                  <a:lnTo>
                    <a:pt x="3023" y="1744"/>
                  </a:lnTo>
                  <a:lnTo>
                    <a:pt x="3352" y="1880"/>
                  </a:lnTo>
                  <a:lnTo>
                    <a:pt x="3720" y="2054"/>
                  </a:lnTo>
                  <a:lnTo>
                    <a:pt x="4069" y="2248"/>
                  </a:lnTo>
                  <a:lnTo>
                    <a:pt x="4476" y="2170"/>
                  </a:lnTo>
                  <a:lnTo>
                    <a:pt x="4902" y="2112"/>
                  </a:lnTo>
                  <a:lnTo>
                    <a:pt x="4515" y="1589"/>
                  </a:lnTo>
                  <a:lnTo>
                    <a:pt x="4321" y="1337"/>
                  </a:lnTo>
                  <a:lnTo>
                    <a:pt x="4108" y="1105"/>
                  </a:lnTo>
                  <a:lnTo>
                    <a:pt x="3895" y="872"/>
                  </a:lnTo>
                  <a:lnTo>
                    <a:pt x="3662" y="659"/>
                  </a:lnTo>
                  <a:lnTo>
                    <a:pt x="3410" y="465"/>
                  </a:lnTo>
                  <a:lnTo>
                    <a:pt x="3139" y="310"/>
                  </a:lnTo>
                  <a:lnTo>
                    <a:pt x="2810" y="155"/>
                  </a:lnTo>
                  <a:lnTo>
                    <a:pt x="2480"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27" name="Google Shape;1527;p26"/>
            <p:cNvSpPr/>
            <p:nvPr/>
          </p:nvSpPr>
          <p:spPr>
            <a:xfrm>
              <a:off x="9846200" y="3423400"/>
              <a:ext cx="69775" cy="66375"/>
            </a:xfrm>
            <a:custGeom>
              <a:avLst/>
              <a:gdLst/>
              <a:ahLst/>
              <a:cxnLst/>
              <a:rect l="l" t="t" r="r" b="b"/>
              <a:pathLst>
                <a:path w="2791" h="2655" extrusionOk="0">
                  <a:moveTo>
                    <a:pt x="0" y="0"/>
                  </a:moveTo>
                  <a:lnTo>
                    <a:pt x="291" y="349"/>
                  </a:lnTo>
                  <a:lnTo>
                    <a:pt x="562" y="698"/>
                  </a:lnTo>
                  <a:lnTo>
                    <a:pt x="1105" y="1434"/>
                  </a:lnTo>
                  <a:lnTo>
                    <a:pt x="1299" y="1666"/>
                  </a:lnTo>
                  <a:lnTo>
                    <a:pt x="1492" y="1899"/>
                  </a:lnTo>
                  <a:lnTo>
                    <a:pt x="1880" y="2364"/>
                  </a:lnTo>
                  <a:lnTo>
                    <a:pt x="2345" y="2500"/>
                  </a:lnTo>
                  <a:lnTo>
                    <a:pt x="2790" y="2655"/>
                  </a:lnTo>
                  <a:lnTo>
                    <a:pt x="2577" y="2073"/>
                  </a:lnTo>
                  <a:lnTo>
                    <a:pt x="2364" y="1492"/>
                  </a:lnTo>
                  <a:lnTo>
                    <a:pt x="2132" y="911"/>
                  </a:lnTo>
                  <a:lnTo>
                    <a:pt x="1880" y="349"/>
                  </a:lnTo>
                  <a:lnTo>
                    <a:pt x="1415" y="252"/>
                  </a:lnTo>
                  <a:lnTo>
                    <a:pt x="969" y="155"/>
                  </a:lnTo>
                  <a:lnTo>
                    <a:pt x="485" y="78"/>
                  </a:lnTo>
                  <a:lnTo>
                    <a:pt x="0"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28" name="Google Shape;1528;p26"/>
            <p:cNvSpPr/>
            <p:nvPr/>
          </p:nvSpPr>
          <p:spPr>
            <a:xfrm>
              <a:off x="9984250" y="3471825"/>
              <a:ext cx="31500" cy="92550"/>
            </a:xfrm>
            <a:custGeom>
              <a:avLst/>
              <a:gdLst/>
              <a:ahLst/>
              <a:cxnLst/>
              <a:rect l="l" t="t" r="r" b="b"/>
              <a:pathLst>
                <a:path w="1260" h="3702" extrusionOk="0">
                  <a:moveTo>
                    <a:pt x="0" y="1"/>
                  </a:moveTo>
                  <a:lnTo>
                    <a:pt x="97" y="718"/>
                  </a:lnTo>
                  <a:lnTo>
                    <a:pt x="174" y="1396"/>
                  </a:lnTo>
                  <a:lnTo>
                    <a:pt x="252" y="2054"/>
                  </a:lnTo>
                  <a:lnTo>
                    <a:pt x="349" y="2771"/>
                  </a:lnTo>
                  <a:lnTo>
                    <a:pt x="756" y="3217"/>
                  </a:lnTo>
                  <a:lnTo>
                    <a:pt x="1162" y="3701"/>
                  </a:lnTo>
                  <a:lnTo>
                    <a:pt x="1201" y="3352"/>
                  </a:lnTo>
                  <a:lnTo>
                    <a:pt x="1221" y="3004"/>
                  </a:lnTo>
                  <a:lnTo>
                    <a:pt x="1259" y="2287"/>
                  </a:lnTo>
                  <a:lnTo>
                    <a:pt x="1240" y="1589"/>
                  </a:lnTo>
                  <a:lnTo>
                    <a:pt x="1182" y="892"/>
                  </a:lnTo>
                  <a:lnTo>
                    <a:pt x="891" y="659"/>
                  </a:lnTo>
                  <a:lnTo>
                    <a:pt x="601" y="427"/>
                  </a:lnTo>
                  <a:lnTo>
                    <a:pt x="310" y="214"/>
                  </a:lnTo>
                  <a:lnTo>
                    <a:pt x="0" y="1"/>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29" name="Google Shape;1529;p26"/>
            <p:cNvSpPr/>
            <p:nvPr/>
          </p:nvSpPr>
          <p:spPr>
            <a:xfrm>
              <a:off x="10100475" y="3667500"/>
              <a:ext cx="32475" cy="124025"/>
            </a:xfrm>
            <a:custGeom>
              <a:avLst/>
              <a:gdLst/>
              <a:ahLst/>
              <a:cxnLst/>
              <a:rect l="l" t="t" r="r" b="b"/>
              <a:pathLst>
                <a:path w="1299" h="4961" extrusionOk="0">
                  <a:moveTo>
                    <a:pt x="815" y="1"/>
                  </a:moveTo>
                  <a:lnTo>
                    <a:pt x="776" y="408"/>
                  </a:lnTo>
                  <a:lnTo>
                    <a:pt x="718" y="795"/>
                  </a:lnTo>
                  <a:lnTo>
                    <a:pt x="640" y="1183"/>
                  </a:lnTo>
                  <a:lnTo>
                    <a:pt x="543" y="1570"/>
                  </a:lnTo>
                  <a:lnTo>
                    <a:pt x="427" y="1958"/>
                  </a:lnTo>
                  <a:lnTo>
                    <a:pt x="311" y="2345"/>
                  </a:lnTo>
                  <a:lnTo>
                    <a:pt x="156" y="2713"/>
                  </a:lnTo>
                  <a:lnTo>
                    <a:pt x="1" y="3081"/>
                  </a:lnTo>
                  <a:lnTo>
                    <a:pt x="272" y="4031"/>
                  </a:lnTo>
                  <a:lnTo>
                    <a:pt x="505" y="4961"/>
                  </a:lnTo>
                  <a:lnTo>
                    <a:pt x="679" y="4631"/>
                  </a:lnTo>
                  <a:lnTo>
                    <a:pt x="815" y="4283"/>
                  </a:lnTo>
                  <a:lnTo>
                    <a:pt x="931" y="3914"/>
                  </a:lnTo>
                  <a:lnTo>
                    <a:pt x="1028" y="3546"/>
                  </a:lnTo>
                  <a:lnTo>
                    <a:pt x="1105" y="3178"/>
                  </a:lnTo>
                  <a:lnTo>
                    <a:pt x="1163" y="2810"/>
                  </a:lnTo>
                  <a:lnTo>
                    <a:pt x="1221" y="2442"/>
                  </a:lnTo>
                  <a:lnTo>
                    <a:pt x="1299" y="1686"/>
                  </a:lnTo>
                  <a:lnTo>
                    <a:pt x="1066" y="834"/>
                  </a:lnTo>
                  <a:lnTo>
                    <a:pt x="815" y="1"/>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30" name="Google Shape;1530;p26"/>
            <p:cNvSpPr/>
            <p:nvPr/>
          </p:nvSpPr>
          <p:spPr>
            <a:xfrm>
              <a:off x="10126650" y="3815725"/>
              <a:ext cx="32475" cy="75575"/>
            </a:xfrm>
            <a:custGeom>
              <a:avLst/>
              <a:gdLst/>
              <a:ahLst/>
              <a:cxnLst/>
              <a:rect l="l" t="t" r="r" b="b"/>
              <a:pathLst>
                <a:path w="1299" h="3023" extrusionOk="0">
                  <a:moveTo>
                    <a:pt x="1104" y="0"/>
                  </a:moveTo>
                  <a:lnTo>
                    <a:pt x="1046" y="97"/>
                  </a:lnTo>
                  <a:lnTo>
                    <a:pt x="794" y="485"/>
                  </a:lnTo>
                  <a:lnTo>
                    <a:pt x="543" y="853"/>
                  </a:lnTo>
                  <a:lnTo>
                    <a:pt x="271" y="1221"/>
                  </a:lnTo>
                  <a:lnTo>
                    <a:pt x="0" y="1570"/>
                  </a:lnTo>
                  <a:lnTo>
                    <a:pt x="116" y="2325"/>
                  </a:lnTo>
                  <a:lnTo>
                    <a:pt x="213" y="3023"/>
                  </a:lnTo>
                  <a:lnTo>
                    <a:pt x="523" y="2655"/>
                  </a:lnTo>
                  <a:lnTo>
                    <a:pt x="794" y="2248"/>
                  </a:lnTo>
                  <a:lnTo>
                    <a:pt x="1046" y="1841"/>
                  </a:lnTo>
                  <a:lnTo>
                    <a:pt x="1298" y="1415"/>
                  </a:lnTo>
                  <a:lnTo>
                    <a:pt x="1104"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31" name="Google Shape;1531;p26"/>
            <p:cNvSpPr/>
            <p:nvPr/>
          </p:nvSpPr>
          <p:spPr>
            <a:xfrm>
              <a:off x="10049625" y="3548850"/>
              <a:ext cx="31025" cy="102225"/>
            </a:xfrm>
            <a:custGeom>
              <a:avLst/>
              <a:gdLst/>
              <a:ahLst/>
              <a:cxnLst/>
              <a:rect l="l" t="t" r="r" b="b"/>
              <a:pathLst>
                <a:path w="1241" h="4089" extrusionOk="0">
                  <a:moveTo>
                    <a:pt x="524" y="0"/>
                  </a:moveTo>
                  <a:lnTo>
                    <a:pt x="466" y="717"/>
                  </a:lnTo>
                  <a:lnTo>
                    <a:pt x="349" y="1434"/>
                  </a:lnTo>
                  <a:lnTo>
                    <a:pt x="272" y="1783"/>
                  </a:lnTo>
                  <a:lnTo>
                    <a:pt x="194" y="2131"/>
                  </a:lnTo>
                  <a:lnTo>
                    <a:pt x="97" y="2480"/>
                  </a:lnTo>
                  <a:lnTo>
                    <a:pt x="1" y="2809"/>
                  </a:lnTo>
                  <a:lnTo>
                    <a:pt x="330" y="3449"/>
                  </a:lnTo>
                  <a:lnTo>
                    <a:pt x="640" y="4088"/>
                  </a:lnTo>
                  <a:lnTo>
                    <a:pt x="795" y="3643"/>
                  </a:lnTo>
                  <a:lnTo>
                    <a:pt x="931" y="3178"/>
                  </a:lnTo>
                  <a:lnTo>
                    <a:pt x="911" y="3081"/>
                  </a:lnTo>
                  <a:lnTo>
                    <a:pt x="892" y="2964"/>
                  </a:lnTo>
                  <a:lnTo>
                    <a:pt x="892" y="2848"/>
                  </a:lnTo>
                  <a:lnTo>
                    <a:pt x="911" y="2732"/>
                  </a:lnTo>
                  <a:lnTo>
                    <a:pt x="931" y="2635"/>
                  </a:lnTo>
                  <a:lnTo>
                    <a:pt x="1008" y="2441"/>
                  </a:lnTo>
                  <a:lnTo>
                    <a:pt x="1105" y="2267"/>
                  </a:lnTo>
                  <a:lnTo>
                    <a:pt x="1202" y="1705"/>
                  </a:lnTo>
                  <a:lnTo>
                    <a:pt x="1240" y="1143"/>
                  </a:lnTo>
                  <a:lnTo>
                    <a:pt x="892" y="562"/>
                  </a:lnTo>
                  <a:lnTo>
                    <a:pt x="524"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32" name="Google Shape;1532;p26"/>
            <p:cNvSpPr/>
            <p:nvPr/>
          </p:nvSpPr>
          <p:spPr>
            <a:xfrm>
              <a:off x="9564300" y="3787150"/>
              <a:ext cx="59600" cy="102700"/>
            </a:xfrm>
            <a:custGeom>
              <a:avLst/>
              <a:gdLst/>
              <a:ahLst/>
              <a:cxnLst/>
              <a:rect l="l" t="t" r="r" b="b"/>
              <a:pathLst>
                <a:path w="2384" h="4108" extrusionOk="0">
                  <a:moveTo>
                    <a:pt x="2384" y="0"/>
                  </a:moveTo>
                  <a:lnTo>
                    <a:pt x="2364" y="20"/>
                  </a:lnTo>
                  <a:lnTo>
                    <a:pt x="2054" y="368"/>
                  </a:lnTo>
                  <a:lnTo>
                    <a:pt x="1744" y="717"/>
                  </a:lnTo>
                  <a:lnTo>
                    <a:pt x="1434" y="1085"/>
                  </a:lnTo>
                  <a:lnTo>
                    <a:pt x="1163" y="1453"/>
                  </a:lnTo>
                  <a:lnTo>
                    <a:pt x="601" y="2209"/>
                  </a:lnTo>
                  <a:lnTo>
                    <a:pt x="78" y="2984"/>
                  </a:lnTo>
                  <a:lnTo>
                    <a:pt x="1" y="4108"/>
                  </a:lnTo>
                  <a:lnTo>
                    <a:pt x="485" y="3488"/>
                  </a:lnTo>
                  <a:lnTo>
                    <a:pt x="989" y="2887"/>
                  </a:lnTo>
                  <a:lnTo>
                    <a:pt x="1531" y="2325"/>
                  </a:lnTo>
                  <a:lnTo>
                    <a:pt x="1803" y="2035"/>
                  </a:lnTo>
                  <a:lnTo>
                    <a:pt x="2093" y="1783"/>
                  </a:lnTo>
                  <a:lnTo>
                    <a:pt x="2229" y="891"/>
                  </a:lnTo>
                  <a:lnTo>
                    <a:pt x="2384"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33" name="Google Shape;1533;p26"/>
            <p:cNvSpPr/>
            <p:nvPr/>
          </p:nvSpPr>
          <p:spPr>
            <a:xfrm>
              <a:off x="9448050" y="4089875"/>
              <a:ext cx="845725" cy="240725"/>
            </a:xfrm>
            <a:custGeom>
              <a:avLst/>
              <a:gdLst/>
              <a:ahLst/>
              <a:cxnLst/>
              <a:rect l="l" t="t" r="r" b="b"/>
              <a:pathLst>
                <a:path w="33829" h="9629" extrusionOk="0">
                  <a:moveTo>
                    <a:pt x="33634" y="0"/>
                  </a:move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2209"/>
                  </a:lnTo>
                  <a:lnTo>
                    <a:pt x="59" y="3100"/>
                  </a:lnTo>
                  <a:lnTo>
                    <a:pt x="98" y="3681"/>
                  </a:lnTo>
                  <a:lnTo>
                    <a:pt x="156" y="4320"/>
                  </a:lnTo>
                  <a:lnTo>
                    <a:pt x="253" y="5018"/>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344"/>
                  </a:lnTo>
                  <a:lnTo>
                    <a:pt x="33809" y="1802"/>
                  </a:lnTo>
                  <a:lnTo>
                    <a:pt x="33731" y="911"/>
                  </a:lnTo>
                  <a:lnTo>
                    <a:pt x="33673" y="310"/>
                  </a:lnTo>
                  <a:lnTo>
                    <a:pt x="33634"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34" name="Google Shape;1534;p26"/>
            <p:cNvSpPr/>
            <p:nvPr/>
          </p:nvSpPr>
          <p:spPr>
            <a:xfrm>
              <a:off x="9448050" y="4089875"/>
              <a:ext cx="845725" cy="240725"/>
            </a:xfrm>
            <a:custGeom>
              <a:avLst/>
              <a:gdLst/>
              <a:ahLst/>
              <a:cxnLst/>
              <a:rect l="l" t="t" r="r" b="b"/>
              <a:pathLst>
                <a:path w="33829" h="9629" fill="none" extrusionOk="0">
                  <a:moveTo>
                    <a:pt x="18077" y="6122"/>
                  </a:move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1705"/>
                  </a:lnTo>
                  <a:lnTo>
                    <a:pt x="1" y="2209"/>
                  </a:lnTo>
                  <a:lnTo>
                    <a:pt x="59" y="3100"/>
                  </a:lnTo>
                  <a:lnTo>
                    <a:pt x="98" y="3681"/>
                  </a:lnTo>
                  <a:lnTo>
                    <a:pt x="156" y="4320"/>
                  </a:lnTo>
                  <a:lnTo>
                    <a:pt x="253" y="5018"/>
                  </a:lnTo>
                  <a:lnTo>
                    <a:pt x="388" y="5793"/>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4977" y="9629"/>
                  </a:lnTo>
                  <a:lnTo>
                    <a:pt x="14977"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926"/>
                  </a:lnTo>
                  <a:lnTo>
                    <a:pt x="33828" y="2344"/>
                  </a:lnTo>
                  <a:lnTo>
                    <a:pt x="33809" y="1802"/>
                  </a:lnTo>
                  <a:lnTo>
                    <a:pt x="33731" y="911"/>
                  </a:lnTo>
                  <a:lnTo>
                    <a:pt x="33673" y="310"/>
                  </a:lnTo>
                  <a:lnTo>
                    <a:pt x="33634" y="0"/>
                  </a:lnTo>
                  <a:lnTo>
                    <a:pt x="33634" y="0"/>
                  </a:ln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535" name="Google Shape;1535;p26"/>
            <p:cNvSpPr/>
            <p:nvPr/>
          </p:nvSpPr>
          <p:spPr>
            <a:xfrm>
              <a:off x="9448050" y="4132475"/>
              <a:ext cx="845725" cy="198125"/>
            </a:xfrm>
            <a:custGeom>
              <a:avLst/>
              <a:gdLst/>
              <a:ahLst/>
              <a:cxnLst/>
              <a:rect l="l" t="t" r="r" b="b"/>
              <a:pathLst>
                <a:path w="33829" h="7925" extrusionOk="0">
                  <a:moveTo>
                    <a:pt x="1" y="1"/>
                  </a:moveTo>
                  <a:lnTo>
                    <a:pt x="1" y="505"/>
                  </a:lnTo>
                  <a:lnTo>
                    <a:pt x="59" y="1396"/>
                  </a:lnTo>
                  <a:lnTo>
                    <a:pt x="98" y="1958"/>
                  </a:lnTo>
                  <a:lnTo>
                    <a:pt x="156" y="2616"/>
                  </a:lnTo>
                  <a:lnTo>
                    <a:pt x="253" y="3314"/>
                  </a:lnTo>
                  <a:lnTo>
                    <a:pt x="388" y="4089"/>
                  </a:lnTo>
                  <a:lnTo>
                    <a:pt x="698" y="4283"/>
                  </a:lnTo>
                  <a:lnTo>
                    <a:pt x="1144" y="4496"/>
                  </a:lnTo>
                  <a:lnTo>
                    <a:pt x="1725" y="4767"/>
                  </a:lnTo>
                  <a:lnTo>
                    <a:pt x="2423" y="5058"/>
                  </a:lnTo>
                  <a:lnTo>
                    <a:pt x="3198" y="5368"/>
                  </a:lnTo>
                  <a:lnTo>
                    <a:pt x="4089" y="5697"/>
                  </a:lnTo>
                  <a:lnTo>
                    <a:pt x="5038" y="6007"/>
                  </a:lnTo>
                  <a:lnTo>
                    <a:pt x="6065" y="6336"/>
                  </a:lnTo>
                  <a:lnTo>
                    <a:pt x="7131" y="6646"/>
                  </a:lnTo>
                  <a:lnTo>
                    <a:pt x="8254" y="6937"/>
                  </a:lnTo>
                  <a:lnTo>
                    <a:pt x="9378" y="7208"/>
                  </a:lnTo>
                  <a:lnTo>
                    <a:pt x="10521" y="7460"/>
                  </a:lnTo>
                  <a:lnTo>
                    <a:pt x="11664" y="7654"/>
                  </a:lnTo>
                  <a:lnTo>
                    <a:pt x="12245" y="7731"/>
                  </a:lnTo>
                  <a:lnTo>
                    <a:pt x="12807" y="7809"/>
                  </a:lnTo>
                  <a:lnTo>
                    <a:pt x="13369" y="7847"/>
                  </a:lnTo>
                  <a:lnTo>
                    <a:pt x="13912" y="7906"/>
                  </a:lnTo>
                  <a:lnTo>
                    <a:pt x="14454" y="7925"/>
                  </a:lnTo>
                  <a:lnTo>
                    <a:pt x="15713" y="7925"/>
                  </a:lnTo>
                  <a:lnTo>
                    <a:pt x="16430" y="7906"/>
                  </a:lnTo>
                  <a:lnTo>
                    <a:pt x="17147" y="7867"/>
                  </a:lnTo>
                  <a:lnTo>
                    <a:pt x="17864" y="7809"/>
                  </a:lnTo>
                  <a:lnTo>
                    <a:pt x="18581" y="7731"/>
                  </a:lnTo>
                  <a:lnTo>
                    <a:pt x="19278" y="7634"/>
                  </a:lnTo>
                  <a:lnTo>
                    <a:pt x="19976" y="7537"/>
                  </a:lnTo>
                  <a:lnTo>
                    <a:pt x="20673" y="7421"/>
                  </a:lnTo>
                  <a:lnTo>
                    <a:pt x="21371" y="7286"/>
                  </a:lnTo>
                  <a:lnTo>
                    <a:pt x="22049" y="7131"/>
                  </a:lnTo>
                  <a:lnTo>
                    <a:pt x="22746" y="6956"/>
                  </a:lnTo>
                  <a:lnTo>
                    <a:pt x="23424" y="6782"/>
                  </a:lnTo>
                  <a:lnTo>
                    <a:pt x="24122" y="6569"/>
                  </a:lnTo>
                  <a:lnTo>
                    <a:pt x="24800" y="6356"/>
                  </a:lnTo>
                  <a:lnTo>
                    <a:pt x="25497" y="6123"/>
                  </a:lnTo>
                  <a:lnTo>
                    <a:pt x="26175" y="5871"/>
                  </a:lnTo>
                  <a:lnTo>
                    <a:pt x="26931" y="5561"/>
                  </a:lnTo>
                  <a:lnTo>
                    <a:pt x="27841" y="5135"/>
                  </a:lnTo>
                  <a:lnTo>
                    <a:pt x="28888" y="4593"/>
                  </a:lnTo>
                  <a:lnTo>
                    <a:pt x="29973" y="3992"/>
                  </a:lnTo>
                  <a:lnTo>
                    <a:pt x="30515" y="3682"/>
                  </a:lnTo>
                  <a:lnTo>
                    <a:pt x="31058" y="3333"/>
                  </a:lnTo>
                  <a:lnTo>
                    <a:pt x="31600" y="2985"/>
                  </a:lnTo>
                  <a:lnTo>
                    <a:pt x="32104" y="2636"/>
                  </a:lnTo>
                  <a:lnTo>
                    <a:pt x="32588" y="2287"/>
                  </a:lnTo>
                  <a:lnTo>
                    <a:pt x="33053" y="1938"/>
                  </a:lnTo>
                  <a:lnTo>
                    <a:pt x="33460" y="1570"/>
                  </a:lnTo>
                  <a:lnTo>
                    <a:pt x="33828" y="1222"/>
                  </a:lnTo>
                  <a:lnTo>
                    <a:pt x="33828" y="853"/>
                  </a:lnTo>
                  <a:lnTo>
                    <a:pt x="33460" y="1202"/>
                  </a:lnTo>
                  <a:lnTo>
                    <a:pt x="33034" y="1570"/>
                  </a:lnTo>
                  <a:lnTo>
                    <a:pt x="32588" y="1919"/>
                  </a:lnTo>
                  <a:lnTo>
                    <a:pt x="32104" y="2268"/>
                  </a:lnTo>
                  <a:lnTo>
                    <a:pt x="31581" y="2616"/>
                  </a:lnTo>
                  <a:lnTo>
                    <a:pt x="31058" y="2965"/>
                  </a:lnTo>
                  <a:lnTo>
                    <a:pt x="30515" y="3295"/>
                  </a:lnTo>
                  <a:lnTo>
                    <a:pt x="29953" y="3624"/>
                  </a:lnTo>
                  <a:lnTo>
                    <a:pt x="28868" y="4225"/>
                  </a:lnTo>
                  <a:lnTo>
                    <a:pt x="27841" y="4748"/>
                  </a:lnTo>
                  <a:lnTo>
                    <a:pt x="26931" y="5174"/>
                  </a:lnTo>
                  <a:lnTo>
                    <a:pt x="26175" y="5503"/>
                  </a:lnTo>
                  <a:lnTo>
                    <a:pt x="25497" y="5755"/>
                  </a:lnTo>
                  <a:lnTo>
                    <a:pt x="24800" y="5988"/>
                  </a:lnTo>
                  <a:lnTo>
                    <a:pt x="24122" y="6201"/>
                  </a:lnTo>
                  <a:lnTo>
                    <a:pt x="23424" y="6394"/>
                  </a:lnTo>
                  <a:lnTo>
                    <a:pt x="22746" y="6588"/>
                  </a:lnTo>
                  <a:lnTo>
                    <a:pt x="22049" y="6763"/>
                  </a:lnTo>
                  <a:lnTo>
                    <a:pt x="21371" y="6898"/>
                  </a:lnTo>
                  <a:lnTo>
                    <a:pt x="20673" y="7053"/>
                  </a:lnTo>
                  <a:lnTo>
                    <a:pt x="19976" y="7169"/>
                  </a:lnTo>
                  <a:lnTo>
                    <a:pt x="19278" y="7266"/>
                  </a:lnTo>
                  <a:lnTo>
                    <a:pt x="18581" y="7363"/>
                  </a:lnTo>
                  <a:lnTo>
                    <a:pt x="17864" y="7421"/>
                  </a:lnTo>
                  <a:lnTo>
                    <a:pt x="17147" y="7479"/>
                  </a:lnTo>
                  <a:lnTo>
                    <a:pt x="16430" y="7518"/>
                  </a:lnTo>
                  <a:lnTo>
                    <a:pt x="15713" y="7557"/>
                  </a:lnTo>
                  <a:lnTo>
                    <a:pt x="14977" y="7557"/>
                  </a:lnTo>
                  <a:lnTo>
                    <a:pt x="14454" y="7537"/>
                  </a:lnTo>
                  <a:lnTo>
                    <a:pt x="13912" y="7518"/>
                  </a:lnTo>
                  <a:lnTo>
                    <a:pt x="13369" y="7479"/>
                  </a:lnTo>
                  <a:lnTo>
                    <a:pt x="12807" y="7421"/>
                  </a:lnTo>
                  <a:lnTo>
                    <a:pt x="12245" y="7363"/>
                  </a:lnTo>
                  <a:lnTo>
                    <a:pt x="11664" y="7286"/>
                  </a:lnTo>
                  <a:lnTo>
                    <a:pt x="10521" y="7072"/>
                  </a:lnTo>
                  <a:lnTo>
                    <a:pt x="9378" y="6840"/>
                  </a:lnTo>
                  <a:lnTo>
                    <a:pt x="8254" y="6569"/>
                  </a:lnTo>
                  <a:lnTo>
                    <a:pt x="7131" y="6278"/>
                  </a:lnTo>
                  <a:lnTo>
                    <a:pt x="6065" y="5968"/>
                  </a:lnTo>
                  <a:lnTo>
                    <a:pt x="5038" y="5639"/>
                  </a:lnTo>
                  <a:lnTo>
                    <a:pt x="4089" y="5309"/>
                  </a:lnTo>
                  <a:lnTo>
                    <a:pt x="3198" y="4999"/>
                  </a:lnTo>
                  <a:lnTo>
                    <a:pt x="2423" y="4689"/>
                  </a:lnTo>
                  <a:lnTo>
                    <a:pt x="1725" y="4399"/>
                  </a:lnTo>
                  <a:lnTo>
                    <a:pt x="1144" y="4128"/>
                  </a:lnTo>
                  <a:lnTo>
                    <a:pt x="698" y="3895"/>
                  </a:lnTo>
                  <a:lnTo>
                    <a:pt x="388" y="3721"/>
                  </a:lnTo>
                  <a:lnTo>
                    <a:pt x="272" y="3101"/>
                  </a:lnTo>
                  <a:lnTo>
                    <a:pt x="195" y="2520"/>
                  </a:lnTo>
                  <a:lnTo>
                    <a:pt x="78" y="1473"/>
                  </a:lnTo>
                  <a:lnTo>
                    <a:pt x="20" y="621"/>
                  </a:lnTo>
                  <a:lnTo>
                    <a:pt x="1" y="1"/>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36" name="Google Shape;1536;p26"/>
            <p:cNvSpPr/>
            <p:nvPr/>
          </p:nvSpPr>
          <p:spPr>
            <a:xfrm>
              <a:off x="9448050" y="4132475"/>
              <a:ext cx="18925" cy="14075"/>
            </a:xfrm>
            <a:custGeom>
              <a:avLst/>
              <a:gdLst/>
              <a:ahLst/>
              <a:cxnLst/>
              <a:rect l="l" t="t" r="r" b="b"/>
              <a:pathLst>
                <a:path w="757" h="563"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close/>
                </a:path>
              </a:pathLst>
            </a:custGeom>
            <a:solidFill>
              <a:srgbClr val="E97414"/>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37" name="Google Shape;1537;p26"/>
            <p:cNvSpPr/>
            <p:nvPr/>
          </p:nvSpPr>
          <p:spPr>
            <a:xfrm>
              <a:off x="9448050" y="4132475"/>
              <a:ext cx="18925" cy="14075"/>
            </a:xfrm>
            <a:custGeom>
              <a:avLst/>
              <a:gdLst/>
              <a:ahLst/>
              <a:cxnLst/>
              <a:rect l="l" t="t" r="r" b="b"/>
              <a:pathLst>
                <a:path w="757" h="563" fill="none"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538" name="Google Shape;1538;p26"/>
            <p:cNvSpPr/>
            <p:nvPr/>
          </p:nvSpPr>
          <p:spPr>
            <a:xfrm>
              <a:off x="9466950" y="4146525"/>
              <a:ext cx="61050" cy="31525"/>
            </a:xfrm>
            <a:custGeom>
              <a:avLst/>
              <a:gdLst/>
              <a:ahLst/>
              <a:cxnLst/>
              <a:rect l="l" t="t" r="r" b="b"/>
              <a:pathLst>
                <a:path w="2442" h="1261" extrusionOk="0">
                  <a:moveTo>
                    <a:pt x="853" y="505"/>
                  </a:moveTo>
                  <a:lnTo>
                    <a:pt x="853" y="505"/>
                  </a:lnTo>
                  <a:lnTo>
                    <a:pt x="853" y="505"/>
                  </a:lnTo>
                  <a:lnTo>
                    <a:pt x="1221" y="698"/>
                  </a:lnTo>
                  <a:lnTo>
                    <a:pt x="1609" y="892"/>
                  </a:lnTo>
                  <a:lnTo>
                    <a:pt x="2442" y="1260"/>
                  </a:lnTo>
                  <a:lnTo>
                    <a:pt x="2442" y="1260"/>
                  </a:lnTo>
                  <a:lnTo>
                    <a:pt x="2442" y="1260"/>
                  </a:lnTo>
                  <a:lnTo>
                    <a:pt x="2442" y="1260"/>
                  </a:lnTo>
                  <a:lnTo>
                    <a:pt x="1609" y="892"/>
                  </a:lnTo>
                  <a:lnTo>
                    <a:pt x="1221" y="698"/>
                  </a:lnTo>
                  <a:lnTo>
                    <a:pt x="853" y="505"/>
                  </a:lnTo>
                  <a:close/>
                  <a:moveTo>
                    <a:pt x="1" y="1"/>
                  </a:moveTo>
                  <a:lnTo>
                    <a:pt x="1" y="1"/>
                  </a:lnTo>
                  <a:lnTo>
                    <a:pt x="1" y="1"/>
                  </a:lnTo>
                  <a:lnTo>
                    <a:pt x="1" y="1"/>
                  </a:lnTo>
                  <a:lnTo>
                    <a:pt x="1" y="1"/>
                  </a:lnTo>
                  <a:lnTo>
                    <a:pt x="1" y="1"/>
                  </a:lnTo>
                  <a:lnTo>
                    <a:pt x="1" y="1"/>
                  </a:lnTo>
                  <a:lnTo>
                    <a:pt x="1" y="1"/>
                  </a:lnTo>
                  <a:lnTo>
                    <a:pt x="1" y="1"/>
                  </a:lnTo>
                  <a:close/>
                </a:path>
              </a:pathLst>
            </a:custGeom>
            <a:solidFill>
              <a:srgbClr val="C25C00"/>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39" name="Google Shape;1539;p26"/>
            <p:cNvSpPr/>
            <p:nvPr/>
          </p:nvSpPr>
          <p:spPr>
            <a:xfrm>
              <a:off x="9488275" y="4159125"/>
              <a:ext cx="39725" cy="18925"/>
            </a:xfrm>
            <a:custGeom>
              <a:avLst/>
              <a:gdLst/>
              <a:ahLst/>
              <a:cxnLst/>
              <a:rect l="l" t="t" r="r" b="b"/>
              <a:pathLst>
                <a:path w="1589" h="757" fill="none" extrusionOk="0">
                  <a:moveTo>
                    <a:pt x="0" y="1"/>
                  </a:moveTo>
                  <a:lnTo>
                    <a:pt x="0" y="1"/>
                  </a:lnTo>
                  <a:lnTo>
                    <a:pt x="0" y="1"/>
                  </a:lnTo>
                  <a:lnTo>
                    <a:pt x="368" y="194"/>
                  </a:lnTo>
                  <a:lnTo>
                    <a:pt x="756" y="388"/>
                  </a:lnTo>
                  <a:lnTo>
                    <a:pt x="1589" y="756"/>
                  </a:lnTo>
                  <a:lnTo>
                    <a:pt x="1589" y="756"/>
                  </a:lnTo>
                  <a:lnTo>
                    <a:pt x="1589" y="756"/>
                  </a:lnTo>
                  <a:lnTo>
                    <a:pt x="1589" y="756"/>
                  </a:lnTo>
                  <a:lnTo>
                    <a:pt x="756" y="388"/>
                  </a:lnTo>
                  <a:lnTo>
                    <a:pt x="368" y="194"/>
                  </a:lnTo>
                  <a:lnTo>
                    <a:pt x="0"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540" name="Google Shape;1540;p26"/>
            <p:cNvSpPr/>
            <p:nvPr/>
          </p:nvSpPr>
          <p:spPr>
            <a:xfrm>
              <a:off x="9466950" y="4146525"/>
              <a:ext cx="25" cy="25"/>
            </a:xfrm>
            <a:custGeom>
              <a:avLst/>
              <a:gdLst/>
              <a:ahLst/>
              <a:cxnLst/>
              <a:rect l="l" t="t" r="r" b="b"/>
              <a:pathLst>
                <a:path w="1" h="1" fill="none" extrusionOk="0">
                  <a:moveTo>
                    <a:pt x="1" y="1"/>
                  </a:moveTo>
                  <a:lnTo>
                    <a:pt x="1" y="1"/>
                  </a:lnTo>
                  <a:lnTo>
                    <a:pt x="1" y="1"/>
                  </a:lnTo>
                  <a:lnTo>
                    <a:pt x="1" y="1"/>
                  </a:ln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541" name="Google Shape;1541;p26"/>
            <p:cNvSpPr/>
            <p:nvPr/>
          </p:nvSpPr>
          <p:spPr>
            <a:xfrm>
              <a:off x="9466950" y="4146525"/>
              <a:ext cx="21350" cy="12625"/>
            </a:xfrm>
            <a:custGeom>
              <a:avLst/>
              <a:gdLst/>
              <a:ahLst/>
              <a:cxnLst/>
              <a:rect l="l" t="t" r="r" b="b"/>
              <a:pathLst>
                <a:path w="854" h="505" extrusionOk="0">
                  <a:moveTo>
                    <a:pt x="1" y="1"/>
                  </a:moveTo>
                  <a:lnTo>
                    <a:pt x="1" y="1"/>
                  </a:lnTo>
                  <a:lnTo>
                    <a:pt x="1" y="1"/>
                  </a:lnTo>
                  <a:lnTo>
                    <a:pt x="1" y="1"/>
                  </a:lnTo>
                  <a:lnTo>
                    <a:pt x="407" y="272"/>
                  </a:lnTo>
                  <a:lnTo>
                    <a:pt x="853" y="505"/>
                  </a:lnTo>
                  <a:lnTo>
                    <a:pt x="853" y="505"/>
                  </a:lnTo>
                  <a:lnTo>
                    <a:pt x="853" y="505"/>
                  </a:lnTo>
                  <a:lnTo>
                    <a:pt x="407" y="272"/>
                  </a:lnTo>
                  <a:lnTo>
                    <a:pt x="1" y="1"/>
                  </a:lnTo>
                  <a:close/>
                </a:path>
              </a:pathLst>
            </a:custGeom>
            <a:solidFill>
              <a:srgbClr val="E17600"/>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42" name="Google Shape;1542;p26"/>
            <p:cNvSpPr/>
            <p:nvPr/>
          </p:nvSpPr>
          <p:spPr>
            <a:xfrm>
              <a:off x="9466950" y="4146525"/>
              <a:ext cx="21350" cy="12625"/>
            </a:xfrm>
            <a:custGeom>
              <a:avLst/>
              <a:gdLst/>
              <a:ahLst/>
              <a:cxnLst/>
              <a:rect l="l" t="t" r="r" b="b"/>
              <a:pathLst>
                <a:path w="854" h="505" fill="none" extrusionOk="0">
                  <a:moveTo>
                    <a:pt x="1" y="1"/>
                  </a:moveTo>
                  <a:lnTo>
                    <a:pt x="1" y="1"/>
                  </a:lnTo>
                  <a:lnTo>
                    <a:pt x="1" y="1"/>
                  </a:lnTo>
                  <a:lnTo>
                    <a:pt x="1" y="1"/>
                  </a:lnTo>
                  <a:lnTo>
                    <a:pt x="407" y="272"/>
                  </a:lnTo>
                  <a:lnTo>
                    <a:pt x="853" y="505"/>
                  </a:lnTo>
                  <a:lnTo>
                    <a:pt x="853" y="505"/>
                  </a:lnTo>
                  <a:lnTo>
                    <a:pt x="853" y="505"/>
                  </a:lnTo>
                  <a:lnTo>
                    <a:pt x="407" y="272"/>
                  </a:lnTo>
                  <a:lnTo>
                    <a:pt x="1"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543" name="Google Shape;1543;p26"/>
            <p:cNvSpPr/>
            <p:nvPr/>
          </p:nvSpPr>
          <p:spPr>
            <a:xfrm>
              <a:off x="9622425" y="4208050"/>
              <a:ext cx="89150" cy="18900"/>
            </a:xfrm>
            <a:custGeom>
              <a:avLst/>
              <a:gdLst/>
              <a:ahLst/>
              <a:cxnLst/>
              <a:rect l="l" t="t" r="r" b="b"/>
              <a:pathLst>
                <a:path w="3566" h="756"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close/>
                </a:path>
              </a:pathLst>
            </a:custGeom>
            <a:solidFill>
              <a:srgbClr val="E88149"/>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44" name="Google Shape;1544;p26"/>
            <p:cNvSpPr/>
            <p:nvPr/>
          </p:nvSpPr>
          <p:spPr>
            <a:xfrm>
              <a:off x="9622425" y="4208050"/>
              <a:ext cx="89150" cy="18900"/>
            </a:xfrm>
            <a:custGeom>
              <a:avLst/>
              <a:gdLst/>
              <a:ahLst/>
              <a:cxnLst/>
              <a:rect l="l" t="t" r="r" b="b"/>
              <a:pathLst>
                <a:path w="3566" h="756" fill="none"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545" name="Google Shape;1545;p26"/>
            <p:cNvSpPr/>
            <p:nvPr/>
          </p:nvSpPr>
          <p:spPr>
            <a:xfrm>
              <a:off x="9527975" y="4178025"/>
              <a:ext cx="94475" cy="30050"/>
            </a:xfrm>
            <a:custGeom>
              <a:avLst/>
              <a:gdLst/>
              <a:ahLst/>
              <a:cxnLst/>
              <a:rect l="l" t="t" r="r" b="b"/>
              <a:pathLst>
                <a:path w="3779" h="1202"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close/>
                </a:path>
              </a:pathLst>
            </a:custGeom>
            <a:solidFill>
              <a:srgbClr val="F5993B"/>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46" name="Google Shape;1546;p26"/>
            <p:cNvSpPr/>
            <p:nvPr/>
          </p:nvSpPr>
          <p:spPr>
            <a:xfrm>
              <a:off x="9527975" y="4178025"/>
              <a:ext cx="94475" cy="30050"/>
            </a:xfrm>
            <a:custGeom>
              <a:avLst/>
              <a:gdLst/>
              <a:ahLst/>
              <a:cxnLst/>
              <a:rect l="l" t="t" r="r" b="b"/>
              <a:pathLst>
                <a:path w="3779" h="1202" fill="none"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547" name="Google Shape;1547;p26"/>
            <p:cNvSpPr/>
            <p:nvPr/>
          </p:nvSpPr>
          <p:spPr>
            <a:xfrm>
              <a:off x="9448050" y="4132475"/>
              <a:ext cx="274175" cy="179250"/>
            </a:xfrm>
            <a:custGeom>
              <a:avLst/>
              <a:gdLst/>
              <a:ahLst/>
              <a:cxnLst/>
              <a:rect l="l" t="t" r="r" b="b"/>
              <a:pathLst>
                <a:path w="10967" h="7170" extrusionOk="0">
                  <a:moveTo>
                    <a:pt x="1" y="1"/>
                  </a:moveTo>
                  <a:lnTo>
                    <a:pt x="20" y="621"/>
                  </a:lnTo>
                  <a:lnTo>
                    <a:pt x="78" y="1473"/>
                  </a:lnTo>
                  <a:lnTo>
                    <a:pt x="195" y="2520"/>
                  </a:lnTo>
                  <a:lnTo>
                    <a:pt x="272" y="310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9630" y="3605"/>
                  </a:lnTo>
                  <a:lnTo>
                    <a:pt x="8719" y="3430"/>
                  </a:lnTo>
                  <a:lnTo>
                    <a:pt x="7847" y="3236"/>
                  </a:lnTo>
                  <a:lnTo>
                    <a:pt x="6976" y="3023"/>
                  </a:lnTo>
                  <a:lnTo>
                    <a:pt x="5968" y="2752"/>
                  </a:lnTo>
                  <a:lnTo>
                    <a:pt x="4999" y="2461"/>
                  </a:lnTo>
                  <a:lnTo>
                    <a:pt x="4070" y="2151"/>
                  </a:lnTo>
                  <a:lnTo>
                    <a:pt x="3198" y="1822"/>
                  </a:lnTo>
                  <a:lnTo>
                    <a:pt x="2365" y="1454"/>
                  </a:lnTo>
                  <a:lnTo>
                    <a:pt x="1977" y="1260"/>
                  </a:lnTo>
                  <a:lnTo>
                    <a:pt x="1609" y="1067"/>
                  </a:lnTo>
                  <a:lnTo>
                    <a:pt x="1163" y="834"/>
                  </a:lnTo>
                  <a:lnTo>
                    <a:pt x="757" y="563"/>
                  </a:lnTo>
                  <a:lnTo>
                    <a:pt x="350" y="292"/>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48" name="Google Shape;1548;p26"/>
            <p:cNvSpPr/>
            <p:nvPr/>
          </p:nvSpPr>
          <p:spPr>
            <a:xfrm>
              <a:off x="9448050" y="4132475"/>
              <a:ext cx="274175" cy="179250"/>
            </a:xfrm>
            <a:custGeom>
              <a:avLst/>
              <a:gdLst/>
              <a:ahLst/>
              <a:cxnLst/>
              <a:rect l="l" t="t" r="r" b="b"/>
              <a:pathLst>
                <a:path w="10967" h="7170" fill="none" extrusionOk="0">
                  <a:moveTo>
                    <a:pt x="1" y="1"/>
                  </a:moveTo>
                  <a:lnTo>
                    <a:pt x="1" y="1"/>
                  </a:lnTo>
                  <a:lnTo>
                    <a:pt x="20" y="621"/>
                  </a:lnTo>
                  <a:lnTo>
                    <a:pt x="78" y="1473"/>
                  </a:lnTo>
                  <a:lnTo>
                    <a:pt x="195" y="2520"/>
                  </a:lnTo>
                  <a:lnTo>
                    <a:pt x="272" y="3101"/>
                  </a:lnTo>
                  <a:lnTo>
                    <a:pt x="388" y="372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10540" y="3779"/>
                  </a:lnTo>
                  <a:lnTo>
                    <a:pt x="9630" y="3605"/>
                  </a:lnTo>
                  <a:lnTo>
                    <a:pt x="8719" y="3430"/>
                  </a:lnTo>
                  <a:lnTo>
                    <a:pt x="7847" y="3236"/>
                  </a:lnTo>
                  <a:lnTo>
                    <a:pt x="6976" y="3023"/>
                  </a:lnTo>
                  <a:lnTo>
                    <a:pt x="6976" y="3023"/>
                  </a:lnTo>
                  <a:lnTo>
                    <a:pt x="5968" y="2752"/>
                  </a:lnTo>
                  <a:lnTo>
                    <a:pt x="4999" y="2461"/>
                  </a:lnTo>
                  <a:lnTo>
                    <a:pt x="4070" y="2151"/>
                  </a:lnTo>
                  <a:lnTo>
                    <a:pt x="3198" y="1822"/>
                  </a:lnTo>
                  <a:lnTo>
                    <a:pt x="3198" y="1822"/>
                  </a:lnTo>
                  <a:lnTo>
                    <a:pt x="2365" y="1454"/>
                  </a:lnTo>
                  <a:lnTo>
                    <a:pt x="1977" y="1260"/>
                  </a:lnTo>
                  <a:lnTo>
                    <a:pt x="1609" y="1067"/>
                  </a:lnTo>
                  <a:lnTo>
                    <a:pt x="1609" y="1067"/>
                  </a:lnTo>
                  <a:lnTo>
                    <a:pt x="1163" y="834"/>
                  </a:lnTo>
                  <a:lnTo>
                    <a:pt x="757" y="563"/>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549" name="Google Shape;1549;p26"/>
            <p:cNvSpPr/>
            <p:nvPr/>
          </p:nvSpPr>
          <p:spPr>
            <a:xfrm>
              <a:off x="9457750" y="4234675"/>
              <a:ext cx="1000" cy="525"/>
            </a:xfrm>
            <a:custGeom>
              <a:avLst/>
              <a:gdLst/>
              <a:ahLst/>
              <a:cxnLst/>
              <a:rect l="l" t="t" r="r" b="b"/>
              <a:pathLst>
                <a:path w="40" h="21" extrusionOk="0">
                  <a:moveTo>
                    <a:pt x="0" y="1"/>
                  </a:moveTo>
                  <a:lnTo>
                    <a:pt x="0" y="1"/>
                  </a:lnTo>
                  <a:lnTo>
                    <a:pt x="39" y="20"/>
                  </a:lnTo>
                  <a:lnTo>
                    <a:pt x="39" y="20"/>
                  </a:lnTo>
                  <a:lnTo>
                    <a:pt x="0" y="1"/>
                  </a:lnTo>
                  <a:close/>
                </a:path>
              </a:pathLst>
            </a:custGeom>
            <a:solidFill>
              <a:srgbClr val="E97414"/>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50" name="Google Shape;1550;p26"/>
            <p:cNvSpPr/>
            <p:nvPr/>
          </p:nvSpPr>
          <p:spPr>
            <a:xfrm>
              <a:off x="9457750" y="4234675"/>
              <a:ext cx="1000" cy="525"/>
            </a:xfrm>
            <a:custGeom>
              <a:avLst/>
              <a:gdLst/>
              <a:ahLst/>
              <a:cxnLst/>
              <a:rect l="l" t="t" r="r" b="b"/>
              <a:pathLst>
                <a:path w="40" h="21" fill="none" extrusionOk="0">
                  <a:moveTo>
                    <a:pt x="0" y="1"/>
                  </a:moveTo>
                  <a:lnTo>
                    <a:pt x="0" y="1"/>
                  </a:lnTo>
                  <a:lnTo>
                    <a:pt x="39" y="20"/>
                  </a:lnTo>
                  <a:lnTo>
                    <a:pt x="39" y="20"/>
                  </a:lnTo>
                  <a:lnTo>
                    <a:pt x="0"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551" name="Google Shape;1551;p26"/>
            <p:cNvSpPr/>
            <p:nvPr/>
          </p:nvSpPr>
          <p:spPr>
            <a:xfrm>
              <a:off x="9538625" y="4270525"/>
              <a:ext cx="11650" cy="4375"/>
            </a:xfrm>
            <a:custGeom>
              <a:avLst/>
              <a:gdLst/>
              <a:ahLst/>
              <a:cxnLst/>
              <a:rect l="l" t="t" r="r" b="b"/>
              <a:pathLst>
                <a:path w="466" h="175" extrusionOk="0">
                  <a:moveTo>
                    <a:pt x="1" y="1"/>
                  </a:moveTo>
                  <a:lnTo>
                    <a:pt x="466" y="175"/>
                  </a:lnTo>
                  <a:lnTo>
                    <a:pt x="447" y="156"/>
                  </a:lnTo>
                  <a:lnTo>
                    <a:pt x="1" y="1"/>
                  </a:lnTo>
                  <a:close/>
                </a:path>
              </a:pathLst>
            </a:custGeom>
            <a:solidFill>
              <a:srgbClr val="DB5E0C"/>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52" name="Google Shape;1552;p26"/>
            <p:cNvSpPr/>
            <p:nvPr/>
          </p:nvSpPr>
          <p:spPr>
            <a:xfrm>
              <a:off x="9538625" y="4270525"/>
              <a:ext cx="11650" cy="4375"/>
            </a:xfrm>
            <a:custGeom>
              <a:avLst/>
              <a:gdLst/>
              <a:ahLst/>
              <a:cxnLst/>
              <a:rect l="l" t="t" r="r" b="b"/>
              <a:pathLst>
                <a:path w="466" h="175" fill="none" extrusionOk="0">
                  <a:moveTo>
                    <a:pt x="1" y="1"/>
                  </a:moveTo>
                  <a:lnTo>
                    <a:pt x="1" y="1"/>
                  </a:lnTo>
                  <a:lnTo>
                    <a:pt x="447" y="156"/>
                  </a:lnTo>
                  <a:lnTo>
                    <a:pt x="447" y="156"/>
                  </a:lnTo>
                  <a:lnTo>
                    <a:pt x="466" y="175"/>
                  </a:lnTo>
                  <a:lnTo>
                    <a:pt x="466" y="175"/>
                  </a:lnTo>
                  <a:lnTo>
                    <a:pt x="1"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553" name="Google Shape;1553;p26"/>
            <p:cNvSpPr/>
            <p:nvPr/>
          </p:nvSpPr>
          <p:spPr>
            <a:xfrm>
              <a:off x="9550250" y="4274875"/>
              <a:ext cx="4400" cy="1500"/>
            </a:xfrm>
            <a:custGeom>
              <a:avLst/>
              <a:gdLst/>
              <a:ahLst/>
              <a:cxnLst/>
              <a:rect l="l" t="t" r="r" b="b"/>
              <a:pathLst>
                <a:path w="176" h="60" extrusionOk="0">
                  <a:moveTo>
                    <a:pt x="1" y="1"/>
                  </a:moveTo>
                  <a:lnTo>
                    <a:pt x="175" y="59"/>
                  </a:lnTo>
                  <a:lnTo>
                    <a:pt x="20" y="1"/>
                  </a:lnTo>
                  <a:close/>
                </a:path>
              </a:pathLst>
            </a:custGeom>
            <a:solidFill>
              <a:srgbClr val="DB5E0C"/>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54" name="Google Shape;1554;p26"/>
            <p:cNvSpPr/>
            <p:nvPr/>
          </p:nvSpPr>
          <p:spPr>
            <a:xfrm>
              <a:off x="9550250" y="4274875"/>
              <a:ext cx="4400" cy="1500"/>
            </a:xfrm>
            <a:custGeom>
              <a:avLst/>
              <a:gdLst/>
              <a:ahLst/>
              <a:cxnLst/>
              <a:rect l="l" t="t" r="r" b="b"/>
              <a:pathLst>
                <a:path w="176" h="60" fill="none" extrusionOk="0">
                  <a:moveTo>
                    <a:pt x="1" y="1"/>
                  </a:moveTo>
                  <a:lnTo>
                    <a:pt x="1" y="1"/>
                  </a:lnTo>
                  <a:lnTo>
                    <a:pt x="20" y="1"/>
                  </a:lnTo>
                  <a:lnTo>
                    <a:pt x="20" y="1"/>
                  </a:lnTo>
                  <a:lnTo>
                    <a:pt x="175" y="59"/>
                  </a:lnTo>
                  <a:lnTo>
                    <a:pt x="175" y="59"/>
                  </a:lnTo>
                  <a:lnTo>
                    <a:pt x="1" y="1"/>
                  </a:lnTo>
                </a:path>
              </a:pathLst>
            </a:custGeom>
            <a:noFill/>
            <a:ln>
              <a:noFill/>
            </a:ln>
          </p:spPr>
          <p:txBody>
            <a:bodyPr spcFirstLastPara="1" wrap="square" lIns="91425" tIns="91425" rIns="91425" bIns="91425" anchor="ctr" anchorCtr="0">
              <a:noAutofit/>
            </a:bodyPr>
            <a:lstStyle/>
            <a:p>
              <a:endParaRPr sz="2400">
                <a:solidFill>
                  <a:srgbClr val="083A52"/>
                </a:solidFill>
              </a:endParaRPr>
            </a:p>
          </p:txBody>
        </p:sp>
        <p:sp>
          <p:nvSpPr>
            <p:cNvPr id="1555" name="Google Shape;1555;p26"/>
            <p:cNvSpPr/>
            <p:nvPr/>
          </p:nvSpPr>
          <p:spPr>
            <a:xfrm>
              <a:off x="9448050" y="4132475"/>
              <a:ext cx="277575" cy="188925"/>
            </a:xfrm>
            <a:custGeom>
              <a:avLst/>
              <a:gdLst/>
              <a:ahLst/>
              <a:cxnLst/>
              <a:rect l="l" t="t" r="r" b="b"/>
              <a:pathLst>
                <a:path w="11103" h="7557" extrusionOk="0">
                  <a:moveTo>
                    <a:pt x="1" y="1"/>
                  </a:moveTo>
                  <a:lnTo>
                    <a:pt x="1" y="505"/>
                  </a:lnTo>
                  <a:lnTo>
                    <a:pt x="59" y="1396"/>
                  </a:lnTo>
                  <a:lnTo>
                    <a:pt x="98" y="1977"/>
                  </a:lnTo>
                  <a:lnTo>
                    <a:pt x="156" y="2616"/>
                  </a:lnTo>
                  <a:lnTo>
                    <a:pt x="253" y="3314"/>
                  </a:lnTo>
                  <a:lnTo>
                    <a:pt x="388" y="4089"/>
                  </a:lnTo>
                  <a:lnTo>
                    <a:pt x="427" y="4108"/>
                  </a:lnTo>
                  <a:lnTo>
                    <a:pt x="543" y="4186"/>
                  </a:lnTo>
                  <a:lnTo>
                    <a:pt x="931" y="4399"/>
                  </a:lnTo>
                  <a:lnTo>
                    <a:pt x="1706" y="4767"/>
                  </a:lnTo>
                  <a:lnTo>
                    <a:pt x="2694" y="5174"/>
                  </a:lnTo>
                  <a:lnTo>
                    <a:pt x="2791" y="5213"/>
                  </a:lnTo>
                  <a:lnTo>
                    <a:pt x="3624" y="5523"/>
                  </a:lnTo>
                  <a:lnTo>
                    <a:pt x="4089" y="5697"/>
                  </a:lnTo>
                  <a:lnTo>
                    <a:pt x="4263" y="5755"/>
                  </a:lnTo>
                  <a:lnTo>
                    <a:pt x="5368" y="6123"/>
                  </a:lnTo>
                  <a:lnTo>
                    <a:pt x="5426" y="6143"/>
                  </a:lnTo>
                  <a:lnTo>
                    <a:pt x="6724" y="6530"/>
                  </a:lnTo>
                  <a:lnTo>
                    <a:pt x="6918" y="6588"/>
                  </a:lnTo>
                  <a:lnTo>
                    <a:pt x="8041" y="6898"/>
                  </a:lnTo>
                  <a:lnTo>
                    <a:pt x="8371" y="6976"/>
                  </a:lnTo>
                  <a:lnTo>
                    <a:pt x="9533" y="7247"/>
                  </a:lnTo>
                  <a:lnTo>
                    <a:pt x="9766" y="7305"/>
                  </a:lnTo>
                  <a:lnTo>
                    <a:pt x="10424" y="7441"/>
                  </a:lnTo>
                  <a:lnTo>
                    <a:pt x="11083" y="7557"/>
                  </a:lnTo>
                  <a:lnTo>
                    <a:pt x="11102" y="7557"/>
                  </a:lnTo>
                  <a:lnTo>
                    <a:pt x="11025" y="7382"/>
                  </a:lnTo>
                  <a:lnTo>
                    <a:pt x="10967" y="7169"/>
                  </a:lnTo>
                  <a:lnTo>
                    <a:pt x="10075" y="6995"/>
                  </a:lnTo>
                  <a:lnTo>
                    <a:pt x="9204" y="6801"/>
                  </a:lnTo>
                  <a:lnTo>
                    <a:pt x="8312" y="6588"/>
                  </a:lnTo>
                  <a:lnTo>
                    <a:pt x="7460" y="6356"/>
                  </a:lnTo>
                  <a:lnTo>
                    <a:pt x="6608" y="6123"/>
                  </a:lnTo>
                  <a:lnTo>
                    <a:pt x="5794" y="5871"/>
                  </a:lnTo>
                  <a:lnTo>
                    <a:pt x="5019" y="5639"/>
                  </a:lnTo>
                  <a:lnTo>
                    <a:pt x="4263" y="5368"/>
                  </a:lnTo>
                  <a:lnTo>
                    <a:pt x="3566" y="5135"/>
                  </a:lnTo>
                  <a:lnTo>
                    <a:pt x="2907" y="4883"/>
                  </a:lnTo>
                  <a:lnTo>
                    <a:pt x="2326" y="4651"/>
                  </a:lnTo>
                  <a:lnTo>
                    <a:pt x="1783" y="4418"/>
                  </a:lnTo>
                  <a:lnTo>
                    <a:pt x="1318" y="4205"/>
                  </a:lnTo>
                  <a:lnTo>
                    <a:pt x="931" y="4011"/>
                  </a:lnTo>
                  <a:lnTo>
                    <a:pt x="602" y="3856"/>
                  </a:lnTo>
                  <a:lnTo>
                    <a:pt x="388" y="3721"/>
                  </a:lnTo>
                  <a:lnTo>
                    <a:pt x="272" y="3101"/>
                  </a:lnTo>
                  <a:lnTo>
                    <a:pt x="195" y="2520"/>
                  </a:lnTo>
                  <a:lnTo>
                    <a:pt x="78" y="1473"/>
                  </a:lnTo>
                  <a:lnTo>
                    <a:pt x="20" y="621"/>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grpSp>
      <p:grpSp>
        <p:nvGrpSpPr>
          <p:cNvPr id="1556" name="Google Shape;1556;p26"/>
          <p:cNvGrpSpPr/>
          <p:nvPr/>
        </p:nvGrpSpPr>
        <p:grpSpPr>
          <a:xfrm>
            <a:off x="5098863" y="5516106"/>
            <a:ext cx="1994276" cy="998500"/>
            <a:chOff x="3640625" y="4512400"/>
            <a:chExt cx="1702375" cy="852350"/>
          </a:xfrm>
        </p:grpSpPr>
        <p:sp>
          <p:nvSpPr>
            <p:cNvPr id="1557" name="Google Shape;1557;p26"/>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58" name="Google Shape;1558;p26"/>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59" name="Google Shape;1559;p26"/>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60" name="Google Shape;1560;p26"/>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61" name="Google Shape;1561;p26"/>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62" name="Google Shape;1562;p26"/>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63" name="Google Shape;1563;p26"/>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64" name="Google Shape;1564;p26"/>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65" name="Google Shape;1565;p26"/>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66" name="Google Shape;1566;p26"/>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67" name="Google Shape;1567;p26"/>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68" name="Google Shape;1568;p26"/>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69" name="Google Shape;1569;p26"/>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70" name="Google Shape;1570;p26"/>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71" name="Google Shape;1571;p26"/>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72" name="Google Shape;1572;p26"/>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73" name="Google Shape;1573;p26"/>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74" name="Google Shape;1574;p26"/>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75" name="Google Shape;1575;p26"/>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endParaRPr sz="2400">
                <a:solidFill>
                  <a:srgbClr val="083A52"/>
                </a:solidFill>
              </a:endParaRPr>
            </a:p>
          </p:txBody>
        </p:sp>
      </p:grpSp>
      <p:grpSp>
        <p:nvGrpSpPr>
          <p:cNvPr id="1576" name="Google Shape;1576;p26"/>
          <p:cNvGrpSpPr/>
          <p:nvPr/>
        </p:nvGrpSpPr>
        <p:grpSpPr>
          <a:xfrm>
            <a:off x="1673452" y="5763562"/>
            <a:ext cx="358963" cy="503556"/>
            <a:chOff x="1988514" y="3567171"/>
            <a:chExt cx="269222" cy="377667"/>
          </a:xfrm>
        </p:grpSpPr>
        <p:sp>
          <p:nvSpPr>
            <p:cNvPr id="1577" name="Google Shape;157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78" name="Google Shape;157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79" name="Google Shape;157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80" name="Google Shape;158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grpSp>
      <p:grpSp>
        <p:nvGrpSpPr>
          <p:cNvPr id="1581" name="Google Shape;1581;p26"/>
          <p:cNvGrpSpPr/>
          <p:nvPr/>
        </p:nvGrpSpPr>
        <p:grpSpPr>
          <a:xfrm>
            <a:off x="2156052" y="5763562"/>
            <a:ext cx="358963" cy="503556"/>
            <a:chOff x="1988514" y="3567171"/>
            <a:chExt cx="269222" cy="377667"/>
          </a:xfrm>
        </p:grpSpPr>
        <p:sp>
          <p:nvSpPr>
            <p:cNvPr id="1582" name="Google Shape;158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83" name="Google Shape;158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84" name="Google Shape;158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85" name="Google Shape;158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grpSp>
      <p:grpSp>
        <p:nvGrpSpPr>
          <p:cNvPr id="1586" name="Google Shape;1586;p26"/>
          <p:cNvGrpSpPr/>
          <p:nvPr/>
        </p:nvGrpSpPr>
        <p:grpSpPr>
          <a:xfrm>
            <a:off x="9814152" y="5763562"/>
            <a:ext cx="358963" cy="503556"/>
            <a:chOff x="1988514" y="3567171"/>
            <a:chExt cx="269222" cy="377667"/>
          </a:xfrm>
        </p:grpSpPr>
        <p:sp>
          <p:nvSpPr>
            <p:cNvPr id="1587" name="Google Shape;158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88" name="Google Shape;158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89" name="Google Shape;158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90" name="Google Shape;159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grpSp>
      <p:grpSp>
        <p:nvGrpSpPr>
          <p:cNvPr id="1591" name="Google Shape;1591;p26"/>
          <p:cNvGrpSpPr/>
          <p:nvPr/>
        </p:nvGrpSpPr>
        <p:grpSpPr>
          <a:xfrm>
            <a:off x="9128352" y="5763562"/>
            <a:ext cx="358963" cy="503556"/>
            <a:chOff x="1988514" y="3567171"/>
            <a:chExt cx="269222" cy="377667"/>
          </a:xfrm>
        </p:grpSpPr>
        <p:sp>
          <p:nvSpPr>
            <p:cNvPr id="1592" name="Google Shape;159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93" name="Google Shape;159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94" name="Google Shape;159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95" name="Google Shape;159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grpSp>
      <p:grpSp>
        <p:nvGrpSpPr>
          <p:cNvPr id="1596" name="Google Shape;1596;p26"/>
          <p:cNvGrpSpPr/>
          <p:nvPr/>
        </p:nvGrpSpPr>
        <p:grpSpPr>
          <a:xfrm>
            <a:off x="7943804" y="6035742"/>
            <a:ext cx="437609" cy="550652"/>
            <a:chOff x="5633775" y="5405000"/>
            <a:chExt cx="435750" cy="548313"/>
          </a:xfrm>
        </p:grpSpPr>
        <p:sp>
          <p:nvSpPr>
            <p:cNvPr id="1597" name="Google Shape;1597;p26"/>
            <p:cNvSpPr/>
            <p:nvPr/>
          </p:nvSpPr>
          <p:spPr>
            <a:xfrm>
              <a:off x="5633775" y="5872313"/>
              <a:ext cx="4308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98" name="Google Shape;1598;p26"/>
            <p:cNvSpPr/>
            <p:nvPr/>
          </p:nvSpPr>
          <p:spPr>
            <a:xfrm>
              <a:off x="5652975" y="5778425"/>
              <a:ext cx="132725" cy="156475"/>
            </a:xfrm>
            <a:custGeom>
              <a:avLst/>
              <a:gdLst/>
              <a:ahLst/>
              <a:cxnLst/>
              <a:rect l="l" t="t" r="r" b="b"/>
              <a:pathLst>
                <a:path w="5309" h="6259" extrusionOk="0">
                  <a:moveTo>
                    <a:pt x="4108" y="0"/>
                  </a:moveTo>
                  <a:lnTo>
                    <a:pt x="4011" y="39"/>
                  </a:lnTo>
                  <a:lnTo>
                    <a:pt x="3953" y="117"/>
                  </a:lnTo>
                  <a:lnTo>
                    <a:pt x="3778" y="698"/>
                  </a:lnTo>
                  <a:lnTo>
                    <a:pt x="3333" y="2035"/>
                  </a:lnTo>
                  <a:lnTo>
                    <a:pt x="3081" y="2771"/>
                  </a:lnTo>
                  <a:lnTo>
                    <a:pt x="2829" y="3449"/>
                  </a:lnTo>
                  <a:lnTo>
                    <a:pt x="2693" y="3740"/>
                  </a:lnTo>
                  <a:lnTo>
                    <a:pt x="2577" y="3991"/>
                  </a:lnTo>
                  <a:lnTo>
                    <a:pt x="2461" y="4185"/>
                  </a:lnTo>
                  <a:lnTo>
                    <a:pt x="2364" y="4301"/>
                  </a:lnTo>
                  <a:lnTo>
                    <a:pt x="2267" y="4398"/>
                  </a:lnTo>
                  <a:lnTo>
                    <a:pt x="2170" y="4456"/>
                  </a:lnTo>
                  <a:lnTo>
                    <a:pt x="2054" y="4534"/>
                  </a:lnTo>
                  <a:lnTo>
                    <a:pt x="1918" y="4592"/>
                  </a:lnTo>
                  <a:lnTo>
                    <a:pt x="1628" y="4689"/>
                  </a:lnTo>
                  <a:lnTo>
                    <a:pt x="1318" y="4766"/>
                  </a:lnTo>
                  <a:lnTo>
                    <a:pt x="988" y="4805"/>
                  </a:lnTo>
                  <a:lnTo>
                    <a:pt x="659" y="4825"/>
                  </a:lnTo>
                  <a:lnTo>
                    <a:pt x="330" y="4844"/>
                  </a:lnTo>
                  <a:lnTo>
                    <a:pt x="0" y="4825"/>
                  </a:lnTo>
                  <a:lnTo>
                    <a:pt x="194" y="4902"/>
                  </a:lnTo>
                  <a:lnTo>
                    <a:pt x="678" y="5038"/>
                  </a:lnTo>
                  <a:lnTo>
                    <a:pt x="988" y="5115"/>
                  </a:lnTo>
                  <a:lnTo>
                    <a:pt x="1318" y="5154"/>
                  </a:lnTo>
                  <a:lnTo>
                    <a:pt x="1647" y="5193"/>
                  </a:lnTo>
                  <a:lnTo>
                    <a:pt x="1976" y="5173"/>
                  </a:lnTo>
                  <a:lnTo>
                    <a:pt x="1899" y="5309"/>
                  </a:lnTo>
                  <a:lnTo>
                    <a:pt x="1705" y="5619"/>
                  </a:lnTo>
                  <a:lnTo>
                    <a:pt x="1589" y="5793"/>
                  </a:lnTo>
                  <a:lnTo>
                    <a:pt x="1453" y="5968"/>
                  </a:lnTo>
                  <a:lnTo>
                    <a:pt x="1318" y="6142"/>
                  </a:lnTo>
                  <a:lnTo>
                    <a:pt x="1182" y="6258"/>
                  </a:lnTo>
                  <a:lnTo>
                    <a:pt x="1182" y="6258"/>
                  </a:lnTo>
                  <a:lnTo>
                    <a:pt x="1357" y="6181"/>
                  </a:lnTo>
                  <a:lnTo>
                    <a:pt x="1802" y="5987"/>
                  </a:lnTo>
                  <a:lnTo>
                    <a:pt x="2054" y="5832"/>
                  </a:lnTo>
                  <a:lnTo>
                    <a:pt x="2306" y="5677"/>
                  </a:lnTo>
                  <a:lnTo>
                    <a:pt x="2538" y="5503"/>
                  </a:lnTo>
                  <a:lnTo>
                    <a:pt x="2732" y="5328"/>
                  </a:lnTo>
                  <a:lnTo>
                    <a:pt x="2926" y="5386"/>
                  </a:lnTo>
                  <a:lnTo>
                    <a:pt x="3139" y="5445"/>
                  </a:lnTo>
                  <a:lnTo>
                    <a:pt x="3430" y="5522"/>
                  </a:lnTo>
                  <a:lnTo>
                    <a:pt x="3740" y="5580"/>
                  </a:lnTo>
                  <a:lnTo>
                    <a:pt x="4069" y="5619"/>
                  </a:lnTo>
                  <a:lnTo>
                    <a:pt x="4398" y="5619"/>
                  </a:lnTo>
                  <a:lnTo>
                    <a:pt x="4573" y="5600"/>
                  </a:lnTo>
                  <a:lnTo>
                    <a:pt x="4728" y="5561"/>
                  </a:lnTo>
                  <a:lnTo>
                    <a:pt x="4456" y="5445"/>
                  </a:lnTo>
                  <a:lnTo>
                    <a:pt x="4166" y="5309"/>
                  </a:lnTo>
                  <a:lnTo>
                    <a:pt x="3836" y="5154"/>
                  </a:lnTo>
                  <a:lnTo>
                    <a:pt x="3488" y="4960"/>
                  </a:lnTo>
                  <a:lnTo>
                    <a:pt x="3197" y="4747"/>
                  </a:lnTo>
                  <a:lnTo>
                    <a:pt x="3081" y="4650"/>
                  </a:lnTo>
                  <a:lnTo>
                    <a:pt x="2965" y="4534"/>
                  </a:lnTo>
                  <a:lnTo>
                    <a:pt x="2906" y="4437"/>
                  </a:lnTo>
                  <a:lnTo>
                    <a:pt x="2868" y="4340"/>
                  </a:lnTo>
                  <a:lnTo>
                    <a:pt x="2887" y="4243"/>
                  </a:lnTo>
                  <a:lnTo>
                    <a:pt x="2965" y="4088"/>
                  </a:lnTo>
                  <a:lnTo>
                    <a:pt x="3061" y="3895"/>
                  </a:lnTo>
                  <a:lnTo>
                    <a:pt x="3216" y="3662"/>
                  </a:lnTo>
                  <a:lnTo>
                    <a:pt x="3604" y="3100"/>
                  </a:lnTo>
                  <a:lnTo>
                    <a:pt x="4069" y="2500"/>
                  </a:lnTo>
                  <a:lnTo>
                    <a:pt x="4921" y="1395"/>
                  </a:lnTo>
                  <a:lnTo>
                    <a:pt x="5309" y="911"/>
                  </a:lnTo>
                  <a:lnTo>
                    <a:pt x="5134" y="717"/>
                  </a:lnTo>
                  <a:lnTo>
                    <a:pt x="4960" y="524"/>
                  </a:lnTo>
                  <a:lnTo>
                    <a:pt x="4747" y="310"/>
                  </a:lnTo>
                  <a:lnTo>
                    <a:pt x="4514" y="136"/>
                  </a:lnTo>
                  <a:lnTo>
                    <a:pt x="4418" y="78"/>
                  </a:lnTo>
                  <a:lnTo>
                    <a:pt x="4301" y="20"/>
                  </a:lnTo>
                  <a:lnTo>
                    <a:pt x="4204"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599" name="Google Shape;1599;p26"/>
            <p:cNvSpPr/>
            <p:nvPr/>
          </p:nvSpPr>
          <p:spPr>
            <a:xfrm>
              <a:off x="5915000" y="5783750"/>
              <a:ext cx="111925" cy="153575"/>
            </a:xfrm>
            <a:custGeom>
              <a:avLst/>
              <a:gdLst/>
              <a:ahLst/>
              <a:cxnLst/>
              <a:rect l="l" t="t" r="r" b="b"/>
              <a:pathLst>
                <a:path w="4477" h="6143" extrusionOk="0">
                  <a:moveTo>
                    <a:pt x="1628" y="1"/>
                  </a:moveTo>
                  <a:lnTo>
                    <a:pt x="1492" y="20"/>
                  </a:lnTo>
                  <a:lnTo>
                    <a:pt x="1337" y="59"/>
                  </a:lnTo>
                  <a:lnTo>
                    <a:pt x="1221" y="136"/>
                  </a:lnTo>
                  <a:lnTo>
                    <a:pt x="1124" y="233"/>
                  </a:lnTo>
                  <a:lnTo>
                    <a:pt x="1028" y="388"/>
                  </a:lnTo>
                  <a:lnTo>
                    <a:pt x="989" y="562"/>
                  </a:lnTo>
                  <a:lnTo>
                    <a:pt x="969" y="795"/>
                  </a:lnTo>
                  <a:lnTo>
                    <a:pt x="1144" y="1299"/>
                  </a:lnTo>
                  <a:lnTo>
                    <a:pt x="1531" y="2442"/>
                  </a:lnTo>
                  <a:lnTo>
                    <a:pt x="1725" y="3042"/>
                  </a:lnTo>
                  <a:lnTo>
                    <a:pt x="1861" y="3604"/>
                  </a:lnTo>
                  <a:lnTo>
                    <a:pt x="1919" y="3837"/>
                  </a:lnTo>
                  <a:lnTo>
                    <a:pt x="1938" y="4011"/>
                  </a:lnTo>
                  <a:lnTo>
                    <a:pt x="1957" y="4147"/>
                  </a:lnTo>
                  <a:lnTo>
                    <a:pt x="1938" y="4205"/>
                  </a:lnTo>
                  <a:lnTo>
                    <a:pt x="1919" y="4224"/>
                  </a:lnTo>
                  <a:lnTo>
                    <a:pt x="1802" y="4302"/>
                  </a:lnTo>
                  <a:lnTo>
                    <a:pt x="1628" y="4398"/>
                  </a:lnTo>
                  <a:lnTo>
                    <a:pt x="1376" y="4476"/>
                  </a:lnTo>
                  <a:lnTo>
                    <a:pt x="1105" y="4553"/>
                  </a:lnTo>
                  <a:lnTo>
                    <a:pt x="814" y="4612"/>
                  </a:lnTo>
                  <a:lnTo>
                    <a:pt x="524" y="4670"/>
                  </a:lnTo>
                  <a:lnTo>
                    <a:pt x="253" y="4708"/>
                  </a:lnTo>
                  <a:lnTo>
                    <a:pt x="1" y="4728"/>
                  </a:lnTo>
                  <a:lnTo>
                    <a:pt x="194" y="4805"/>
                  </a:lnTo>
                  <a:lnTo>
                    <a:pt x="408" y="4883"/>
                  </a:lnTo>
                  <a:lnTo>
                    <a:pt x="679" y="4960"/>
                  </a:lnTo>
                  <a:lnTo>
                    <a:pt x="969" y="5038"/>
                  </a:lnTo>
                  <a:lnTo>
                    <a:pt x="1299" y="5096"/>
                  </a:lnTo>
                  <a:lnTo>
                    <a:pt x="1628" y="5096"/>
                  </a:lnTo>
                  <a:lnTo>
                    <a:pt x="1802" y="5077"/>
                  </a:lnTo>
                  <a:lnTo>
                    <a:pt x="1957" y="5038"/>
                  </a:lnTo>
                  <a:lnTo>
                    <a:pt x="2074" y="5212"/>
                  </a:lnTo>
                  <a:lnTo>
                    <a:pt x="2229" y="5406"/>
                  </a:lnTo>
                  <a:lnTo>
                    <a:pt x="2403" y="5619"/>
                  </a:lnTo>
                  <a:lnTo>
                    <a:pt x="2636" y="5832"/>
                  </a:lnTo>
                  <a:lnTo>
                    <a:pt x="2752" y="5929"/>
                  </a:lnTo>
                  <a:lnTo>
                    <a:pt x="2887" y="6007"/>
                  </a:lnTo>
                  <a:lnTo>
                    <a:pt x="3023" y="6084"/>
                  </a:lnTo>
                  <a:lnTo>
                    <a:pt x="3159" y="6123"/>
                  </a:lnTo>
                  <a:lnTo>
                    <a:pt x="3314" y="6142"/>
                  </a:lnTo>
                  <a:lnTo>
                    <a:pt x="3469" y="6142"/>
                  </a:lnTo>
                  <a:lnTo>
                    <a:pt x="3139" y="5735"/>
                  </a:lnTo>
                  <a:lnTo>
                    <a:pt x="2887" y="5367"/>
                  </a:lnTo>
                  <a:lnTo>
                    <a:pt x="2791" y="5212"/>
                  </a:lnTo>
                  <a:lnTo>
                    <a:pt x="2732" y="5057"/>
                  </a:lnTo>
                  <a:lnTo>
                    <a:pt x="2868" y="5115"/>
                  </a:lnTo>
                  <a:lnTo>
                    <a:pt x="3023" y="5173"/>
                  </a:lnTo>
                  <a:lnTo>
                    <a:pt x="3236" y="5232"/>
                  </a:lnTo>
                  <a:lnTo>
                    <a:pt x="3488" y="5270"/>
                  </a:lnTo>
                  <a:lnTo>
                    <a:pt x="3798" y="5270"/>
                  </a:lnTo>
                  <a:lnTo>
                    <a:pt x="3953" y="5251"/>
                  </a:lnTo>
                  <a:lnTo>
                    <a:pt x="4127" y="5232"/>
                  </a:lnTo>
                  <a:lnTo>
                    <a:pt x="4302" y="5193"/>
                  </a:lnTo>
                  <a:lnTo>
                    <a:pt x="4476" y="5135"/>
                  </a:lnTo>
                  <a:lnTo>
                    <a:pt x="4147" y="5018"/>
                  </a:lnTo>
                  <a:lnTo>
                    <a:pt x="3430" y="4747"/>
                  </a:lnTo>
                  <a:lnTo>
                    <a:pt x="3042" y="4592"/>
                  </a:lnTo>
                  <a:lnTo>
                    <a:pt x="2694" y="4437"/>
                  </a:lnTo>
                  <a:lnTo>
                    <a:pt x="2461" y="4302"/>
                  </a:lnTo>
                  <a:lnTo>
                    <a:pt x="2384" y="4243"/>
                  </a:lnTo>
                  <a:lnTo>
                    <a:pt x="2364" y="4205"/>
                  </a:lnTo>
                  <a:lnTo>
                    <a:pt x="2403" y="3488"/>
                  </a:lnTo>
                  <a:lnTo>
                    <a:pt x="2481" y="2112"/>
                  </a:lnTo>
                  <a:lnTo>
                    <a:pt x="2597" y="214"/>
                  </a:lnTo>
                  <a:lnTo>
                    <a:pt x="2539" y="175"/>
                  </a:lnTo>
                  <a:lnTo>
                    <a:pt x="2345" y="117"/>
                  </a:lnTo>
                  <a:lnTo>
                    <a:pt x="2093" y="39"/>
                  </a:lnTo>
                  <a:lnTo>
                    <a:pt x="1938" y="20"/>
                  </a:lnTo>
                  <a:lnTo>
                    <a:pt x="1783" y="1"/>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600" name="Google Shape;1600;p26"/>
            <p:cNvSpPr/>
            <p:nvPr/>
          </p:nvSpPr>
          <p:spPr>
            <a:xfrm>
              <a:off x="5972650" y="5604050"/>
              <a:ext cx="96875" cy="125000"/>
            </a:xfrm>
            <a:custGeom>
              <a:avLst/>
              <a:gdLst/>
              <a:ahLst/>
              <a:cxnLst/>
              <a:rect l="l" t="t" r="r" b="b"/>
              <a:pathLst>
                <a:path w="3875" h="5000" extrusionOk="0">
                  <a:moveTo>
                    <a:pt x="562" y="1"/>
                  </a:moveTo>
                  <a:lnTo>
                    <a:pt x="504" y="40"/>
                  </a:lnTo>
                  <a:lnTo>
                    <a:pt x="446" y="98"/>
                  </a:lnTo>
                  <a:lnTo>
                    <a:pt x="388" y="175"/>
                  </a:lnTo>
                  <a:lnTo>
                    <a:pt x="330" y="291"/>
                  </a:lnTo>
                  <a:lnTo>
                    <a:pt x="213" y="601"/>
                  </a:lnTo>
                  <a:lnTo>
                    <a:pt x="136" y="989"/>
                  </a:lnTo>
                  <a:lnTo>
                    <a:pt x="58" y="1434"/>
                  </a:lnTo>
                  <a:lnTo>
                    <a:pt x="20" y="1919"/>
                  </a:lnTo>
                  <a:lnTo>
                    <a:pt x="0" y="2442"/>
                  </a:lnTo>
                  <a:lnTo>
                    <a:pt x="0" y="2946"/>
                  </a:lnTo>
                  <a:lnTo>
                    <a:pt x="58" y="3449"/>
                  </a:lnTo>
                  <a:lnTo>
                    <a:pt x="97" y="3682"/>
                  </a:lnTo>
                  <a:lnTo>
                    <a:pt x="136" y="3914"/>
                  </a:lnTo>
                  <a:lnTo>
                    <a:pt x="194" y="4127"/>
                  </a:lnTo>
                  <a:lnTo>
                    <a:pt x="271" y="4321"/>
                  </a:lnTo>
                  <a:lnTo>
                    <a:pt x="349" y="4496"/>
                  </a:lnTo>
                  <a:lnTo>
                    <a:pt x="446" y="4651"/>
                  </a:lnTo>
                  <a:lnTo>
                    <a:pt x="543" y="4767"/>
                  </a:lnTo>
                  <a:lnTo>
                    <a:pt x="659" y="4883"/>
                  </a:lnTo>
                  <a:lnTo>
                    <a:pt x="795" y="4961"/>
                  </a:lnTo>
                  <a:lnTo>
                    <a:pt x="950" y="4999"/>
                  </a:lnTo>
                  <a:lnTo>
                    <a:pt x="1105" y="4999"/>
                  </a:lnTo>
                  <a:lnTo>
                    <a:pt x="1279" y="4980"/>
                  </a:lnTo>
                  <a:lnTo>
                    <a:pt x="1473" y="4922"/>
                  </a:lnTo>
                  <a:lnTo>
                    <a:pt x="1647" y="4844"/>
                  </a:lnTo>
                  <a:lnTo>
                    <a:pt x="1821" y="4747"/>
                  </a:lnTo>
                  <a:lnTo>
                    <a:pt x="1976" y="4631"/>
                  </a:lnTo>
                  <a:lnTo>
                    <a:pt x="2151" y="4496"/>
                  </a:lnTo>
                  <a:lnTo>
                    <a:pt x="2306" y="4341"/>
                  </a:lnTo>
                  <a:lnTo>
                    <a:pt x="2441" y="4186"/>
                  </a:lnTo>
                  <a:lnTo>
                    <a:pt x="2596" y="4011"/>
                  </a:lnTo>
                  <a:lnTo>
                    <a:pt x="2868" y="3624"/>
                  </a:lnTo>
                  <a:lnTo>
                    <a:pt x="3100" y="3217"/>
                  </a:lnTo>
                  <a:lnTo>
                    <a:pt x="3313" y="2791"/>
                  </a:lnTo>
                  <a:lnTo>
                    <a:pt x="3488" y="2345"/>
                  </a:lnTo>
                  <a:lnTo>
                    <a:pt x="3643" y="1919"/>
                  </a:lnTo>
                  <a:lnTo>
                    <a:pt x="3759" y="1512"/>
                  </a:lnTo>
                  <a:lnTo>
                    <a:pt x="3836" y="1144"/>
                  </a:lnTo>
                  <a:lnTo>
                    <a:pt x="3875" y="814"/>
                  </a:lnTo>
                  <a:lnTo>
                    <a:pt x="3875" y="563"/>
                  </a:lnTo>
                  <a:lnTo>
                    <a:pt x="3856" y="446"/>
                  </a:lnTo>
                  <a:lnTo>
                    <a:pt x="3817" y="369"/>
                  </a:lnTo>
                  <a:lnTo>
                    <a:pt x="3798" y="291"/>
                  </a:lnTo>
                  <a:lnTo>
                    <a:pt x="3739" y="253"/>
                  </a:lnTo>
                  <a:lnTo>
                    <a:pt x="3681" y="233"/>
                  </a:lnTo>
                  <a:lnTo>
                    <a:pt x="3604" y="253"/>
                  </a:lnTo>
                  <a:lnTo>
                    <a:pt x="3429" y="291"/>
                  </a:lnTo>
                  <a:lnTo>
                    <a:pt x="3236" y="311"/>
                  </a:lnTo>
                  <a:lnTo>
                    <a:pt x="3023" y="330"/>
                  </a:lnTo>
                  <a:lnTo>
                    <a:pt x="2790" y="330"/>
                  </a:lnTo>
                  <a:lnTo>
                    <a:pt x="2306" y="291"/>
                  </a:lnTo>
                  <a:lnTo>
                    <a:pt x="1821" y="253"/>
                  </a:lnTo>
                  <a:lnTo>
                    <a:pt x="1395" y="195"/>
                  </a:lnTo>
                  <a:lnTo>
                    <a:pt x="1027" y="136"/>
                  </a:lnTo>
                  <a:lnTo>
                    <a:pt x="698" y="59"/>
                  </a:lnTo>
                  <a:lnTo>
                    <a:pt x="620" y="20"/>
                  </a:lnTo>
                  <a:lnTo>
                    <a:pt x="562" y="1"/>
                  </a:lnTo>
                  <a:close/>
                </a:path>
              </a:pathLst>
            </a:custGeom>
            <a:solidFill>
              <a:schemeClr val="accent3"/>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601" name="Google Shape;1601;p26"/>
            <p:cNvSpPr/>
            <p:nvPr/>
          </p:nvSpPr>
          <p:spPr>
            <a:xfrm>
              <a:off x="5736275" y="5732400"/>
              <a:ext cx="82375" cy="77525"/>
            </a:xfrm>
            <a:custGeom>
              <a:avLst/>
              <a:gdLst/>
              <a:ahLst/>
              <a:cxnLst/>
              <a:rect l="l" t="t" r="r" b="b"/>
              <a:pathLst>
                <a:path w="3295" h="3101" extrusionOk="0">
                  <a:moveTo>
                    <a:pt x="117" y="1"/>
                  </a:moveTo>
                  <a:lnTo>
                    <a:pt x="78" y="40"/>
                  </a:lnTo>
                  <a:lnTo>
                    <a:pt x="39" y="78"/>
                  </a:lnTo>
                  <a:lnTo>
                    <a:pt x="20" y="137"/>
                  </a:lnTo>
                  <a:lnTo>
                    <a:pt x="1" y="233"/>
                  </a:lnTo>
                  <a:lnTo>
                    <a:pt x="1" y="485"/>
                  </a:lnTo>
                  <a:lnTo>
                    <a:pt x="1" y="873"/>
                  </a:lnTo>
                  <a:lnTo>
                    <a:pt x="20" y="1086"/>
                  </a:lnTo>
                  <a:lnTo>
                    <a:pt x="39" y="1318"/>
                  </a:lnTo>
                  <a:lnTo>
                    <a:pt x="78" y="1551"/>
                  </a:lnTo>
                  <a:lnTo>
                    <a:pt x="136" y="1803"/>
                  </a:lnTo>
                  <a:lnTo>
                    <a:pt x="214" y="2035"/>
                  </a:lnTo>
                  <a:lnTo>
                    <a:pt x="311" y="2248"/>
                  </a:lnTo>
                  <a:lnTo>
                    <a:pt x="446" y="2461"/>
                  </a:lnTo>
                  <a:lnTo>
                    <a:pt x="601" y="2636"/>
                  </a:lnTo>
                  <a:lnTo>
                    <a:pt x="776" y="2810"/>
                  </a:lnTo>
                  <a:lnTo>
                    <a:pt x="872" y="2868"/>
                  </a:lnTo>
                  <a:lnTo>
                    <a:pt x="989" y="2926"/>
                  </a:lnTo>
                  <a:lnTo>
                    <a:pt x="1221" y="3023"/>
                  </a:lnTo>
                  <a:lnTo>
                    <a:pt x="1434" y="3081"/>
                  </a:lnTo>
                  <a:lnTo>
                    <a:pt x="1647" y="3101"/>
                  </a:lnTo>
                  <a:lnTo>
                    <a:pt x="1841" y="3101"/>
                  </a:lnTo>
                  <a:lnTo>
                    <a:pt x="2016" y="3081"/>
                  </a:lnTo>
                  <a:lnTo>
                    <a:pt x="2190" y="3043"/>
                  </a:lnTo>
                  <a:lnTo>
                    <a:pt x="2364" y="2965"/>
                  </a:lnTo>
                  <a:lnTo>
                    <a:pt x="2519" y="2888"/>
                  </a:lnTo>
                  <a:lnTo>
                    <a:pt x="2655" y="2810"/>
                  </a:lnTo>
                  <a:lnTo>
                    <a:pt x="2791" y="2694"/>
                  </a:lnTo>
                  <a:lnTo>
                    <a:pt x="2907" y="2597"/>
                  </a:lnTo>
                  <a:lnTo>
                    <a:pt x="3004" y="2481"/>
                  </a:lnTo>
                  <a:lnTo>
                    <a:pt x="3178" y="2248"/>
                  </a:lnTo>
                  <a:lnTo>
                    <a:pt x="3294" y="2055"/>
                  </a:lnTo>
                  <a:lnTo>
                    <a:pt x="3294" y="1996"/>
                  </a:lnTo>
                  <a:lnTo>
                    <a:pt x="3294" y="1938"/>
                  </a:lnTo>
                  <a:lnTo>
                    <a:pt x="3275" y="1861"/>
                  </a:lnTo>
                  <a:lnTo>
                    <a:pt x="3217" y="1783"/>
                  </a:lnTo>
                  <a:lnTo>
                    <a:pt x="3081" y="1609"/>
                  </a:lnTo>
                  <a:lnTo>
                    <a:pt x="2887" y="1435"/>
                  </a:lnTo>
                  <a:lnTo>
                    <a:pt x="2655" y="1241"/>
                  </a:lnTo>
                  <a:lnTo>
                    <a:pt x="2384" y="1028"/>
                  </a:lnTo>
                  <a:lnTo>
                    <a:pt x="2093" y="834"/>
                  </a:lnTo>
                  <a:lnTo>
                    <a:pt x="1783" y="640"/>
                  </a:lnTo>
                  <a:lnTo>
                    <a:pt x="1473" y="447"/>
                  </a:lnTo>
                  <a:lnTo>
                    <a:pt x="1163" y="292"/>
                  </a:lnTo>
                  <a:lnTo>
                    <a:pt x="872" y="156"/>
                  </a:lnTo>
                  <a:lnTo>
                    <a:pt x="601" y="59"/>
                  </a:lnTo>
                  <a:lnTo>
                    <a:pt x="369" y="1"/>
                  </a:lnTo>
                  <a:close/>
                </a:path>
              </a:pathLst>
            </a:custGeom>
            <a:solidFill>
              <a:schemeClr val="accent3"/>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602" name="Google Shape;1602;p26"/>
            <p:cNvSpPr/>
            <p:nvPr/>
          </p:nvSpPr>
          <p:spPr>
            <a:xfrm>
              <a:off x="5902900" y="5750325"/>
              <a:ext cx="87200" cy="68325"/>
            </a:xfrm>
            <a:custGeom>
              <a:avLst/>
              <a:gdLst/>
              <a:ahLst/>
              <a:cxnLst/>
              <a:rect l="l" t="t" r="r" b="b"/>
              <a:pathLst>
                <a:path w="3488" h="2733" extrusionOk="0">
                  <a:moveTo>
                    <a:pt x="3352" y="1"/>
                  </a:moveTo>
                  <a:lnTo>
                    <a:pt x="2751" y="98"/>
                  </a:lnTo>
                  <a:lnTo>
                    <a:pt x="2151" y="194"/>
                  </a:lnTo>
                  <a:lnTo>
                    <a:pt x="1473" y="349"/>
                  </a:lnTo>
                  <a:lnTo>
                    <a:pt x="1143" y="446"/>
                  </a:lnTo>
                  <a:lnTo>
                    <a:pt x="833" y="543"/>
                  </a:lnTo>
                  <a:lnTo>
                    <a:pt x="543" y="640"/>
                  </a:lnTo>
                  <a:lnTo>
                    <a:pt x="310" y="776"/>
                  </a:lnTo>
                  <a:lnTo>
                    <a:pt x="136" y="892"/>
                  </a:lnTo>
                  <a:lnTo>
                    <a:pt x="78" y="969"/>
                  </a:lnTo>
                  <a:lnTo>
                    <a:pt x="20" y="1028"/>
                  </a:lnTo>
                  <a:lnTo>
                    <a:pt x="0" y="1105"/>
                  </a:lnTo>
                  <a:lnTo>
                    <a:pt x="0" y="1183"/>
                  </a:lnTo>
                  <a:lnTo>
                    <a:pt x="0" y="1260"/>
                  </a:lnTo>
                  <a:lnTo>
                    <a:pt x="58" y="1338"/>
                  </a:lnTo>
                  <a:lnTo>
                    <a:pt x="97" y="1415"/>
                  </a:lnTo>
                  <a:lnTo>
                    <a:pt x="213" y="1609"/>
                  </a:lnTo>
                  <a:lnTo>
                    <a:pt x="407" y="1880"/>
                  </a:lnTo>
                  <a:lnTo>
                    <a:pt x="523" y="2035"/>
                  </a:lnTo>
                  <a:lnTo>
                    <a:pt x="678" y="2190"/>
                  </a:lnTo>
                  <a:lnTo>
                    <a:pt x="833" y="2326"/>
                  </a:lnTo>
                  <a:lnTo>
                    <a:pt x="1008" y="2461"/>
                  </a:lnTo>
                  <a:lnTo>
                    <a:pt x="1202" y="2577"/>
                  </a:lnTo>
                  <a:lnTo>
                    <a:pt x="1415" y="2655"/>
                  </a:lnTo>
                  <a:lnTo>
                    <a:pt x="1647" y="2713"/>
                  </a:lnTo>
                  <a:lnTo>
                    <a:pt x="1899" y="2732"/>
                  </a:lnTo>
                  <a:lnTo>
                    <a:pt x="2170" y="2713"/>
                  </a:lnTo>
                  <a:lnTo>
                    <a:pt x="2306" y="2694"/>
                  </a:lnTo>
                  <a:lnTo>
                    <a:pt x="2461" y="2655"/>
                  </a:lnTo>
                  <a:lnTo>
                    <a:pt x="2596" y="2597"/>
                  </a:lnTo>
                  <a:lnTo>
                    <a:pt x="2732" y="2539"/>
                  </a:lnTo>
                  <a:lnTo>
                    <a:pt x="2848" y="2461"/>
                  </a:lnTo>
                  <a:lnTo>
                    <a:pt x="2945" y="2384"/>
                  </a:lnTo>
                  <a:lnTo>
                    <a:pt x="3042" y="2306"/>
                  </a:lnTo>
                  <a:lnTo>
                    <a:pt x="3120" y="2209"/>
                  </a:lnTo>
                  <a:lnTo>
                    <a:pt x="3255" y="2016"/>
                  </a:lnTo>
                  <a:lnTo>
                    <a:pt x="3352" y="1803"/>
                  </a:lnTo>
                  <a:lnTo>
                    <a:pt x="3430" y="1589"/>
                  </a:lnTo>
                  <a:lnTo>
                    <a:pt x="3468" y="1357"/>
                  </a:lnTo>
                  <a:lnTo>
                    <a:pt x="3488" y="1124"/>
                  </a:lnTo>
                  <a:lnTo>
                    <a:pt x="3488" y="911"/>
                  </a:lnTo>
                  <a:lnTo>
                    <a:pt x="3468" y="698"/>
                  </a:lnTo>
                  <a:lnTo>
                    <a:pt x="3430" y="349"/>
                  </a:lnTo>
                  <a:lnTo>
                    <a:pt x="3371" y="98"/>
                  </a:lnTo>
                  <a:lnTo>
                    <a:pt x="3352" y="1"/>
                  </a:lnTo>
                  <a:close/>
                </a:path>
              </a:pathLst>
            </a:custGeom>
            <a:solidFill>
              <a:schemeClr val="accent3"/>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603" name="Google Shape;1603;p26"/>
            <p:cNvSpPr/>
            <p:nvPr/>
          </p:nvSpPr>
          <p:spPr>
            <a:xfrm>
              <a:off x="5709150" y="5553675"/>
              <a:ext cx="316300" cy="257225"/>
            </a:xfrm>
            <a:custGeom>
              <a:avLst/>
              <a:gdLst/>
              <a:ahLst/>
              <a:cxnLst/>
              <a:rect l="l" t="t" r="r" b="b"/>
              <a:pathLst>
                <a:path w="12652" h="10289" extrusionOk="0">
                  <a:moveTo>
                    <a:pt x="5464" y="1"/>
                  </a:moveTo>
                  <a:lnTo>
                    <a:pt x="4825" y="20"/>
                  </a:lnTo>
                  <a:lnTo>
                    <a:pt x="4263" y="59"/>
                  </a:lnTo>
                  <a:lnTo>
                    <a:pt x="3759" y="98"/>
                  </a:lnTo>
                  <a:lnTo>
                    <a:pt x="3352" y="156"/>
                  </a:lnTo>
                  <a:lnTo>
                    <a:pt x="3197" y="195"/>
                  </a:lnTo>
                  <a:lnTo>
                    <a:pt x="2791" y="330"/>
                  </a:lnTo>
                  <a:lnTo>
                    <a:pt x="2519" y="446"/>
                  </a:lnTo>
                  <a:lnTo>
                    <a:pt x="2209" y="582"/>
                  </a:lnTo>
                  <a:lnTo>
                    <a:pt x="1899" y="756"/>
                  </a:lnTo>
                  <a:lnTo>
                    <a:pt x="1570" y="989"/>
                  </a:lnTo>
                  <a:lnTo>
                    <a:pt x="1241" y="1241"/>
                  </a:lnTo>
                  <a:lnTo>
                    <a:pt x="1086" y="1396"/>
                  </a:lnTo>
                  <a:lnTo>
                    <a:pt x="931" y="1551"/>
                  </a:lnTo>
                  <a:lnTo>
                    <a:pt x="776" y="1725"/>
                  </a:lnTo>
                  <a:lnTo>
                    <a:pt x="640" y="1919"/>
                  </a:lnTo>
                  <a:lnTo>
                    <a:pt x="524" y="2113"/>
                  </a:lnTo>
                  <a:lnTo>
                    <a:pt x="408" y="2326"/>
                  </a:lnTo>
                  <a:lnTo>
                    <a:pt x="291" y="2539"/>
                  </a:lnTo>
                  <a:lnTo>
                    <a:pt x="194" y="2791"/>
                  </a:lnTo>
                  <a:lnTo>
                    <a:pt x="136" y="3043"/>
                  </a:lnTo>
                  <a:lnTo>
                    <a:pt x="59" y="3314"/>
                  </a:lnTo>
                  <a:lnTo>
                    <a:pt x="20" y="3604"/>
                  </a:lnTo>
                  <a:lnTo>
                    <a:pt x="1" y="3895"/>
                  </a:lnTo>
                  <a:lnTo>
                    <a:pt x="1" y="4224"/>
                  </a:lnTo>
                  <a:lnTo>
                    <a:pt x="20" y="4554"/>
                  </a:lnTo>
                  <a:lnTo>
                    <a:pt x="59" y="4883"/>
                  </a:lnTo>
                  <a:lnTo>
                    <a:pt x="117" y="5232"/>
                  </a:lnTo>
                  <a:lnTo>
                    <a:pt x="175" y="5542"/>
                  </a:lnTo>
                  <a:lnTo>
                    <a:pt x="253" y="5871"/>
                  </a:lnTo>
                  <a:lnTo>
                    <a:pt x="349" y="6162"/>
                  </a:lnTo>
                  <a:lnTo>
                    <a:pt x="466" y="6472"/>
                  </a:lnTo>
                  <a:lnTo>
                    <a:pt x="582" y="6762"/>
                  </a:lnTo>
                  <a:lnTo>
                    <a:pt x="718" y="7034"/>
                  </a:lnTo>
                  <a:lnTo>
                    <a:pt x="873" y="7305"/>
                  </a:lnTo>
                  <a:lnTo>
                    <a:pt x="1028" y="7576"/>
                  </a:lnTo>
                  <a:lnTo>
                    <a:pt x="1202" y="7828"/>
                  </a:lnTo>
                  <a:lnTo>
                    <a:pt x="1396" y="8060"/>
                  </a:lnTo>
                  <a:lnTo>
                    <a:pt x="1589" y="8293"/>
                  </a:lnTo>
                  <a:lnTo>
                    <a:pt x="1783" y="8506"/>
                  </a:lnTo>
                  <a:lnTo>
                    <a:pt x="1996" y="8719"/>
                  </a:lnTo>
                  <a:lnTo>
                    <a:pt x="2229" y="8913"/>
                  </a:lnTo>
                  <a:lnTo>
                    <a:pt x="2461" y="9087"/>
                  </a:lnTo>
                  <a:lnTo>
                    <a:pt x="2713" y="9262"/>
                  </a:lnTo>
                  <a:lnTo>
                    <a:pt x="2965" y="9417"/>
                  </a:lnTo>
                  <a:lnTo>
                    <a:pt x="3236" y="9572"/>
                  </a:lnTo>
                  <a:lnTo>
                    <a:pt x="3507" y="9707"/>
                  </a:lnTo>
                  <a:lnTo>
                    <a:pt x="3798" y="9824"/>
                  </a:lnTo>
                  <a:lnTo>
                    <a:pt x="4089" y="9940"/>
                  </a:lnTo>
                  <a:lnTo>
                    <a:pt x="4379" y="10037"/>
                  </a:lnTo>
                  <a:lnTo>
                    <a:pt x="4689" y="10114"/>
                  </a:lnTo>
                  <a:lnTo>
                    <a:pt x="4999" y="10172"/>
                  </a:lnTo>
                  <a:lnTo>
                    <a:pt x="5329" y="10230"/>
                  </a:lnTo>
                  <a:lnTo>
                    <a:pt x="5658" y="10269"/>
                  </a:lnTo>
                  <a:lnTo>
                    <a:pt x="5987" y="10289"/>
                  </a:lnTo>
                  <a:lnTo>
                    <a:pt x="6665" y="10289"/>
                  </a:lnTo>
                  <a:lnTo>
                    <a:pt x="7014" y="10250"/>
                  </a:lnTo>
                  <a:lnTo>
                    <a:pt x="7363" y="10211"/>
                  </a:lnTo>
                  <a:lnTo>
                    <a:pt x="7712" y="10172"/>
                  </a:lnTo>
                  <a:lnTo>
                    <a:pt x="8041" y="10095"/>
                  </a:lnTo>
                  <a:lnTo>
                    <a:pt x="8370" y="10017"/>
                  </a:lnTo>
                  <a:lnTo>
                    <a:pt x="8700" y="9940"/>
                  </a:lnTo>
                  <a:lnTo>
                    <a:pt x="8990" y="9843"/>
                  </a:lnTo>
                  <a:lnTo>
                    <a:pt x="9300" y="9727"/>
                  </a:lnTo>
                  <a:lnTo>
                    <a:pt x="9591" y="9610"/>
                  </a:lnTo>
                  <a:lnTo>
                    <a:pt x="9862" y="9475"/>
                  </a:lnTo>
                  <a:lnTo>
                    <a:pt x="10133" y="9320"/>
                  </a:lnTo>
                  <a:lnTo>
                    <a:pt x="10385" y="9165"/>
                  </a:lnTo>
                  <a:lnTo>
                    <a:pt x="10637" y="8990"/>
                  </a:lnTo>
                  <a:lnTo>
                    <a:pt x="10870" y="8816"/>
                  </a:lnTo>
                  <a:lnTo>
                    <a:pt x="11102" y="8622"/>
                  </a:lnTo>
                  <a:lnTo>
                    <a:pt x="11296" y="8429"/>
                  </a:lnTo>
                  <a:lnTo>
                    <a:pt x="11490" y="8215"/>
                  </a:lnTo>
                  <a:lnTo>
                    <a:pt x="11683" y="8002"/>
                  </a:lnTo>
                  <a:lnTo>
                    <a:pt x="11838" y="7770"/>
                  </a:lnTo>
                  <a:lnTo>
                    <a:pt x="11993" y="7518"/>
                  </a:lnTo>
                  <a:lnTo>
                    <a:pt x="12129" y="7266"/>
                  </a:lnTo>
                  <a:lnTo>
                    <a:pt x="12264" y="6995"/>
                  </a:lnTo>
                  <a:lnTo>
                    <a:pt x="12361" y="6724"/>
                  </a:lnTo>
                  <a:lnTo>
                    <a:pt x="12458" y="6452"/>
                  </a:lnTo>
                  <a:lnTo>
                    <a:pt x="12536" y="6162"/>
                  </a:lnTo>
                  <a:lnTo>
                    <a:pt x="12594" y="5852"/>
                  </a:lnTo>
                  <a:lnTo>
                    <a:pt x="12633" y="5542"/>
                  </a:lnTo>
                  <a:lnTo>
                    <a:pt x="12652" y="5212"/>
                  </a:lnTo>
                  <a:lnTo>
                    <a:pt x="12652" y="4883"/>
                  </a:lnTo>
                  <a:lnTo>
                    <a:pt x="12633" y="4554"/>
                  </a:lnTo>
                  <a:lnTo>
                    <a:pt x="12613" y="4205"/>
                  </a:lnTo>
                  <a:lnTo>
                    <a:pt x="12555" y="3837"/>
                  </a:lnTo>
                  <a:lnTo>
                    <a:pt x="12478" y="3488"/>
                  </a:lnTo>
                  <a:lnTo>
                    <a:pt x="12381" y="3120"/>
                  </a:lnTo>
                  <a:lnTo>
                    <a:pt x="12245" y="2791"/>
                  </a:lnTo>
                  <a:lnTo>
                    <a:pt x="12090" y="2481"/>
                  </a:lnTo>
                  <a:lnTo>
                    <a:pt x="11896" y="2190"/>
                  </a:lnTo>
                  <a:lnTo>
                    <a:pt x="11703" y="1919"/>
                  </a:lnTo>
                  <a:lnTo>
                    <a:pt x="11470" y="1686"/>
                  </a:lnTo>
                  <a:lnTo>
                    <a:pt x="11218" y="1454"/>
                  </a:lnTo>
                  <a:lnTo>
                    <a:pt x="10947" y="1260"/>
                  </a:lnTo>
                  <a:lnTo>
                    <a:pt x="10656" y="1066"/>
                  </a:lnTo>
                  <a:lnTo>
                    <a:pt x="10346" y="911"/>
                  </a:lnTo>
                  <a:lnTo>
                    <a:pt x="10036" y="756"/>
                  </a:lnTo>
                  <a:lnTo>
                    <a:pt x="9707" y="621"/>
                  </a:lnTo>
                  <a:lnTo>
                    <a:pt x="9358" y="505"/>
                  </a:lnTo>
                  <a:lnTo>
                    <a:pt x="9010" y="388"/>
                  </a:lnTo>
                  <a:lnTo>
                    <a:pt x="8661" y="311"/>
                  </a:lnTo>
                  <a:lnTo>
                    <a:pt x="8293" y="233"/>
                  </a:lnTo>
                  <a:lnTo>
                    <a:pt x="7944" y="156"/>
                  </a:lnTo>
                  <a:lnTo>
                    <a:pt x="7576" y="117"/>
                  </a:lnTo>
                  <a:lnTo>
                    <a:pt x="6840" y="40"/>
                  </a:lnTo>
                  <a:lnTo>
                    <a:pt x="6142" y="1"/>
                  </a:lnTo>
                  <a:close/>
                </a:path>
              </a:pathLst>
            </a:custGeom>
            <a:solidFill>
              <a:schemeClr val="accent3"/>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604" name="Google Shape;1604;p26"/>
            <p:cNvSpPr/>
            <p:nvPr/>
          </p:nvSpPr>
          <p:spPr>
            <a:xfrm>
              <a:off x="5900950" y="5405000"/>
              <a:ext cx="40725" cy="55225"/>
            </a:xfrm>
            <a:custGeom>
              <a:avLst/>
              <a:gdLst/>
              <a:ahLst/>
              <a:cxnLst/>
              <a:rect l="l" t="t" r="r" b="b"/>
              <a:pathLst>
                <a:path w="1629" h="2209" extrusionOk="0">
                  <a:moveTo>
                    <a:pt x="1008" y="0"/>
                  </a:moveTo>
                  <a:lnTo>
                    <a:pt x="795" y="19"/>
                  </a:lnTo>
                  <a:lnTo>
                    <a:pt x="543" y="97"/>
                  </a:lnTo>
                  <a:lnTo>
                    <a:pt x="408" y="136"/>
                  </a:lnTo>
                  <a:lnTo>
                    <a:pt x="291" y="194"/>
                  </a:lnTo>
                  <a:lnTo>
                    <a:pt x="214" y="252"/>
                  </a:lnTo>
                  <a:lnTo>
                    <a:pt x="136" y="329"/>
                  </a:lnTo>
                  <a:lnTo>
                    <a:pt x="78" y="388"/>
                  </a:lnTo>
                  <a:lnTo>
                    <a:pt x="40" y="465"/>
                  </a:lnTo>
                  <a:lnTo>
                    <a:pt x="20" y="542"/>
                  </a:lnTo>
                  <a:lnTo>
                    <a:pt x="1" y="620"/>
                  </a:lnTo>
                  <a:lnTo>
                    <a:pt x="1" y="794"/>
                  </a:lnTo>
                  <a:lnTo>
                    <a:pt x="59" y="969"/>
                  </a:lnTo>
                  <a:lnTo>
                    <a:pt x="136" y="1162"/>
                  </a:lnTo>
                  <a:lnTo>
                    <a:pt x="253" y="1337"/>
                  </a:lnTo>
                  <a:lnTo>
                    <a:pt x="388" y="1511"/>
                  </a:lnTo>
                  <a:lnTo>
                    <a:pt x="524" y="1666"/>
                  </a:lnTo>
                  <a:lnTo>
                    <a:pt x="795" y="1957"/>
                  </a:lnTo>
                  <a:lnTo>
                    <a:pt x="989" y="2151"/>
                  </a:lnTo>
                  <a:lnTo>
                    <a:pt x="1086" y="2209"/>
                  </a:lnTo>
                  <a:lnTo>
                    <a:pt x="1047" y="2092"/>
                  </a:lnTo>
                  <a:lnTo>
                    <a:pt x="1028" y="1996"/>
                  </a:lnTo>
                  <a:lnTo>
                    <a:pt x="1047" y="1879"/>
                  </a:lnTo>
                  <a:lnTo>
                    <a:pt x="1086" y="1782"/>
                  </a:lnTo>
                  <a:lnTo>
                    <a:pt x="1144" y="1666"/>
                  </a:lnTo>
                  <a:lnTo>
                    <a:pt x="1202" y="1550"/>
                  </a:lnTo>
                  <a:lnTo>
                    <a:pt x="1396" y="1317"/>
                  </a:lnTo>
                  <a:lnTo>
                    <a:pt x="1435" y="1259"/>
                  </a:lnTo>
                  <a:lnTo>
                    <a:pt x="1493" y="1162"/>
                  </a:lnTo>
                  <a:lnTo>
                    <a:pt x="1590" y="930"/>
                  </a:lnTo>
                  <a:lnTo>
                    <a:pt x="1609" y="794"/>
                  </a:lnTo>
                  <a:lnTo>
                    <a:pt x="1628" y="659"/>
                  </a:lnTo>
                  <a:lnTo>
                    <a:pt x="1628" y="542"/>
                  </a:lnTo>
                  <a:lnTo>
                    <a:pt x="1628" y="407"/>
                  </a:lnTo>
                  <a:lnTo>
                    <a:pt x="1590" y="291"/>
                  </a:lnTo>
                  <a:lnTo>
                    <a:pt x="1531" y="194"/>
                  </a:lnTo>
                  <a:lnTo>
                    <a:pt x="1435" y="97"/>
                  </a:lnTo>
                  <a:lnTo>
                    <a:pt x="1338" y="39"/>
                  </a:lnTo>
                  <a:lnTo>
                    <a:pt x="1183" y="0"/>
                  </a:lnTo>
                  <a:close/>
                  <a:moveTo>
                    <a:pt x="1086" y="2209"/>
                  </a:moveTo>
                  <a:lnTo>
                    <a:pt x="1086" y="2209"/>
                  </a:lnTo>
                  <a:lnTo>
                    <a:pt x="1086" y="2209"/>
                  </a:lnTo>
                  <a:close/>
                </a:path>
              </a:pathLst>
            </a:custGeom>
            <a:solidFill>
              <a:schemeClr val="accent3"/>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605" name="Google Shape;1605;p26"/>
            <p:cNvSpPr/>
            <p:nvPr/>
          </p:nvSpPr>
          <p:spPr>
            <a:xfrm>
              <a:off x="5927125" y="5432100"/>
              <a:ext cx="34875" cy="31525"/>
            </a:xfrm>
            <a:custGeom>
              <a:avLst/>
              <a:gdLst/>
              <a:ahLst/>
              <a:cxnLst/>
              <a:rect l="l" t="t" r="r" b="b"/>
              <a:pathLst>
                <a:path w="1395" h="1261" extrusionOk="0">
                  <a:moveTo>
                    <a:pt x="736" y="1"/>
                  </a:moveTo>
                  <a:lnTo>
                    <a:pt x="581" y="40"/>
                  </a:lnTo>
                  <a:lnTo>
                    <a:pt x="465" y="78"/>
                  </a:lnTo>
                  <a:lnTo>
                    <a:pt x="368" y="117"/>
                  </a:lnTo>
                  <a:lnTo>
                    <a:pt x="291" y="195"/>
                  </a:lnTo>
                  <a:lnTo>
                    <a:pt x="213" y="272"/>
                  </a:lnTo>
                  <a:lnTo>
                    <a:pt x="155" y="350"/>
                  </a:lnTo>
                  <a:lnTo>
                    <a:pt x="97" y="427"/>
                  </a:lnTo>
                  <a:lnTo>
                    <a:pt x="78" y="524"/>
                  </a:lnTo>
                  <a:lnTo>
                    <a:pt x="19" y="718"/>
                  </a:lnTo>
                  <a:lnTo>
                    <a:pt x="0" y="912"/>
                  </a:lnTo>
                  <a:lnTo>
                    <a:pt x="0" y="1260"/>
                  </a:lnTo>
                  <a:lnTo>
                    <a:pt x="388" y="1086"/>
                  </a:lnTo>
                  <a:lnTo>
                    <a:pt x="756" y="950"/>
                  </a:lnTo>
                  <a:lnTo>
                    <a:pt x="1124" y="834"/>
                  </a:lnTo>
                  <a:lnTo>
                    <a:pt x="1201" y="815"/>
                  </a:lnTo>
                  <a:lnTo>
                    <a:pt x="1259" y="757"/>
                  </a:lnTo>
                  <a:lnTo>
                    <a:pt x="1317" y="718"/>
                  </a:lnTo>
                  <a:lnTo>
                    <a:pt x="1356" y="640"/>
                  </a:lnTo>
                  <a:lnTo>
                    <a:pt x="1376" y="582"/>
                  </a:lnTo>
                  <a:lnTo>
                    <a:pt x="1395" y="505"/>
                  </a:lnTo>
                  <a:lnTo>
                    <a:pt x="1395" y="427"/>
                  </a:lnTo>
                  <a:lnTo>
                    <a:pt x="1395" y="330"/>
                  </a:lnTo>
                  <a:lnTo>
                    <a:pt x="1356" y="272"/>
                  </a:lnTo>
                  <a:lnTo>
                    <a:pt x="1317" y="195"/>
                  </a:lnTo>
                  <a:lnTo>
                    <a:pt x="1259" y="137"/>
                  </a:lnTo>
                  <a:lnTo>
                    <a:pt x="1182" y="78"/>
                  </a:lnTo>
                  <a:lnTo>
                    <a:pt x="1104" y="40"/>
                  </a:lnTo>
                  <a:lnTo>
                    <a:pt x="988" y="1"/>
                  </a:lnTo>
                  <a:close/>
                </a:path>
              </a:pathLst>
            </a:custGeom>
            <a:solidFill>
              <a:schemeClr val="accent3"/>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606" name="Google Shape;1606;p26"/>
            <p:cNvSpPr/>
            <p:nvPr/>
          </p:nvSpPr>
          <p:spPr>
            <a:xfrm>
              <a:off x="5743050" y="5591950"/>
              <a:ext cx="201525" cy="206350"/>
            </a:xfrm>
            <a:custGeom>
              <a:avLst/>
              <a:gdLst/>
              <a:ahLst/>
              <a:cxnLst/>
              <a:rect l="l" t="t" r="r" b="b"/>
              <a:pathLst>
                <a:path w="8061" h="8254" extrusionOk="0">
                  <a:moveTo>
                    <a:pt x="3953" y="0"/>
                  </a:moveTo>
                  <a:lnTo>
                    <a:pt x="3682" y="39"/>
                  </a:lnTo>
                  <a:lnTo>
                    <a:pt x="3411" y="78"/>
                  </a:lnTo>
                  <a:lnTo>
                    <a:pt x="3178" y="155"/>
                  </a:lnTo>
                  <a:lnTo>
                    <a:pt x="3062" y="175"/>
                  </a:lnTo>
                  <a:lnTo>
                    <a:pt x="2752" y="252"/>
                  </a:lnTo>
                  <a:lnTo>
                    <a:pt x="2520" y="310"/>
                  </a:lnTo>
                  <a:lnTo>
                    <a:pt x="2287" y="407"/>
                  </a:lnTo>
                  <a:lnTo>
                    <a:pt x="2016" y="504"/>
                  </a:lnTo>
                  <a:lnTo>
                    <a:pt x="1745" y="640"/>
                  </a:lnTo>
                  <a:lnTo>
                    <a:pt x="1473" y="814"/>
                  </a:lnTo>
                  <a:lnTo>
                    <a:pt x="1183" y="1008"/>
                  </a:lnTo>
                  <a:lnTo>
                    <a:pt x="931" y="1240"/>
                  </a:lnTo>
                  <a:lnTo>
                    <a:pt x="679" y="1492"/>
                  </a:lnTo>
                  <a:lnTo>
                    <a:pt x="563" y="1647"/>
                  </a:lnTo>
                  <a:lnTo>
                    <a:pt x="466" y="1802"/>
                  </a:lnTo>
                  <a:lnTo>
                    <a:pt x="369" y="1977"/>
                  </a:lnTo>
                  <a:lnTo>
                    <a:pt x="272" y="2151"/>
                  </a:lnTo>
                  <a:lnTo>
                    <a:pt x="195" y="2345"/>
                  </a:lnTo>
                  <a:lnTo>
                    <a:pt x="137" y="2558"/>
                  </a:lnTo>
                  <a:lnTo>
                    <a:pt x="78" y="2771"/>
                  </a:lnTo>
                  <a:lnTo>
                    <a:pt x="40" y="2984"/>
                  </a:lnTo>
                  <a:lnTo>
                    <a:pt x="1" y="3449"/>
                  </a:lnTo>
                  <a:lnTo>
                    <a:pt x="1" y="3875"/>
                  </a:lnTo>
                  <a:lnTo>
                    <a:pt x="40" y="4282"/>
                  </a:lnTo>
                  <a:lnTo>
                    <a:pt x="117" y="4650"/>
                  </a:lnTo>
                  <a:lnTo>
                    <a:pt x="233" y="4999"/>
                  </a:lnTo>
                  <a:lnTo>
                    <a:pt x="388" y="5309"/>
                  </a:lnTo>
                  <a:lnTo>
                    <a:pt x="543" y="5619"/>
                  </a:lnTo>
                  <a:lnTo>
                    <a:pt x="737" y="5871"/>
                  </a:lnTo>
                  <a:lnTo>
                    <a:pt x="950" y="6123"/>
                  </a:lnTo>
                  <a:lnTo>
                    <a:pt x="1183" y="6336"/>
                  </a:lnTo>
                  <a:lnTo>
                    <a:pt x="1415" y="6529"/>
                  </a:lnTo>
                  <a:lnTo>
                    <a:pt x="1667" y="6684"/>
                  </a:lnTo>
                  <a:lnTo>
                    <a:pt x="1938" y="6820"/>
                  </a:lnTo>
                  <a:lnTo>
                    <a:pt x="2190" y="6936"/>
                  </a:lnTo>
                  <a:lnTo>
                    <a:pt x="2461" y="7033"/>
                  </a:lnTo>
                  <a:lnTo>
                    <a:pt x="2713" y="7091"/>
                  </a:lnTo>
                  <a:lnTo>
                    <a:pt x="2965" y="7149"/>
                  </a:lnTo>
                  <a:lnTo>
                    <a:pt x="3178" y="7208"/>
                  </a:lnTo>
                  <a:lnTo>
                    <a:pt x="3372" y="7285"/>
                  </a:lnTo>
                  <a:lnTo>
                    <a:pt x="3546" y="7382"/>
                  </a:lnTo>
                  <a:lnTo>
                    <a:pt x="3682" y="7479"/>
                  </a:lnTo>
                  <a:lnTo>
                    <a:pt x="3818" y="7576"/>
                  </a:lnTo>
                  <a:lnTo>
                    <a:pt x="3914" y="7673"/>
                  </a:lnTo>
                  <a:lnTo>
                    <a:pt x="4011" y="7769"/>
                  </a:lnTo>
                  <a:lnTo>
                    <a:pt x="4147" y="7963"/>
                  </a:lnTo>
                  <a:lnTo>
                    <a:pt x="4224" y="8118"/>
                  </a:lnTo>
                  <a:lnTo>
                    <a:pt x="4283" y="8254"/>
                  </a:lnTo>
                  <a:lnTo>
                    <a:pt x="4341" y="8118"/>
                  </a:lnTo>
                  <a:lnTo>
                    <a:pt x="4418" y="7983"/>
                  </a:lnTo>
                  <a:lnTo>
                    <a:pt x="4515" y="7808"/>
                  </a:lnTo>
                  <a:lnTo>
                    <a:pt x="4670" y="7634"/>
                  </a:lnTo>
                  <a:lnTo>
                    <a:pt x="4844" y="7440"/>
                  </a:lnTo>
                  <a:lnTo>
                    <a:pt x="4941" y="7363"/>
                  </a:lnTo>
                  <a:lnTo>
                    <a:pt x="5058" y="7285"/>
                  </a:lnTo>
                  <a:lnTo>
                    <a:pt x="5193" y="7227"/>
                  </a:lnTo>
                  <a:lnTo>
                    <a:pt x="5329" y="7169"/>
                  </a:lnTo>
                  <a:lnTo>
                    <a:pt x="5484" y="7091"/>
                  </a:lnTo>
                  <a:lnTo>
                    <a:pt x="5677" y="6994"/>
                  </a:lnTo>
                  <a:lnTo>
                    <a:pt x="5910" y="6859"/>
                  </a:lnTo>
                  <a:lnTo>
                    <a:pt x="6181" y="6704"/>
                  </a:lnTo>
                  <a:lnTo>
                    <a:pt x="6433" y="6491"/>
                  </a:lnTo>
                  <a:lnTo>
                    <a:pt x="6724" y="6278"/>
                  </a:lnTo>
                  <a:lnTo>
                    <a:pt x="6976" y="6006"/>
                  </a:lnTo>
                  <a:lnTo>
                    <a:pt x="7247" y="5735"/>
                  </a:lnTo>
                  <a:lnTo>
                    <a:pt x="7479" y="5425"/>
                  </a:lnTo>
                  <a:lnTo>
                    <a:pt x="7692" y="5096"/>
                  </a:lnTo>
                  <a:lnTo>
                    <a:pt x="7789" y="4921"/>
                  </a:lnTo>
                  <a:lnTo>
                    <a:pt x="7867" y="4747"/>
                  </a:lnTo>
                  <a:lnTo>
                    <a:pt x="7925" y="4553"/>
                  </a:lnTo>
                  <a:lnTo>
                    <a:pt x="7983" y="4379"/>
                  </a:lnTo>
                  <a:lnTo>
                    <a:pt x="8022" y="4185"/>
                  </a:lnTo>
                  <a:lnTo>
                    <a:pt x="8061" y="3972"/>
                  </a:lnTo>
                  <a:lnTo>
                    <a:pt x="8061" y="3778"/>
                  </a:lnTo>
                  <a:lnTo>
                    <a:pt x="8061" y="3565"/>
                  </a:lnTo>
                  <a:lnTo>
                    <a:pt x="8041" y="3352"/>
                  </a:lnTo>
                  <a:lnTo>
                    <a:pt x="8002" y="3139"/>
                  </a:lnTo>
                  <a:lnTo>
                    <a:pt x="7944" y="2926"/>
                  </a:lnTo>
                  <a:lnTo>
                    <a:pt x="7867" y="2693"/>
                  </a:lnTo>
                  <a:lnTo>
                    <a:pt x="7770" y="2480"/>
                  </a:lnTo>
                  <a:lnTo>
                    <a:pt x="7654" y="2267"/>
                  </a:lnTo>
                  <a:lnTo>
                    <a:pt x="7421" y="1880"/>
                  </a:lnTo>
                  <a:lnTo>
                    <a:pt x="7150" y="1531"/>
                  </a:lnTo>
                  <a:lnTo>
                    <a:pt x="6879" y="1221"/>
                  </a:lnTo>
                  <a:lnTo>
                    <a:pt x="6569" y="950"/>
                  </a:lnTo>
                  <a:lnTo>
                    <a:pt x="6259" y="717"/>
                  </a:lnTo>
                  <a:lnTo>
                    <a:pt x="5929" y="524"/>
                  </a:lnTo>
                  <a:lnTo>
                    <a:pt x="5581" y="349"/>
                  </a:lnTo>
                  <a:lnTo>
                    <a:pt x="5251" y="214"/>
                  </a:lnTo>
                  <a:lnTo>
                    <a:pt x="4903" y="117"/>
                  </a:lnTo>
                  <a:lnTo>
                    <a:pt x="4573" y="59"/>
                  </a:lnTo>
                  <a:lnTo>
                    <a:pt x="4263" y="20"/>
                  </a:lnTo>
                  <a:lnTo>
                    <a:pt x="3953" y="0"/>
                  </a:lnTo>
                  <a:close/>
                </a:path>
              </a:pathLst>
            </a:custGeom>
            <a:solidFill>
              <a:srgbClr val="000000">
                <a:alpha val="6110"/>
              </a:srgbClr>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607" name="Google Shape;1607;p26"/>
            <p:cNvSpPr/>
            <p:nvPr/>
          </p:nvSpPr>
          <p:spPr>
            <a:xfrm>
              <a:off x="5764850" y="5442775"/>
              <a:ext cx="229125" cy="182125"/>
            </a:xfrm>
            <a:custGeom>
              <a:avLst/>
              <a:gdLst/>
              <a:ahLst/>
              <a:cxnLst/>
              <a:rect l="l" t="t" r="r" b="b"/>
              <a:pathLst>
                <a:path w="9165" h="7285" extrusionOk="0">
                  <a:moveTo>
                    <a:pt x="4302" y="0"/>
                  </a:moveTo>
                  <a:lnTo>
                    <a:pt x="4069" y="20"/>
                  </a:lnTo>
                  <a:lnTo>
                    <a:pt x="3837" y="58"/>
                  </a:lnTo>
                  <a:lnTo>
                    <a:pt x="3604" y="97"/>
                  </a:lnTo>
                  <a:lnTo>
                    <a:pt x="3372" y="155"/>
                  </a:lnTo>
                  <a:lnTo>
                    <a:pt x="3139" y="233"/>
                  </a:lnTo>
                  <a:lnTo>
                    <a:pt x="2907" y="330"/>
                  </a:lnTo>
                  <a:lnTo>
                    <a:pt x="2674" y="446"/>
                  </a:lnTo>
                  <a:lnTo>
                    <a:pt x="2442" y="581"/>
                  </a:lnTo>
                  <a:lnTo>
                    <a:pt x="2229" y="756"/>
                  </a:lnTo>
                  <a:lnTo>
                    <a:pt x="1996" y="930"/>
                  </a:lnTo>
                  <a:lnTo>
                    <a:pt x="1783" y="1143"/>
                  </a:lnTo>
                  <a:lnTo>
                    <a:pt x="1589" y="1395"/>
                  </a:lnTo>
                  <a:lnTo>
                    <a:pt x="1396" y="1666"/>
                  </a:lnTo>
                  <a:lnTo>
                    <a:pt x="1202" y="1976"/>
                  </a:lnTo>
                  <a:lnTo>
                    <a:pt x="1028" y="2306"/>
                  </a:lnTo>
                  <a:lnTo>
                    <a:pt x="873" y="2674"/>
                  </a:lnTo>
                  <a:lnTo>
                    <a:pt x="795" y="3042"/>
                  </a:lnTo>
                  <a:lnTo>
                    <a:pt x="698" y="3488"/>
                  </a:lnTo>
                  <a:lnTo>
                    <a:pt x="640" y="3526"/>
                  </a:lnTo>
                  <a:lnTo>
                    <a:pt x="524" y="3623"/>
                  </a:lnTo>
                  <a:lnTo>
                    <a:pt x="369" y="3759"/>
                  </a:lnTo>
                  <a:lnTo>
                    <a:pt x="291" y="3836"/>
                  </a:lnTo>
                  <a:lnTo>
                    <a:pt x="214" y="3933"/>
                  </a:lnTo>
                  <a:lnTo>
                    <a:pt x="136" y="4049"/>
                  </a:lnTo>
                  <a:lnTo>
                    <a:pt x="78" y="4185"/>
                  </a:lnTo>
                  <a:lnTo>
                    <a:pt x="39" y="4321"/>
                  </a:lnTo>
                  <a:lnTo>
                    <a:pt x="20" y="4476"/>
                  </a:lnTo>
                  <a:lnTo>
                    <a:pt x="1" y="4650"/>
                  </a:lnTo>
                  <a:lnTo>
                    <a:pt x="39" y="4844"/>
                  </a:lnTo>
                  <a:lnTo>
                    <a:pt x="78" y="5076"/>
                  </a:lnTo>
                  <a:lnTo>
                    <a:pt x="156" y="5309"/>
                  </a:lnTo>
                  <a:lnTo>
                    <a:pt x="214" y="5425"/>
                  </a:lnTo>
                  <a:lnTo>
                    <a:pt x="291" y="5541"/>
                  </a:lnTo>
                  <a:lnTo>
                    <a:pt x="485" y="5793"/>
                  </a:lnTo>
                  <a:lnTo>
                    <a:pt x="718" y="6026"/>
                  </a:lnTo>
                  <a:lnTo>
                    <a:pt x="1008" y="6258"/>
                  </a:lnTo>
                  <a:lnTo>
                    <a:pt x="1338" y="6471"/>
                  </a:lnTo>
                  <a:lnTo>
                    <a:pt x="1706" y="6665"/>
                  </a:lnTo>
                  <a:lnTo>
                    <a:pt x="2113" y="6839"/>
                  </a:lnTo>
                  <a:lnTo>
                    <a:pt x="2519" y="6994"/>
                  </a:lnTo>
                  <a:lnTo>
                    <a:pt x="2965" y="7110"/>
                  </a:lnTo>
                  <a:lnTo>
                    <a:pt x="3430" y="7207"/>
                  </a:lnTo>
                  <a:lnTo>
                    <a:pt x="3914" y="7265"/>
                  </a:lnTo>
                  <a:lnTo>
                    <a:pt x="4379" y="7285"/>
                  </a:lnTo>
                  <a:lnTo>
                    <a:pt x="4864" y="7265"/>
                  </a:lnTo>
                  <a:lnTo>
                    <a:pt x="5096" y="7246"/>
                  </a:lnTo>
                  <a:lnTo>
                    <a:pt x="5348" y="7207"/>
                  </a:lnTo>
                  <a:lnTo>
                    <a:pt x="5580" y="7169"/>
                  </a:lnTo>
                  <a:lnTo>
                    <a:pt x="5813" y="7110"/>
                  </a:lnTo>
                  <a:lnTo>
                    <a:pt x="6045" y="7033"/>
                  </a:lnTo>
                  <a:lnTo>
                    <a:pt x="6259" y="6936"/>
                  </a:lnTo>
                  <a:lnTo>
                    <a:pt x="6685" y="6742"/>
                  </a:lnTo>
                  <a:lnTo>
                    <a:pt x="7092" y="6529"/>
                  </a:lnTo>
                  <a:lnTo>
                    <a:pt x="7479" y="6297"/>
                  </a:lnTo>
                  <a:lnTo>
                    <a:pt x="7808" y="6045"/>
                  </a:lnTo>
                  <a:lnTo>
                    <a:pt x="8118" y="5793"/>
                  </a:lnTo>
                  <a:lnTo>
                    <a:pt x="8409" y="5502"/>
                  </a:lnTo>
                  <a:lnTo>
                    <a:pt x="8642" y="5212"/>
                  </a:lnTo>
                  <a:lnTo>
                    <a:pt x="8835" y="4902"/>
                  </a:lnTo>
                  <a:lnTo>
                    <a:pt x="8913" y="4727"/>
                  </a:lnTo>
                  <a:lnTo>
                    <a:pt x="8990" y="4572"/>
                  </a:lnTo>
                  <a:lnTo>
                    <a:pt x="9048" y="4398"/>
                  </a:lnTo>
                  <a:lnTo>
                    <a:pt x="9107" y="4224"/>
                  </a:lnTo>
                  <a:lnTo>
                    <a:pt x="9145" y="4049"/>
                  </a:lnTo>
                  <a:lnTo>
                    <a:pt x="9165" y="3856"/>
                  </a:lnTo>
                  <a:lnTo>
                    <a:pt x="9165" y="3681"/>
                  </a:lnTo>
                  <a:lnTo>
                    <a:pt x="9165" y="3488"/>
                  </a:lnTo>
                  <a:lnTo>
                    <a:pt x="9165" y="3294"/>
                  </a:lnTo>
                  <a:lnTo>
                    <a:pt x="9126" y="3100"/>
                  </a:lnTo>
                  <a:lnTo>
                    <a:pt x="9087" y="2906"/>
                  </a:lnTo>
                  <a:lnTo>
                    <a:pt x="9029" y="2693"/>
                  </a:lnTo>
                  <a:lnTo>
                    <a:pt x="8971" y="2480"/>
                  </a:lnTo>
                  <a:lnTo>
                    <a:pt x="8874" y="2286"/>
                  </a:lnTo>
                  <a:lnTo>
                    <a:pt x="8777" y="2073"/>
                  </a:lnTo>
                  <a:lnTo>
                    <a:pt x="8661" y="1841"/>
                  </a:lnTo>
                  <a:lnTo>
                    <a:pt x="8564" y="1686"/>
                  </a:lnTo>
                  <a:lnTo>
                    <a:pt x="8448" y="1531"/>
                  </a:lnTo>
                  <a:lnTo>
                    <a:pt x="8332" y="1376"/>
                  </a:lnTo>
                  <a:lnTo>
                    <a:pt x="8196" y="1221"/>
                  </a:lnTo>
                  <a:lnTo>
                    <a:pt x="7886" y="969"/>
                  </a:lnTo>
                  <a:lnTo>
                    <a:pt x="7576" y="756"/>
                  </a:lnTo>
                  <a:lnTo>
                    <a:pt x="7247" y="581"/>
                  </a:lnTo>
                  <a:lnTo>
                    <a:pt x="6956" y="465"/>
                  </a:lnTo>
                  <a:lnTo>
                    <a:pt x="6820" y="426"/>
                  </a:lnTo>
                  <a:lnTo>
                    <a:pt x="6685" y="407"/>
                  </a:lnTo>
                  <a:lnTo>
                    <a:pt x="6588" y="407"/>
                  </a:lnTo>
                  <a:lnTo>
                    <a:pt x="6491" y="426"/>
                  </a:lnTo>
                  <a:lnTo>
                    <a:pt x="6317" y="368"/>
                  </a:lnTo>
                  <a:lnTo>
                    <a:pt x="6104" y="291"/>
                  </a:lnTo>
                  <a:lnTo>
                    <a:pt x="5832" y="194"/>
                  </a:lnTo>
                  <a:lnTo>
                    <a:pt x="5522" y="116"/>
                  </a:lnTo>
                  <a:lnTo>
                    <a:pt x="5135" y="58"/>
                  </a:lnTo>
                  <a:lnTo>
                    <a:pt x="4728" y="20"/>
                  </a:lnTo>
                  <a:lnTo>
                    <a:pt x="4302" y="0"/>
                  </a:lnTo>
                  <a:close/>
                </a:path>
              </a:pathLst>
            </a:custGeom>
            <a:solidFill>
              <a:schemeClr val="accent3"/>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608" name="Google Shape;1608;p26"/>
            <p:cNvSpPr/>
            <p:nvPr/>
          </p:nvSpPr>
          <p:spPr>
            <a:xfrm>
              <a:off x="5810875" y="5480550"/>
              <a:ext cx="16475" cy="18425"/>
            </a:xfrm>
            <a:custGeom>
              <a:avLst/>
              <a:gdLst/>
              <a:ahLst/>
              <a:cxnLst/>
              <a:rect l="l" t="t" r="r" b="b"/>
              <a:pathLst>
                <a:path w="659" h="737" extrusionOk="0">
                  <a:moveTo>
                    <a:pt x="272" y="0"/>
                  </a:moveTo>
                  <a:lnTo>
                    <a:pt x="213" y="20"/>
                  </a:lnTo>
                  <a:lnTo>
                    <a:pt x="155" y="59"/>
                  </a:lnTo>
                  <a:lnTo>
                    <a:pt x="97" y="97"/>
                  </a:lnTo>
                  <a:lnTo>
                    <a:pt x="58" y="155"/>
                  </a:lnTo>
                  <a:lnTo>
                    <a:pt x="39" y="213"/>
                  </a:lnTo>
                  <a:lnTo>
                    <a:pt x="20" y="291"/>
                  </a:lnTo>
                  <a:lnTo>
                    <a:pt x="0" y="368"/>
                  </a:lnTo>
                  <a:lnTo>
                    <a:pt x="20" y="446"/>
                  </a:lnTo>
                  <a:lnTo>
                    <a:pt x="39" y="504"/>
                  </a:lnTo>
                  <a:lnTo>
                    <a:pt x="58" y="582"/>
                  </a:lnTo>
                  <a:lnTo>
                    <a:pt x="97" y="640"/>
                  </a:lnTo>
                  <a:lnTo>
                    <a:pt x="155" y="678"/>
                  </a:lnTo>
                  <a:lnTo>
                    <a:pt x="213" y="717"/>
                  </a:lnTo>
                  <a:lnTo>
                    <a:pt x="272" y="737"/>
                  </a:lnTo>
                  <a:lnTo>
                    <a:pt x="407" y="737"/>
                  </a:lnTo>
                  <a:lnTo>
                    <a:pt x="465" y="717"/>
                  </a:lnTo>
                  <a:lnTo>
                    <a:pt x="523" y="678"/>
                  </a:lnTo>
                  <a:lnTo>
                    <a:pt x="562" y="640"/>
                  </a:lnTo>
                  <a:lnTo>
                    <a:pt x="601" y="582"/>
                  </a:lnTo>
                  <a:lnTo>
                    <a:pt x="640" y="504"/>
                  </a:lnTo>
                  <a:lnTo>
                    <a:pt x="659" y="446"/>
                  </a:lnTo>
                  <a:lnTo>
                    <a:pt x="659" y="368"/>
                  </a:lnTo>
                  <a:lnTo>
                    <a:pt x="659" y="291"/>
                  </a:lnTo>
                  <a:lnTo>
                    <a:pt x="640" y="213"/>
                  </a:lnTo>
                  <a:lnTo>
                    <a:pt x="601" y="155"/>
                  </a:lnTo>
                  <a:lnTo>
                    <a:pt x="562" y="97"/>
                  </a:lnTo>
                  <a:lnTo>
                    <a:pt x="523" y="59"/>
                  </a:lnTo>
                  <a:lnTo>
                    <a:pt x="465" y="20"/>
                  </a:lnTo>
                  <a:lnTo>
                    <a:pt x="407"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609" name="Google Shape;1609;p26"/>
            <p:cNvSpPr/>
            <p:nvPr/>
          </p:nvSpPr>
          <p:spPr>
            <a:xfrm>
              <a:off x="5857850" y="5489750"/>
              <a:ext cx="17450" cy="21825"/>
            </a:xfrm>
            <a:custGeom>
              <a:avLst/>
              <a:gdLst/>
              <a:ahLst/>
              <a:cxnLst/>
              <a:rect l="l" t="t" r="r" b="b"/>
              <a:pathLst>
                <a:path w="698" h="873" extrusionOk="0">
                  <a:moveTo>
                    <a:pt x="272" y="0"/>
                  </a:moveTo>
                  <a:lnTo>
                    <a:pt x="214" y="20"/>
                  </a:lnTo>
                  <a:lnTo>
                    <a:pt x="156" y="78"/>
                  </a:lnTo>
                  <a:lnTo>
                    <a:pt x="97" y="117"/>
                  </a:lnTo>
                  <a:lnTo>
                    <a:pt x="59" y="194"/>
                  </a:lnTo>
                  <a:lnTo>
                    <a:pt x="20" y="272"/>
                  </a:lnTo>
                  <a:lnTo>
                    <a:pt x="1" y="349"/>
                  </a:lnTo>
                  <a:lnTo>
                    <a:pt x="1" y="446"/>
                  </a:lnTo>
                  <a:lnTo>
                    <a:pt x="1" y="524"/>
                  </a:lnTo>
                  <a:lnTo>
                    <a:pt x="20" y="601"/>
                  </a:lnTo>
                  <a:lnTo>
                    <a:pt x="59" y="679"/>
                  </a:lnTo>
                  <a:lnTo>
                    <a:pt x="97" y="756"/>
                  </a:lnTo>
                  <a:lnTo>
                    <a:pt x="156" y="795"/>
                  </a:lnTo>
                  <a:lnTo>
                    <a:pt x="214" y="853"/>
                  </a:lnTo>
                  <a:lnTo>
                    <a:pt x="272" y="872"/>
                  </a:lnTo>
                  <a:lnTo>
                    <a:pt x="427" y="872"/>
                  </a:lnTo>
                  <a:lnTo>
                    <a:pt x="485" y="853"/>
                  </a:lnTo>
                  <a:lnTo>
                    <a:pt x="543" y="795"/>
                  </a:lnTo>
                  <a:lnTo>
                    <a:pt x="601" y="756"/>
                  </a:lnTo>
                  <a:lnTo>
                    <a:pt x="640" y="679"/>
                  </a:lnTo>
                  <a:lnTo>
                    <a:pt x="679" y="601"/>
                  </a:lnTo>
                  <a:lnTo>
                    <a:pt x="698" y="524"/>
                  </a:lnTo>
                  <a:lnTo>
                    <a:pt x="698" y="446"/>
                  </a:lnTo>
                  <a:lnTo>
                    <a:pt x="698" y="349"/>
                  </a:lnTo>
                  <a:lnTo>
                    <a:pt x="679" y="272"/>
                  </a:lnTo>
                  <a:lnTo>
                    <a:pt x="640" y="194"/>
                  </a:lnTo>
                  <a:lnTo>
                    <a:pt x="601" y="117"/>
                  </a:lnTo>
                  <a:lnTo>
                    <a:pt x="543" y="78"/>
                  </a:lnTo>
                  <a:lnTo>
                    <a:pt x="485" y="20"/>
                  </a:lnTo>
                  <a:lnTo>
                    <a:pt x="427" y="0"/>
                  </a:lnTo>
                  <a:close/>
                </a:path>
              </a:pathLst>
            </a:custGeom>
            <a:solidFill>
              <a:schemeClr val="dk1"/>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610" name="Google Shape;1610;p26"/>
            <p:cNvSpPr/>
            <p:nvPr/>
          </p:nvSpPr>
          <p:spPr>
            <a:xfrm>
              <a:off x="5762925" y="5514925"/>
              <a:ext cx="85275" cy="39750"/>
            </a:xfrm>
            <a:custGeom>
              <a:avLst/>
              <a:gdLst/>
              <a:ahLst/>
              <a:cxnLst/>
              <a:rect l="l" t="t" r="r" b="b"/>
              <a:pathLst>
                <a:path w="3411" h="1590" extrusionOk="0">
                  <a:moveTo>
                    <a:pt x="2209" y="1"/>
                  </a:moveTo>
                  <a:lnTo>
                    <a:pt x="1938" y="20"/>
                  </a:lnTo>
                  <a:lnTo>
                    <a:pt x="1647" y="59"/>
                  </a:lnTo>
                  <a:lnTo>
                    <a:pt x="1356" y="98"/>
                  </a:lnTo>
                  <a:lnTo>
                    <a:pt x="1085" y="175"/>
                  </a:lnTo>
                  <a:lnTo>
                    <a:pt x="814" y="233"/>
                  </a:lnTo>
                  <a:lnTo>
                    <a:pt x="562" y="311"/>
                  </a:lnTo>
                  <a:lnTo>
                    <a:pt x="349" y="408"/>
                  </a:lnTo>
                  <a:lnTo>
                    <a:pt x="155" y="505"/>
                  </a:lnTo>
                  <a:lnTo>
                    <a:pt x="0" y="582"/>
                  </a:lnTo>
                  <a:lnTo>
                    <a:pt x="213" y="602"/>
                  </a:lnTo>
                  <a:lnTo>
                    <a:pt x="678" y="679"/>
                  </a:lnTo>
                  <a:lnTo>
                    <a:pt x="950" y="737"/>
                  </a:lnTo>
                  <a:lnTo>
                    <a:pt x="1201" y="815"/>
                  </a:lnTo>
                  <a:lnTo>
                    <a:pt x="1434" y="912"/>
                  </a:lnTo>
                  <a:lnTo>
                    <a:pt x="1531" y="970"/>
                  </a:lnTo>
                  <a:lnTo>
                    <a:pt x="1608" y="1028"/>
                  </a:lnTo>
                  <a:lnTo>
                    <a:pt x="2054" y="1435"/>
                  </a:lnTo>
                  <a:lnTo>
                    <a:pt x="2209" y="1551"/>
                  </a:lnTo>
                  <a:lnTo>
                    <a:pt x="2286" y="1590"/>
                  </a:lnTo>
                  <a:lnTo>
                    <a:pt x="2364" y="1590"/>
                  </a:lnTo>
                  <a:lnTo>
                    <a:pt x="2499" y="1551"/>
                  </a:lnTo>
                  <a:lnTo>
                    <a:pt x="2693" y="1493"/>
                  </a:lnTo>
                  <a:lnTo>
                    <a:pt x="2906" y="1376"/>
                  </a:lnTo>
                  <a:lnTo>
                    <a:pt x="3003" y="1318"/>
                  </a:lnTo>
                  <a:lnTo>
                    <a:pt x="3100" y="1241"/>
                  </a:lnTo>
                  <a:lnTo>
                    <a:pt x="3197" y="1144"/>
                  </a:lnTo>
                  <a:lnTo>
                    <a:pt x="3274" y="1047"/>
                  </a:lnTo>
                  <a:lnTo>
                    <a:pt x="3333" y="931"/>
                  </a:lnTo>
                  <a:lnTo>
                    <a:pt x="3391" y="795"/>
                  </a:lnTo>
                  <a:lnTo>
                    <a:pt x="3410" y="660"/>
                  </a:lnTo>
                  <a:lnTo>
                    <a:pt x="3410" y="505"/>
                  </a:lnTo>
                  <a:lnTo>
                    <a:pt x="3391" y="427"/>
                  </a:lnTo>
                  <a:lnTo>
                    <a:pt x="3371" y="350"/>
                  </a:lnTo>
                  <a:lnTo>
                    <a:pt x="3313" y="292"/>
                  </a:lnTo>
                  <a:lnTo>
                    <a:pt x="3274" y="233"/>
                  </a:lnTo>
                  <a:lnTo>
                    <a:pt x="3197" y="175"/>
                  </a:lnTo>
                  <a:lnTo>
                    <a:pt x="3119" y="137"/>
                  </a:lnTo>
                  <a:lnTo>
                    <a:pt x="2945" y="78"/>
                  </a:lnTo>
                  <a:lnTo>
                    <a:pt x="2713" y="20"/>
                  </a:lnTo>
                  <a:lnTo>
                    <a:pt x="2480" y="1"/>
                  </a:lnTo>
                  <a:close/>
                </a:path>
              </a:pathLst>
            </a:custGeom>
            <a:solidFill>
              <a:schemeClr val="accent2"/>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611" name="Google Shape;1611;p26"/>
            <p:cNvSpPr/>
            <p:nvPr/>
          </p:nvSpPr>
          <p:spPr>
            <a:xfrm>
              <a:off x="5761950" y="5501375"/>
              <a:ext cx="86250" cy="35875"/>
            </a:xfrm>
            <a:custGeom>
              <a:avLst/>
              <a:gdLst/>
              <a:ahLst/>
              <a:cxnLst/>
              <a:rect l="l" t="t" r="r" b="b"/>
              <a:pathLst>
                <a:path w="3450" h="1435" extrusionOk="0">
                  <a:moveTo>
                    <a:pt x="2500" y="0"/>
                  </a:moveTo>
                  <a:lnTo>
                    <a:pt x="2170" y="39"/>
                  </a:lnTo>
                  <a:lnTo>
                    <a:pt x="1860" y="78"/>
                  </a:lnTo>
                  <a:lnTo>
                    <a:pt x="1589" y="136"/>
                  </a:lnTo>
                  <a:lnTo>
                    <a:pt x="1337" y="233"/>
                  </a:lnTo>
                  <a:lnTo>
                    <a:pt x="1124" y="310"/>
                  </a:lnTo>
                  <a:lnTo>
                    <a:pt x="911" y="407"/>
                  </a:lnTo>
                  <a:lnTo>
                    <a:pt x="737" y="524"/>
                  </a:lnTo>
                  <a:lnTo>
                    <a:pt x="582" y="620"/>
                  </a:lnTo>
                  <a:lnTo>
                    <a:pt x="310" y="814"/>
                  </a:lnTo>
                  <a:lnTo>
                    <a:pt x="136" y="1008"/>
                  </a:lnTo>
                  <a:lnTo>
                    <a:pt x="39" y="1124"/>
                  </a:lnTo>
                  <a:lnTo>
                    <a:pt x="0" y="1163"/>
                  </a:lnTo>
                  <a:lnTo>
                    <a:pt x="310" y="1027"/>
                  </a:lnTo>
                  <a:lnTo>
                    <a:pt x="543" y="930"/>
                  </a:lnTo>
                  <a:lnTo>
                    <a:pt x="814" y="853"/>
                  </a:lnTo>
                  <a:lnTo>
                    <a:pt x="1105" y="795"/>
                  </a:lnTo>
                  <a:lnTo>
                    <a:pt x="1260" y="775"/>
                  </a:lnTo>
                  <a:lnTo>
                    <a:pt x="1415" y="775"/>
                  </a:lnTo>
                  <a:lnTo>
                    <a:pt x="1550" y="795"/>
                  </a:lnTo>
                  <a:lnTo>
                    <a:pt x="1705" y="834"/>
                  </a:lnTo>
                  <a:lnTo>
                    <a:pt x="1822" y="872"/>
                  </a:lnTo>
                  <a:lnTo>
                    <a:pt x="1957" y="950"/>
                  </a:lnTo>
                  <a:lnTo>
                    <a:pt x="2112" y="1085"/>
                  </a:lnTo>
                  <a:lnTo>
                    <a:pt x="2287" y="1163"/>
                  </a:lnTo>
                  <a:lnTo>
                    <a:pt x="2422" y="1260"/>
                  </a:lnTo>
                  <a:lnTo>
                    <a:pt x="2558" y="1318"/>
                  </a:lnTo>
                  <a:lnTo>
                    <a:pt x="2810" y="1395"/>
                  </a:lnTo>
                  <a:lnTo>
                    <a:pt x="3023" y="1415"/>
                  </a:lnTo>
                  <a:lnTo>
                    <a:pt x="3197" y="1434"/>
                  </a:lnTo>
                  <a:lnTo>
                    <a:pt x="3313" y="1415"/>
                  </a:lnTo>
                  <a:lnTo>
                    <a:pt x="3410" y="1376"/>
                  </a:lnTo>
                  <a:lnTo>
                    <a:pt x="3449" y="1260"/>
                  </a:lnTo>
                  <a:lnTo>
                    <a:pt x="3449" y="1124"/>
                  </a:lnTo>
                  <a:lnTo>
                    <a:pt x="3449" y="930"/>
                  </a:lnTo>
                  <a:lnTo>
                    <a:pt x="3391" y="717"/>
                  </a:lnTo>
                  <a:lnTo>
                    <a:pt x="3313" y="504"/>
                  </a:lnTo>
                  <a:lnTo>
                    <a:pt x="3255" y="407"/>
                  </a:lnTo>
                  <a:lnTo>
                    <a:pt x="3178" y="291"/>
                  </a:lnTo>
                  <a:lnTo>
                    <a:pt x="3081" y="214"/>
                  </a:lnTo>
                  <a:lnTo>
                    <a:pt x="2984" y="136"/>
                  </a:lnTo>
                  <a:lnTo>
                    <a:pt x="2868" y="78"/>
                  </a:lnTo>
                  <a:lnTo>
                    <a:pt x="2752" y="39"/>
                  </a:lnTo>
                  <a:lnTo>
                    <a:pt x="2616" y="20"/>
                  </a:lnTo>
                  <a:lnTo>
                    <a:pt x="2500" y="0"/>
                  </a:lnTo>
                  <a:close/>
                </a:path>
              </a:pathLst>
            </a:custGeom>
            <a:solidFill>
              <a:schemeClr val="accent5"/>
            </a:solidFill>
            <a:ln>
              <a:noFill/>
            </a:ln>
          </p:spPr>
          <p:txBody>
            <a:bodyPr spcFirstLastPara="1" wrap="square" lIns="91425" tIns="91425" rIns="91425" bIns="91425" anchor="ctr" anchorCtr="0">
              <a:noAutofit/>
            </a:bodyPr>
            <a:lstStyle/>
            <a:p>
              <a:endParaRPr sz="2400">
                <a:solidFill>
                  <a:srgbClr val="083A52"/>
                </a:solidFill>
              </a:endParaRPr>
            </a:p>
          </p:txBody>
        </p:sp>
        <p:sp>
          <p:nvSpPr>
            <p:cNvPr id="1612" name="Google Shape;1612;p26"/>
            <p:cNvSpPr/>
            <p:nvPr/>
          </p:nvSpPr>
          <p:spPr>
            <a:xfrm>
              <a:off x="5826850" y="5510575"/>
              <a:ext cx="6325" cy="7775"/>
            </a:xfrm>
            <a:custGeom>
              <a:avLst/>
              <a:gdLst/>
              <a:ahLst/>
              <a:cxnLst/>
              <a:rect l="l" t="t" r="r" b="b"/>
              <a:pathLst>
                <a:path w="253" h="311" extrusionOk="0">
                  <a:moveTo>
                    <a:pt x="117" y="1"/>
                  </a:moveTo>
                  <a:lnTo>
                    <a:pt x="78" y="20"/>
                  </a:lnTo>
                  <a:lnTo>
                    <a:pt x="39" y="39"/>
                  </a:lnTo>
                  <a:lnTo>
                    <a:pt x="1" y="97"/>
                  </a:lnTo>
                  <a:lnTo>
                    <a:pt x="1" y="156"/>
                  </a:lnTo>
                  <a:lnTo>
                    <a:pt x="1" y="214"/>
                  </a:lnTo>
                  <a:lnTo>
                    <a:pt x="39" y="252"/>
                  </a:lnTo>
                  <a:lnTo>
                    <a:pt x="78" y="291"/>
                  </a:lnTo>
                  <a:lnTo>
                    <a:pt x="117" y="311"/>
                  </a:lnTo>
                  <a:lnTo>
                    <a:pt x="175" y="291"/>
                  </a:lnTo>
                  <a:lnTo>
                    <a:pt x="214" y="252"/>
                  </a:lnTo>
                  <a:lnTo>
                    <a:pt x="233" y="214"/>
                  </a:lnTo>
                  <a:lnTo>
                    <a:pt x="252" y="156"/>
                  </a:lnTo>
                  <a:lnTo>
                    <a:pt x="233" y="97"/>
                  </a:lnTo>
                  <a:lnTo>
                    <a:pt x="214" y="39"/>
                  </a:lnTo>
                  <a:lnTo>
                    <a:pt x="175" y="20"/>
                  </a:lnTo>
                  <a:lnTo>
                    <a:pt x="117" y="1"/>
                  </a:lnTo>
                  <a:close/>
                </a:path>
              </a:pathLst>
            </a:custGeom>
            <a:solidFill>
              <a:srgbClr val="3C3A32"/>
            </a:solidFill>
            <a:ln>
              <a:noFill/>
            </a:ln>
          </p:spPr>
          <p:txBody>
            <a:bodyPr spcFirstLastPara="1" wrap="square" lIns="91425" tIns="91425" rIns="91425" bIns="91425" anchor="ctr" anchorCtr="0">
              <a:noAutofit/>
            </a:bodyPr>
            <a:lstStyle/>
            <a:p>
              <a:endParaRPr sz="2400">
                <a:solidFill>
                  <a:srgbClr val="083A52"/>
                </a:solidFill>
              </a:endParaRPr>
            </a:p>
          </p:txBody>
        </p:sp>
      </p:grpSp>
    </p:spTree>
    <p:extLst>
      <p:ext uri="{BB962C8B-B14F-4D97-AF65-F5344CB8AC3E}">
        <p14:creationId xmlns:p14="http://schemas.microsoft.com/office/powerpoint/2010/main" val="2936539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PPTMON title">
    <p:spTree>
      <p:nvGrpSpPr>
        <p:cNvPr id="1" name=""/>
        <p:cNvGrpSpPr/>
        <p:nvPr/>
      </p:nvGrpSpPr>
      <p:grpSpPr>
        <a:xfrm>
          <a:off x="0" y="0"/>
          <a:ext cx="0" cy="0"/>
          <a:chOff x="0" y="0"/>
          <a:chExt cx="0" cy="0"/>
        </a:xfrm>
      </p:grpSpPr>
      <p:sp>
        <p:nvSpPr>
          <p:cNvPr id="20" name="직사각형 19"/>
          <p:cNvSpPr/>
          <p:nvPr userDrawn="1"/>
        </p:nvSpPr>
        <p:spPr>
          <a:xfrm>
            <a:off x="2702471" y="1525604"/>
            <a:ext cx="6787058" cy="3806792"/>
          </a:xfrm>
          <a:prstGeom prst="rect">
            <a:avLst/>
          </a:prstGeom>
          <a:solidFill>
            <a:srgbClr val="FFCD5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557" y="4347354"/>
            <a:ext cx="2420933" cy="1948873"/>
          </a:xfrm>
          <a:prstGeom prst="rect">
            <a:avLst/>
          </a:prstGeom>
        </p:spPr>
      </p:pic>
      <p:pic>
        <p:nvPicPr>
          <p:cNvPr id="27" name="그림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7423" y="4781060"/>
            <a:ext cx="1979175" cy="1453268"/>
          </a:xfrm>
          <a:prstGeom prst="rect">
            <a:avLst/>
          </a:prstGeom>
        </p:spPr>
      </p:pic>
      <p:pic>
        <p:nvPicPr>
          <p:cNvPr id="28" name="그림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0262" y="212811"/>
            <a:ext cx="1770231" cy="3052123"/>
          </a:xfrm>
          <a:prstGeom prst="rect">
            <a:avLst/>
          </a:prstGeom>
        </p:spPr>
      </p:pic>
      <p:pic>
        <p:nvPicPr>
          <p:cNvPr id="29" name="그림 28"/>
          <p:cNvPicPr>
            <a:picLocks noChangeAspect="1"/>
          </p:cNvPicPr>
          <p:nvPr userDrawn="1"/>
        </p:nvPicPr>
        <p:blipFill rotWithShape="1">
          <a:blip r:embed="rId5" cstate="print">
            <a:extLst>
              <a:ext uri="{28A0092B-C50C-407E-A947-70E740481C1C}">
                <a14:useLocalDpi xmlns:a14="http://schemas.microsoft.com/office/drawing/2010/main" val="0"/>
              </a:ext>
            </a:extLst>
          </a:blip>
          <a:srcRect t="2080"/>
          <a:stretch>
            <a:fillRect/>
          </a:stretch>
        </p:blipFill>
        <p:spPr>
          <a:xfrm>
            <a:off x="9111562" y="0"/>
            <a:ext cx="3080438" cy="2228836"/>
          </a:xfrm>
          <a:prstGeom prst="rect">
            <a:avLst/>
          </a:prstGeom>
        </p:spPr>
      </p:pic>
      <p:pic>
        <p:nvPicPr>
          <p:cNvPr id="36" name="그림 3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52836" y="5175249"/>
            <a:ext cx="1290793" cy="1145472"/>
          </a:xfrm>
          <a:prstGeom prst="rect">
            <a:avLst/>
          </a:prstGeom>
        </p:spPr>
      </p:pic>
      <p:pic>
        <p:nvPicPr>
          <p:cNvPr id="41" name="그림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68926" y="89747"/>
            <a:ext cx="2025523" cy="3077387"/>
          </a:xfrm>
          <a:prstGeom prst="rect">
            <a:avLst/>
          </a:prstGeom>
        </p:spPr>
      </p:pic>
      <p:pic>
        <p:nvPicPr>
          <p:cNvPr id="43" name="그림 4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6911" y="152362"/>
            <a:ext cx="2101735" cy="1997821"/>
          </a:xfrm>
          <a:prstGeom prst="rect">
            <a:avLst/>
          </a:prstGeom>
        </p:spPr>
      </p:pic>
      <p:pic>
        <p:nvPicPr>
          <p:cNvPr id="44" name="그림 4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39877" y="3628251"/>
            <a:ext cx="2409850" cy="3077387"/>
          </a:xfrm>
          <a:prstGeom prst="rect">
            <a:avLst/>
          </a:prstGeom>
        </p:spPr>
      </p:pic>
      <p:pic>
        <p:nvPicPr>
          <p:cNvPr id="46" name="그림 4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84812" y="272842"/>
            <a:ext cx="1444662" cy="1427565"/>
          </a:xfrm>
          <a:prstGeom prst="rect">
            <a:avLst/>
          </a:prstGeom>
        </p:spPr>
      </p:pic>
    </p:spTree>
    <p:extLst>
      <p:ext uri="{BB962C8B-B14F-4D97-AF65-F5344CB8AC3E}">
        <p14:creationId xmlns:p14="http://schemas.microsoft.com/office/powerpoint/2010/main" val="1424469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PPTMON slide">
    <p:bg>
      <p:bgPr>
        <a:solidFill>
          <a:srgbClr val="FFCD51"/>
        </a:solidFill>
        <a:effectLst/>
      </p:bgPr>
    </p:bg>
    <p:spTree>
      <p:nvGrpSpPr>
        <p:cNvPr id="1" name=""/>
        <p:cNvGrpSpPr/>
        <p:nvPr/>
      </p:nvGrpSpPr>
      <p:grpSpPr>
        <a:xfrm>
          <a:off x="0" y="0"/>
          <a:ext cx="0" cy="0"/>
          <a:chOff x="0" y="0"/>
          <a:chExt cx="0" cy="0"/>
        </a:xfrm>
      </p:grpSpPr>
      <p:pic>
        <p:nvPicPr>
          <p:cNvPr id="9" name="그림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p:cNvSpPr/>
          <p:nvPr userDrawn="1"/>
        </p:nvSpPr>
        <p:spPr>
          <a:xfrm>
            <a:off x="350874" y="393405"/>
            <a:ext cx="11504428" cy="6113721"/>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1" name="Title 1"/>
          <p:cNvSpPr txBox="1"/>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9Slide07 HoneyCream" pitchFamily="2" charset="0"/>
              <a:cs typeface="+mj-cs"/>
            </a:endParaRPr>
          </a:p>
        </p:txBody>
      </p:sp>
    </p:spTree>
    <p:extLst>
      <p:ext uri="{BB962C8B-B14F-4D97-AF65-F5344CB8AC3E}">
        <p14:creationId xmlns:p14="http://schemas.microsoft.com/office/powerpoint/2010/main" val="194618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PPTMON slide">
    <p:bg>
      <p:bgPr>
        <a:solidFill>
          <a:srgbClr val="ACDFC9"/>
        </a:solidFill>
        <a:effectLst/>
      </p:bgPr>
    </p:bg>
    <p:spTree>
      <p:nvGrpSpPr>
        <p:cNvPr id="1" name=""/>
        <p:cNvGrpSpPr/>
        <p:nvPr/>
      </p:nvGrpSpPr>
      <p:grpSpPr>
        <a:xfrm>
          <a:off x="0" y="0"/>
          <a:ext cx="0" cy="0"/>
          <a:chOff x="0" y="0"/>
          <a:chExt cx="0" cy="0"/>
        </a:xfrm>
      </p:grpSpPr>
      <p:pic>
        <p:nvPicPr>
          <p:cNvPr id="12" name="그림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p:cNvSpPr/>
          <p:nvPr userDrawn="1"/>
        </p:nvSpPr>
        <p:spPr>
          <a:xfrm>
            <a:off x="233915" y="329609"/>
            <a:ext cx="11674549" cy="6092455"/>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p:cNvSpPr>
            <a:spLocks noGrp="1"/>
          </p:cNvSpPr>
          <p:nvPr>
            <p:ph type="pic" sz="quarter" idx="11"/>
          </p:nvPr>
        </p:nvSpPr>
        <p:spPr>
          <a:xfrm>
            <a:off x="650240" y="658980"/>
            <a:ext cx="4924480" cy="554004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6" name="그림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1552" y="164380"/>
            <a:ext cx="1633952" cy="1199778"/>
          </a:xfrm>
          <a:prstGeom prst="rect">
            <a:avLst/>
          </a:prstGeom>
        </p:spPr>
      </p:pic>
      <p:pic>
        <p:nvPicPr>
          <p:cNvPr id="35" name="그림 34"/>
          <p:cNvPicPr>
            <a:picLocks noChangeAspect="1"/>
          </p:cNvPicPr>
          <p:nvPr userDrawn="1"/>
        </p:nvPicPr>
        <p:blipFill rotWithShape="1">
          <a:blip r:embed="rId4" cstate="print">
            <a:extLst>
              <a:ext uri="{28A0092B-C50C-407E-A947-70E740481C1C}">
                <a14:useLocalDpi xmlns:a14="http://schemas.microsoft.com/office/drawing/2010/main" val="0"/>
              </a:ext>
            </a:extLst>
          </a:blip>
          <a:srcRect r="15980"/>
          <a:stretch>
            <a:fillRect/>
          </a:stretch>
        </p:blipFill>
        <p:spPr>
          <a:xfrm>
            <a:off x="0" y="5019437"/>
            <a:ext cx="1016748" cy="1838563"/>
          </a:xfrm>
          <a:prstGeom prst="rect">
            <a:avLst/>
          </a:prstGeom>
        </p:spPr>
      </p:pic>
    </p:spTree>
    <p:extLst>
      <p:ext uri="{BB962C8B-B14F-4D97-AF65-F5344CB8AC3E}">
        <p14:creationId xmlns:p14="http://schemas.microsoft.com/office/powerpoint/2010/main" val="2223500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PPTMON title">
    <p:bg>
      <p:bgPr>
        <a:solidFill>
          <a:srgbClr val="FFF8F2"/>
        </a:solidFill>
        <a:effectLst/>
      </p:bgPr>
    </p:bg>
    <p:spTree>
      <p:nvGrpSpPr>
        <p:cNvPr id="1" name=""/>
        <p:cNvGrpSpPr/>
        <p:nvPr/>
      </p:nvGrpSpPr>
      <p:grpSpPr>
        <a:xfrm>
          <a:off x="0" y="0"/>
          <a:ext cx="0" cy="0"/>
          <a:chOff x="0" y="0"/>
          <a:chExt cx="0" cy="0"/>
        </a:xfrm>
      </p:grpSpPr>
      <p:sp>
        <p:nvSpPr>
          <p:cNvPr id="15" name="직사각형 14"/>
          <p:cNvSpPr/>
          <p:nvPr userDrawn="1"/>
        </p:nvSpPr>
        <p:spPr>
          <a:xfrm>
            <a:off x="2702471" y="1525604"/>
            <a:ext cx="6787058" cy="3806792"/>
          </a:xfrm>
          <a:prstGeom prst="rect">
            <a:avLst/>
          </a:prstGeom>
          <a:solidFill>
            <a:srgbClr val="ACDFC9"/>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6167" y="3679247"/>
            <a:ext cx="1770231" cy="3052123"/>
          </a:xfrm>
          <a:prstGeom prst="rect">
            <a:avLst/>
          </a:prstGeom>
        </p:spPr>
      </p:pic>
      <p:pic>
        <p:nvPicPr>
          <p:cNvPr id="28" name="그림 27"/>
          <p:cNvPicPr>
            <a:picLocks noChangeAspect="1"/>
          </p:cNvPicPr>
          <p:nvPr userDrawn="1"/>
        </p:nvPicPr>
        <p:blipFill rotWithShape="1">
          <a:blip r:embed="rId3" cstate="print">
            <a:extLst>
              <a:ext uri="{28A0092B-C50C-407E-A947-70E740481C1C}">
                <a14:useLocalDpi xmlns:a14="http://schemas.microsoft.com/office/drawing/2010/main" val="0"/>
              </a:ext>
            </a:extLst>
          </a:blip>
          <a:srcRect r="1565" b="12569"/>
          <a:stretch>
            <a:fillRect/>
          </a:stretch>
        </p:blipFill>
        <p:spPr>
          <a:xfrm>
            <a:off x="9159776" y="4867913"/>
            <a:ext cx="3032224" cy="1990087"/>
          </a:xfrm>
          <a:prstGeom prst="rect">
            <a:avLst/>
          </a:prstGeom>
        </p:spPr>
      </p:pic>
      <p:pic>
        <p:nvPicPr>
          <p:cNvPr id="33" name="그림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03488" y="5317592"/>
            <a:ext cx="1363453" cy="1239503"/>
          </a:xfrm>
          <a:prstGeom prst="rect">
            <a:avLst/>
          </a:prstGeom>
        </p:spPr>
      </p:pic>
      <p:pic>
        <p:nvPicPr>
          <p:cNvPr id="34" name="그림 3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50726" y="466747"/>
            <a:ext cx="2115703" cy="1632724"/>
          </a:xfrm>
          <a:prstGeom prst="rect">
            <a:avLst/>
          </a:prstGeom>
        </p:spPr>
      </p:pic>
      <p:pic>
        <p:nvPicPr>
          <p:cNvPr id="38" name="그림 3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2123" y="4015356"/>
            <a:ext cx="2325378" cy="2251132"/>
          </a:xfrm>
          <a:prstGeom prst="rect">
            <a:avLst/>
          </a:prstGeom>
        </p:spPr>
      </p:pic>
      <p:pic>
        <p:nvPicPr>
          <p:cNvPr id="46" name="그림 4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78326" y="554410"/>
            <a:ext cx="1979175" cy="1453268"/>
          </a:xfrm>
          <a:prstGeom prst="rect">
            <a:avLst/>
          </a:prstGeom>
        </p:spPr>
      </p:pic>
    </p:spTree>
    <p:extLst>
      <p:ext uri="{BB962C8B-B14F-4D97-AF65-F5344CB8AC3E}">
        <p14:creationId xmlns:p14="http://schemas.microsoft.com/office/powerpoint/2010/main" val="10433825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Shape 5"/>
        <p:cNvGrpSpPr/>
        <p:nvPr/>
      </p:nvGrpSpPr>
      <p:grpSpPr>
        <a:xfrm>
          <a:off x="0" y="0"/>
          <a:ext cx="0" cy="0"/>
          <a:chOff x="0" y="0"/>
          <a:chExt cx="0" cy="0"/>
        </a:xfrm>
      </p:grpSpPr>
      <p:sp>
        <p:nvSpPr>
          <p:cNvPr id="3"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endParaRPr lang="en-US" sz="2400">
              <a:solidFill>
                <a:srgbClr val="CFCFCF"/>
              </a:solidFill>
            </a:endParaRPr>
          </a:p>
        </p:txBody>
      </p:sp>
      <p:sp>
        <p:nvSpPr>
          <p:cNvPr id="6" name="Google Shape;6;p1"/>
          <p:cNvSpPr txBox="1">
            <a:spLocks noGrp="1"/>
          </p:cNvSpPr>
          <p:nvPr>
            <p:ph type="title"/>
          </p:nvPr>
        </p:nvSpPr>
        <p:spPr>
          <a:xfrm>
            <a:off x="957000" y="719328"/>
            <a:ext cx="10278000" cy="60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Orelega One"/>
              <a:buNone/>
              <a:defRPr sz="3500">
                <a:solidFill>
                  <a:schemeClr val="dk1"/>
                </a:solidFill>
                <a:latin typeface="Orelega One"/>
                <a:ea typeface="Orelega One"/>
                <a:cs typeface="Orelega One"/>
                <a:sym typeface="Orelega One"/>
              </a:defRPr>
            </a:lvl1pPr>
            <a:lvl2pPr lvl="1"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23600" y="1802500"/>
            <a:ext cx="10282400" cy="4330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a:endParaRPr/>
          </a:p>
        </p:txBody>
      </p:sp>
    </p:spTree>
    <p:extLst>
      <p:ext uri="{BB962C8B-B14F-4D97-AF65-F5344CB8AC3E}">
        <p14:creationId xmlns:p14="http://schemas.microsoft.com/office/powerpoint/2010/main" val="277030665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p:cNvGrpSpPr/>
          <p:nvPr/>
        </p:nvGrpSpPr>
        <p:grpSpPr>
          <a:xfrm flipH="1">
            <a:off x="769182" y="462798"/>
            <a:ext cx="11074399" cy="5932404"/>
            <a:chOff x="685801" y="400050"/>
            <a:chExt cx="8033083" cy="4449303"/>
          </a:xfrm>
        </p:grpSpPr>
        <p:sp>
          <p:nvSpPr>
            <p:cNvPr id="10" name="Hình chữ nhật: Góc Tròn 1"/>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1" fmla="*/ 493295 w 7928810"/>
                <a:gd name="connsiteY0-2" fmla="*/ 1526019 h 4030579"/>
                <a:gd name="connsiteX1-3" fmla="*/ 671777 w 7928810"/>
                <a:gd name="connsiteY1-4" fmla="*/ 0 h 4030579"/>
                <a:gd name="connsiteX2-5" fmla="*/ 7257033 w 7928810"/>
                <a:gd name="connsiteY2-6" fmla="*/ 0 h 4030579"/>
                <a:gd name="connsiteX3-7" fmla="*/ 7928810 w 7928810"/>
                <a:gd name="connsiteY3-8" fmla="*/ 671777 h 4030579"/>
                <a:gd name="connsiteX4-9" fmla="*/ 7928810 w 7928810"/>
                <a:gd name="connsiteY4-10" fmla="*/ 3358802 h 4030579"/>
                <a:gd name="connsiteX5-11" fmla="*/ 7257033 w 7928810"/>
                <a:gd name="connsiteY5-12" fmla="*/ 4030579 h 4030579"/>
                <a:gd name="connsiteX6-13" fmla="*/ 671777 w 7928810"/>
                <a:gd name="connsiteY6-14" fmla="*/ 4030579 h 4030579"/>
                <a:gd name="connsiteX7-15" fmla="*/ 0 w 7928810"/>
                <a:gd name="connsiteY7-16" fmla="*/ 3358802 h 4030579"/>
                <a:gd name="connsiteX8-17" fmla="*/ 493295 w 7928810"/>
                <a:gd name="connsiteY8-18" fmla="*/ 1526019 h 4030579"/>
                <a:gd name="connsiteX0-19" fmla="*/ 493295 w 7928810"/>
                <a:gd name="connsiteY0-20" fmla="*/ 1838840 h 4343400"/>
                <a:gd name="connsiteX1-21" fmla="*/ 647714 w 7928810"/>
                <a:gd name="connsiteY1-22" fmla="*/ 0 h 4343400"/>
                <a:gd name="connsiteX2-23" fmla="*/ 7257033 w 7928810"/>
                <a:gd name="connsiteY2-24" fmla="*/ 312821 h 4343400"/>
                <a:gd name="connsiteX3-25" fmla="*/ 7928810 w 7928810"/>
                <a:gd name="connsiteY3-26" fmla="*/ 984598 h 4343400"/>
                <a:gd name="connsiteX4-27" fmla="*/ 7928810 w 7928810"/>
                <a:gd name="connsiteY4-28" fmla="*/ 3671623 h 4343400"/>
                <a:gd name="connsiteX5-29" fmla="*/ 7257033 w 7928810"/>
                <a:gd name="connsiteY5-30" fmla="*/ 4343400 h 4343400"/>
                <a:gd name="connsiteX6-31" fmla="*/ 671777 w 7928810"/>
                <a:gd name="connsiteY6-32" fmla="*/ 4343400 h 4343400"/>
                <a:gd name="connsiteX7-33" fmla="*/ 0 w 7928810"/>
                <a:gd name="connsiteY7-34" fmla="*/ 3671623 h 4343400"/>
                <a:gd name="connsiteX8-35" fmla="*/ 493295 w 7928810"/>
                <a:gd name="connsiteY8-36" fmla="*/ 1838840 h 4343400"/>
                <a:gd name="connsiteX0-37" fmla="*/ 493295 w 7928810"/>
                <a:gd name="connsiteY0-38" fmla="*/ 1838840 h 4343400"/>
                <a:gd name="connsiteX1-39" fmla="*/ 647714 w 7928810"/>
                <a:gd name="connsiteY1-40" fmla="*/ 0 h 4343400"/>
                <a:gd name="connsiteX2-41" fmla="*/ 7160781 w 7928810"/>
                <a:gd name="connsiteY2-42" fmla="*/ 0 h 4343400"/>
                <a:gd name="connsiteX3-43" fmla="*/ 7928810 w 7928810"/>
                <a:gd name="connsiteY3-44" fmla="*/ 984598 h 4343400"/>
                <a:gd name="connsiteX4-45" fmla="*/ 7928810 w 7928810"/>
                <a:gd name="connsiteY4-46" fmla="*/ 3671623 h 4343400"/>
                <a:gd name="connsiteX5-47" fmla="*/ 7257033 w 7928810"/>
                <a:gd name="connsiteY5-48" fmla="*/ 4343400 h 4343400"/>
                <a:gd name="connsiteX6-49" fmla="*/ 671777 w 7928810"/>
                <a:gd name="connsiteY6-50" fmla="*/ 4343400 h 4343400"/>
                <a:gd name="connsiteX7-51" fmla="*/ 0 w 7928810"/>
                <a:gd name="connsiteY7-52" fmla="*/ 3671623 h 4343400"/>
                <a:gd name="connsiteX8-53" fmla="*/ 493295 w 7928810"/>
                <a:gd name="connsiteY8-54" fmla="*/ 1838840 h 4343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sym typeface="Arial" panose="020B0604020202020204"/>
              </a:endParaRPr>
            </a:p>
          </p:txBody>
        </p:sp>
        <p:sp>
          <p:nvSpPr>
            <p:cNvPr id="11" name="Hình chữ nhật: Góc Tròn 1"/>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sym typeface="Arial" panose="020B0604020202020204"/>
              </a:endParaRPr>
            </a:p>
          </p:txBody>
        </p:sp>
      </p:grpSp>
      <p:sp>
        <p:nvSpPr>
          <p:cNvPr id="13" name="Hộp Văn bản 12"/>
          <p:cNvSpPr txBox="1"/>
          <p:nvPr/>
        </p:nvSpPr>
        <p:spPr>
          <a:xfrm>
            <a:off x="2890901" y="2353516"/>
            <a:ext cx="6160171" cy="912495"/>
          </a:xfrm>
          <a:prstGeom prst="rect">
            <a:avLst/>
          </a:prstGeom>
          <a:noFill/>
        </p:spPr>
        <p:txBody>
          <a:bodyPr wrap="square" rtlCol="0">
            <a:spAutoFit/>
          </a:bodyPr>
          <a:lstStyle/>
          <a:p>
            <a:pPr algn="ctr" defTabSz="1219200">
              <a:buClr>
                <a:srgbClr val="000000"/>
              </a:buClr>
            </a:pPr>
            <a:r>
              <a:rPr lang="en-US" sz="5335" b="1" kern="0" dirty="0" err="1">
                <a:ln w="22225">
                  <a:solidFill>
                    <a:srgbClr val="964618"/>
                  </a:solidFill>
                  <a:prstDash val="solid"/>
                </a:ln>
                <a:solidFill>
                  <a:srgbClr val="964618">
                    <a:lumMod val="40000"/>
                    <a:lumOff val="60000"/>
                  </a:srgbClr>
                </a:solidFill>
                <a:latin typeface="Times New Roman" panose="02020603050405020304" charset="0"/>
                <a:cs typeface="Times New Roman" panose="02020603050405020304" charset="0"/>
                <a:sym typeface="Arial" panose="020B0604020202020204"/>
              </a:rPr>
              <a:t>KHỞI ĐỘNG</a:t>
            </a:r>
            <a:endParaRPr lang="en-US" sz="5335" b="1" kern="0" dirty="0">
              <a:ln w="22225">
                <a:solidFill>
                  <a:srgbClr val="964618"/>
                </a:solidFill>
                <a:prstDash val="solid"/>
              </a:ln>
              <a:solidFill>
                <a:srgbClr val="964618">
                  <a:lumMod val="40000"/>
                  <a:lumOff val="60000"/>
                </a:srgbClr>
              </a:solidFill>
              <a:latin typeface="Times New Roman" panose="02020603050405020304" charset="0"/>
              <a:cs typeface="Times New Roman" panose="02020603050405020304" charset="0"/>
              <a:sym typeface="Arial" panose="020B0604020202020204"/>
            </a:endParaRPr>
          </a:p>
        </p:txBody>
      </p:sp>
    </p:spTree>
    <p:extLst>
      <p:ext uri="{BB962C8B-B14F-4D97-AF65-F5344CB8AC3E}">
        <p14:creationId xmlns:p14="http://schemas.microsoft.com/office/powerpoint/2010/main" val="7900816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 calcmode="lin" valueType="num">
                                      <p:cBhvr>
                                        <p:cTn id="10"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55181" y="1382616"/>
          <a:ext cx="11780875" cy="4858695"/>
        </p:xfrm>
        <a:graphic>
          <a:graphicData uri="http://schemas.openxmlformats.org/drawingml/2006/table">
            <a:tbl>
              <a:tblPr firstRow="1" bandRow="1">
                <a:tableStyleId>{93296810-A885-4BE3-A3E7-6D5BEEA58F35}</a:tableStyleId>
              </a:tblPr>
              <a:tblGrid>
                <a:gridCol w="1701209"/>
                <a:gridCol w="1360968"/>
                <a:gridCol w="1573618"/>
                <a:gridCol w="1222744"/>
                <a:gridCol w="1180214"/>
                <a:gridCol w="1169582"/>
                <a:gridCol w="1477925"/>
                <a:gridCol w="2094615"/>
              </a:tblGrid>
              <a:tr h="1339318">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trăm</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chục</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Trăm</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chục</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đơn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vị</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Viết</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số</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Đọc</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số</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978196">
                <a:tc>
                  <a:txBody>
                    <a:bodyPr/>
                    <a:lstStyle/>
                    <a:p>
                      <a:pPr algn="ctr"/>
                      <a:r>
                        <a:rPr lang="en-US" sz="2500" b="1" dirty="0">
                          <a:latin typeface="Cambria" panose="02040503050406030204" pitchFamily="18" charset="0"/>
                          <a:ea typeface="Cambria" panose="020405030504060302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97172">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300 475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44009">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5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Oval 2"/>
          <p:cNvSpPr/>
          <p:nvPr/>
        </p:nvSpPr>
        <p:spPr>
          <a:xfrm>
            <a:off x="786809" y="60605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sz="3600" b="1" dirty="0">
                <a:solidFill>
                  <a:schemeClr val="bg1"/>
                </a:solidFill>
                <a:latin typeface="Calibri" panose="020F0502020204030204" pitchFamily="34" charset="0"/>
                <a:cs typeface="Calibri" panose="020F0502020204030204" pitchFamily="34" charset="0"/>
              </a:rPr>
              <a:t>1</a:t>
            </a:r>
          </a:p>
        </p:txBody>
      </p:sp>
      <p:sp>
        <p:nvSpPr>
          <p:cNvPr id="5" name="TextBox 4"/>
          <p:cNvSpPr txBox="1"/>
          <p:nvPr/>
        </p:nvSpPr>
        <p:spPr>
          <a:xfrm>
            <a:off x="1648047" y="669851"/>
            <a:ext cx="4582632" cy="584775"/>
          </a:xfrm>
          <a:prstGeom prst="rect">
            <a:avLst/>
          </a:prstGeom>
          <a:noFill/>
        </p:spPr>
        <p:txBody>
          <a:bodyPr wrap="square" rtlCol="0">
            <a:spAutoFit/>
          </a:bodyPr>
          <a:lstStyle/>
          <a:p>
            <a:r>
              <a:rPr lang="en-US" sz="3200" b="1" dirty="0" err="1">
                <a:solidFill>
                  <a:srgbClr val="002060"/>
                </a:solidFill>
                <a:latin typeface="Cambria" panose="02040503050406030204" pitchFamily="18" charset="0"/>
                <a:ea typeface="Cambria" panose="02040503050406030204" pitchFamily="18" charset="0"/>
              </a:rPr>
              <a:t>Hoàn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thành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bảng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sau</a:t>
            </a:r>
            <a:endParaRPr lang="en-US" sz="3200" b="1" dirty="0">
              <a:solidFill>
                <a:srgbClr val="002060"/>
              </a:solidFill>
              <a:latin typeface="Cambria" panose="02040503050406030204" pitchFamily="18" charset="0"/>
              <a:ea typeface="Cambria" panose="02040503050406030204" pitchFamily="18" charset="0"/>
            </a:endParaRPr>
          </a:p>
        </p:txBody>
      </p:sp>
      <p:sp>
        <p:nvSpPr>
          <p:cNvPr id="8" name="Rectangle 7"/>
          <p:cNvSpPr/>
          <p:nvPr/>
        </p:nvSpPr>
        <p:spPr>
          <a:xfrm>
            <a:off x="723013" y="3997841"/>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11" name="Rectangle 10"/>
          <p:cNvSpPr/>
          <p:nvPr/>
        </p:nvSpPr>
        <p:spPr>
          <a:xfrm>
            <a:off x="2317897" y="402973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12" name="Rectangle 11"/>
          <p:cNvSpPr/>
          <p:nvPr/>
        </p:nvSpPr>
        <p:spPr>
          <a:xfrm>
            <a:off x="3732027" y="398720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13" name="Rectangle 12"/>
          <p:cNvSpPr/>
          <p:nvPr/>
        </p:nvSpPr>
        <p:spPr>
          <a:xfrm>
            <a:off x="5061097" y="399784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sz="3200" b="1" dirty="0">
                <a:solidFill>
                  <a:srgbClr val="FF0000"/>
                </a:solidFill>
                <a:latin typeface="Cambria" panose="02040503050406030204" pitchFamily="18" charset="0"/>
                <a:ea typeface="Cambria" panose="02040503050406030204" pitchFamily="18" charset="0"/>
              </a:rPr>
              <a:t>4</a:t>
            </a:r>
          </a:p>
        </p:txBody>
      </p:sp>
      <p:sp>
        <p:nvSpPr>
          <p:cNvPr id="14" name="Rectangle 13"/>
          <p:cNvSpPr/>
          <p:nvPr/>
        </p:nvSpPr>
        <p:spPr>
          <a:xfrm>
            <a:off x="6283841" y="399784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sz="3200" b="1" dirty="0">
                <a:solidFill>
                  <a:srgbClr val="FF0000"/>
                </a:solidFill>
                <a:latin typeface="Cambria" panose="02040503050406030204" pitchFamily="18" charset="0"/>
                <a:ea typeface="Cambria" panose="02040503050406030204" pitchFamily="18" charset="0"/>
              </a:rPr>
              <a:t>7</a:t>
            </a:r>
          </a:p>
        </p:txBody>
      </p:sp>
      <p:sp>
        <p:nvSpPr>
          <p:cNvPr id="15" name="Rectangle 14"/>
          <p:cNvSpPr/>
          <p:nvPr/>
        </p:nvSpPr>
        <p:spPr>
          <a:xfrm>
            <a:off x="7474688" y="4008472"/>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sz="3200" b="1" dirty="0">
                <a:solidFill>
                  <a:srgbClr val="FF0000"/>
                </a:solidFill>
                <a:latin typeface="Cambria" panose="02040503050406030204" pitchFamily="18" charset="0"/>
                <a:ea typeface="Cambria" panose="02040503050406030204" pitchFamily="18" charset="0"/>
              </a:rPr>
              <a:t>5</a:t>
            </a:r>
          </a:p>
        </p:txBody>
      </p:sp>
      <p:sp>
        <p:nvSpPr>
          <p:cNvPr id="16" name="Rectangle 15"/>
          <p:cNvSpPr/>
          <p:nvPr/>
        </p:nvSpPr>
        <p:spPr>
          <a:xfrm>
            <a:off x="8516679" y="2902686"/>
            <a:ext cx="1339702"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sz="2400" b="1" dirty="0">
                <a:solidFill>
                  <a:srgbClr val="FF0000"/>
                </a:solidFill>
                <a:latin typeface="Cambria" panose="02040503050406030204" pitchFamily="18" charset="0"/>
                <a:ea typeface="Cambria" panose="02040503050406030204" pitchFamily="18" charset="0"/>
              </a:rPr>
              <a:t>650 032</a:t>
            </a:r>
          </a:p>
        </p:txBody>
      </p:sp>
      <p:sp>
        <p:nvSpPr>
          <p:cNvPr id="17" name="Rectangle 16"/>
          <p:cNvSpPr/>
          <p:nvPr/>
        </p:nvSpPr>
        <p:spPr>
          <a:xfrm>
            <a:off x="9952073" y="2902687"/>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sz="1700" b="1" dirty="0">
                <a:solidFill>
                  <a:srgbClr val="FF0000"/>
                </a:solidFill>
                <a:latin typeface="Cambria" panose="02040503050406030204" pitchFamily="18" charset="0"/>
                <a:ea typeface="Cambria" panose="02040503050406030204" pitchFamily="18" charset="0"/>
              </a:rPr>
              <a:t>S</a:t>
            </a:r>
            <a:r>
              <a:rPr lang="vi-VN" sz="1700" b="1" dirty="0">
                <a:solidFill>
                  <a:srgbClr val="FF0000"/>
                </a:solidFill>
                <a:latin typeface="Cambria" panose="02040503050406030204" pitchFamily="18" charset="0"/>
                <a:ea typeface="Cambria" panose="02040503050406030204" pitchFamily="18" charset="0"/>
              </a:rPr>
              <a:t>áu trăm năm mươi nghìn không trăm ba mươi hai</a:t>
            </a:r>
            <a:endParaRPr lang="en-US" sz="1700" b="1" dirty="0">
              <a:solidFill>
                <a:srgbClr val="FF0000"/>
              </a:solidFill>
              <a:latin typeface="Cambria" panose="02040503050406030204" pitchFamily="18" charset="0"/>
              <a:ea typeface="Cambria" panose="02040503050406030204" pitchFamily="18" charset="0"/>
            </a:endParaRPr>
          </a:p>
        </p:txBody>
      </p:sp>
      <p:sp>
        <p:nvSpPr>
          <p:cNvPr id="18" name="Rectangle 17"/>
          <p:cNvSpPr/>
          <p:nvPr/>
        </p:nvSpPr>
        <p:spPr>
          <a:xfrm>
            <a:off x="10015868" y="4040370"/>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sz="1700" b="1" dirty="0">
                <a:solidFill>
                  <a:srgbClr val="FF0000"/>
                </a:solidFill>
                <a:latin typeface="Cambria" panose="02040503050406030204" pitchFamily="18" charset="0"/>
                <a:ea typeface="Cambria" panose="02040503050406030204" pitchFamily="18" charset="0"/>
              </a:rPr>
              <a:t>B</a:t>
            </a:r>
            <a:r>
              <a:rPr lang="vi-VN" sz="1700" b="1" dirty="0">
                <a:solidFill>
                  <a:srgbClr val="FF0000"/>
                </a:solidFill>
                <a:latin typeface="Cambria" panose="02040503050406030204" pitchFamily="18" charset="0"/>
                <a:ea typeface="Cambria" panose="02040503050406030204" pitchFamily="18" charset="0"/>
              </a:rPr>
              <a:t>a trăm nghìn bốn trăm bảy mươi lăm</a:t>
            </a:r>
            <a:endParaRPr lang="en-US" sz="1700" b="1" dirty="0">
              <a:solidFill>
                <a:srgbClr val="FF0000"/>
              </a:solidFill>
              <a:latin typeface="Cambria" panose="02040503050406030204" pitchFamily="18" charset="0"/>
              <a:ea typeface="Cambria" panose="02040503050406030204" pitchFamily="18" charset="0"/>
            </a:endParaRPr>
          </a:p>
        </p:txBody>
      </p:sp>
      <p:sp>
        <p:nvSpPr>
          <p:cNvPr id="19" name="Rectangle 18"/>
          <p:cNvSpPr/>
          <p:nvPr/>
        </p:nvSpPr>
        <p:spPr>
          <a:xfrm>
            <a:off x="691115" y="5326911"/>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sz="3200" b="1" dirty="0">
                <a:solidFill>
                  <a:srgbClr val="FF0000"/>
                </a:solidFill>
                <a:latin typeface="Cambria" panose="02040503050406030204" pitchFamily="18" charset="0"/>
                <a:ea typeface="Cambria" panose="02040503050406030204" pitchFamily="18" charset="0"/>
              </a:rPr>
              <a:t>9</a:t>
            </a:r>
          </a:p>
        </p:txBody>
      </p:sp>
      <p:sp>
        <p:nvSpPr>
          <p:cNvPr id="20" name="Rectangle 19"/>
          <p:cNvSpPr/>
          <p:nvPr/>
        </p:nvSpPr>
        <p:spPr>
          <a:xfrm>
            <a:off x="2285999" y="535880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21" name="Rectangle 20"/>
          <p:cNvSpPr/>
          <p:nvPr/>
        </p:nvSpPr>
        <p:spPr>
          <a:xfrm>
            <a:off x="3700129" y="531627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sz="3200" b="1" dirty="0">
                <a:solidFill>
                  <a:srgbClr val="FF0000"/>
                </a:solidFill>
                <a:latin typeface="Cambria" panose="02040503050406030204" pitchFamily="18" charset="0"/>
                <a:ea typeface="Cambria" panose="02040503050406030204" pitchFamily="18" charset="0"/>
              </a:rPr>
              <a:t>8</a:t>
            </a:r>
          </a:p>
        </p:txBody>
      </p:sp>
      <p:sp>
        <p:nvSpPr>
          <p:cNvPr id="22" name="Rectangle 21"/>
          <p:cNvSpPr/>
          <p:nvPr/>
        </p:nvSpPr>
        <p:spPr>
          <a:xfrm>
            <a:off x="5029199" y="532691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23" name="Rectangle 22"/>
          <p:cNvSpPr/>
          <p:nvPr/>
        </p:nvSpPr>
        <p:spPr>
          <a:xfrm>
            <a:off x="6251943" y="532691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24" name="Rectangle 23"/>
          <p:cNvSpPr/>
          <p:nvPr/>
        </p:nvSpPr>
        <p:spPr>
          <a:xfrm>
            <a:off x="7442790" y="5337542"/>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sz="3200" b="1" dirty="0">
                <a:solidFill>
                  <a:srgbClr val="FF0000"/>
                </a:solidFill>
                <a:latin typeface="Cambria" panose="02040503050406030204" pitchFamily="18" charset="0"/>
                <a:ea typeface="Cambria" panose="02040503050406030204" pitchFamily="18" charset="0"/>
              </a:rPr>
              <a:t>1</a:t>
            </a:r>
          </a:p>
        </p:txBody>
      </p:sp>
      <p:sp>
        <p:nvSpPr>
          <p:cNvPr id="25" name="Rectangle 24"/>
          <p:cNvSpPr/>
          <p:nvPr/>
        </p:nvSpPr>
        <p:spPr>
          <a:xfrm>
            <a:off x="9983970" y="5295012"/>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sz="1700" b="1" dirty="0">
                <a:solidFill>
                  <a:schemeClr val="tx1"/>
                </a:solidFill>
                <a:latin typeface="Cambria" panose="02040503050406030204" pitchFamily="18" charset="0"/>
                <a:ea typeface="Cambria" panose="02040503050406030204" pitchFamily="18" charset="0"/>
              </a:rPr>
              <a:t>C</a:t>
            </a:r>
            <a:r>
              <a:rPr lang="vi-VN" sz="1700" b="1" dirty="0">
                <a:solidFill>
                  <a:schemeClr val="tx1"/>
                </a:solidFill>
                <a:latin typeface="Cambria" panose="02040503050406030204" pitchFamily="18" charset="0"/>
                <a:ea typeface="Cambria" panose="02040503050406030204" pitchFamily="18" charset="0"/>
              </a:rPr>
              <a:t>hín trăm ba mươi tám nghìn không trăm hai mươi mốt</a:t>
            </a:r>
            <a:endParaRPr lang="en-US" sz="1700" b="1" dirty="0">
              <a:solidFill>
                <a:schemeClr val="tx1"/>
              </a:solidFill>
              <a:latin typeface="Cambria" panose="02040503050406030204" pitchFamily="18" charset="0"/>
              <a:ea typeface="Cambria" panose="02040503050406030204" pitchFamily="18" charset="0"/>
            </a:endParaRPr>
          </a:p>
        </p:txBody>
      </p:sp>
      <p:sp>
        <p:nvSpPr>
          <p:cNvPr id="26" name="Rectangle 25"/>
          <p:cNvSpPr/>
          <p:nvPr/>
        </p:nvSpPr>
        <p:spPr>
          <a:xfrm>
            <a:off x="8474149" y="5369440"/>
            <a:ext cx="1339702"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sz="2400" b="1">
                <a:solidFill>
                  <a:srgbClr val="FF0000"/>
                </a:solidFill>
                <a:latin typeface="Cambria" panose="02040503050406030204" pitchFamily="18" charset="0"/>
                <a:ea typeface="Cambria" panose="02040503050406030204" pitchFamily="18" charset="0"/>
              </a:rPr>
              <a:t>938 021</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06798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down)">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down)">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86809" y="60605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a:t>
            </a:r>
          </a:p>
        </p:txBody>
      </p:sp>
      <p:sp>
        <p:nvSpPr>
          <p:cNvPr id="5" name="TextBox 4"/>
          <p:cNvSpPr txBox="1"/>
          <p:nvPr/>
        </p:nvSpPr>
        <p:spPr>
          <a:xfrm>
            <a:off x="1594884" y="563526"/>
            <a:ext cx="9292855" cy="707886"/>
          </a:xfrm>
          <a:prstGeom prst="rect">
            <a:avLst/>
          </a:prstGeom>
          <a:noFill/>
        </p:spPr>
        <p:txBody>
          <a:bodyPr wrap="square" rtlCol="0">
            <a:spAutoFit/>
          </a:bodyPr>
          <a:lstStyle/>
          <a:p>
            <a:pPr lvl="0"/>
            <a:r>
              <a:rPr lang="en-US" sz="4000" b="1" dirty="0" err="1">
                <a:solidFill>
                  <a:srgbClr val="002060"/>
                </a:solidFill>
                <a:latin typeface="Cambria" panose="02040503050406030204" pitchFamily="18" charset="0"/>
                <a:ea typeface="Cambria" panose="02040503050406030204" pitchFamily="18" charset="0"/>
              </a:rPr>
              <a:t>Nêu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tiền</a:t>
            </a:r>
            <a:r>
              <a:rPr lang="en-US" sz="4000" b="1" dirty="0">
                <a:solidFill>
                  <a:srgbClr val="002060"/>
                </a:solidFill>
                <a:latin typeface="Cambria" panose="02040503050406030204" pitchFamily="18" charset="0"/>
                <a:ea typeface="Cambria" panose="02040503050406030204" pitchFamily="18" charset="0"/>
              </a:rPr>
              <a:t> ở </a:t>
            </a:r>
            <a:r>
              <a:rPr lang="en-US" sz="4000" b="1" dirty="0" err="1">
                <a:solidFill>
                  <a:srgbClr val="002060"/>
                </a:solidFill>
                <a:latin typeface="Cambria" panose="02040503050406030204" pitchFamily="18" charset="0"/>
                <a:ea typeface="Cambria" panose="02040503050406030204" pitchFamily="18" charset="0"/>
              </a:rPr>
              <a:t>mỗi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hình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theo</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mẫu</a:t>
            </a:r>
            <a:r>
              <a:rPr lang="en-US" sz="4000" b="1" dirty="0">
                <a:solidFill>
                  <a:srgbClr val="002060"/>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729882" y="1473162"/>
            <a:ext cx="9201150" cy="4124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p:cNvSpPr/>
          <p:nvPr/>
        </p:nvSpPr>
        <p:spPr>
          <a:xfrm>
            <a:off x="9537405" y="3200400"/>
            <a:ext cx="2296632" cy="999461"/>
          </a:xfrm>
          <a:prstGeom prst="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sz="3200" b="1" dirty="0">
                <a:solidFill>
                  <a:srgbClr val="FF0000"/>
                </a:solidFill>
                <a:latin typeface="Cambria" panose="02040503050406030204" pitchFamily="18" charset="0"/>
                <a:ea typeface="Cambria" panose="02040503050406030204" pitchFamily="18" charset="0"/>
              </a:rPr>
              <a:t>411 100 </a:t>
            </a:r>
            <a:r>
              <a:rPr lang="en-US" sz="3200" b="1" dirty="0" err="1">
                <a:solidFill>
                  <a:srgbClr val="FF0000"/>
                </a:solidFill>
                <a:latin typeface="Cambria" panose="02040503050406030204" pitchFamily="18" charset="0"/>
                <a:ea typeface="Cambria" panose="02040503050406030204" pitchFamily="18" charset="0"/>
              </a:rPr>
              <a:t>đồng</a:t>
            </a:r>
            <a:endParaRPr lang="en-US" sz="3200" b="1" dirty="0">
              <a:solidFill>
                <a:srgbClr val="FF0000"/>
              </a:solidFill>
              <a:latin typeface="Cambria" panose="02040503050406030204" pitchFamily="18" charset="0"/>
              <a:ea typeface="Cambria" panose="02040503050406030204" pitchFamily="18" charset="0"/>
            </a:endParaRPr>
          </a:p>
        </p:txBody>
      </p:sp>
      <p:sp>
        <p:nvSpPr>
          <p:cNvPr id="9" name="Rectangle 8"/>
          <p:cNvSpPr/>
          <p:nvPr/>
        </p:nvSpPr>
        <p:spPr>
          <a:xfrm>
            <a:off x="9548037" y="4572000"/>
            <a:ext cx="2339163" cy="978195"/>
          </a:xfrm>
          <a:prstGeom prst="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sz="3200" b="1">
                <a:solidFill>
                  <a:srgbClr val="FF0000"/>
                </a:solidFill>
                <a:latin typeface="Cambria" panose="02040503050406030204" pitchFamily="18" charset="0"/>
                <a:ea typeface="Cambria" panose="02040503050406030204" pitchFamily="18" charset="0"/>
              </a:rPr>
              <a:t>106 100 đồng</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831545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61507" y="56352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a:t>
            </a:r>
          </a:p>
        </p:txBody>
      </p:sp>
      <p:sp>
        <p:nvSpPr>
          <p:cNvPr id="5" name="TextBox 4"/>
          <p:cNvSpPr txBox="1"/>
          <p:nvPr/>
        </p:nvSpPr>
        <p:spPr>
          <a:xfrm>
            <a:off x="1073889" y="584791"/>
            <a:ext cx="9803218" cy="646331"/>
          </a:xfrm>
          <a:prstGeom prst="rect">
            <a:avLst/>
          </a:prstGeom>
          <a:noFill/>
        </p:spPr>
        <p:txBody>
          <a:bodyPr wrap="square" rtlCol="0">
            <a:spAutoFit/>
          </a:bodyPr>
          <a:lstStyle/>
          <a:p>
            <a:pPr lvl="0"/>
            <a:r>
              <a:rPr lang="vi-VN" sz="3600" b="1" dirty="0">
                <a:solidFill>
                  <a:srgbClr val="002060"/>
                </a:solidFill>
                <a:latin typeface="Cambria" panose="02040503050406030204" pitchFamily="18" charset="0"/>
                <a:ea typeface="Cambria" panose="02040503050406030204" pitchFamily="18" charset="0"/>
              </a:rPr>
              <a:t>Đọc đoạn báo cáo dưới đây và trả lời câu hỏi.</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 name="TextBox 1"/>
          <p:cNvSpPr txBox="1"/>
          <p:nvPr/>
        </p:nvSpPr>
        <p:spPr>
          <a:xfrm>
            <a:off x="318978" y="1424763"/>
            <a:ext cx="8612372" cy="2492990"/>
          </a:xfrm>
          <a:prstGeom prst="rect">
            <a:avLst/>
          </a:prstGeom>
          <a:noFill/>
        </p:spPr>
        <p:txBody>
          <a:bodyPr wrap="square" rtlCol="0">
            <a:spAutoFit/>
          </a:bodyPr>
          <a:lstStyle/>
          <a:p>
            <a:pPr lvl="0" algn="just"/>
            <a:r>
              <a:rPr lang="vi-VN" sz="2600" b="1" dirty="0">
                <a:solidFill>
                  <a:srgbClr val="002060"/>
                </a:solidFill>
                <a:latin typeface="Cambria" panose="02040503050406030204" pitchFamily="18" charset="0"/>
                <a:ea typeface="Cambria" panose="02040503050406030204" pitchFamily="18" charset="0"/>
              </a:rPr>
              <a:t>“Tê giác là loài động vật trên cạn lớn thứ hai trên Trái Đất. Năm 1900, người ta ước tính có 500 000 con tê giác ngoài tự nhiên. Tuy nhiên, do nạn săn bắn bất hợp pháp mà ngày nay người ta ước tính chỉ có 27 000 con tê giác.”</a:t>
            </a:r>
          </a:p>
          <a:p>
            <a:pPr lvl="0" algn="r"/>
            <a:r>
              <a:rPr lang="vi-VN" sz="2600" b="1" dirty="0">
                <a:solidFill>
                  <a:srgbClr val="002060"/>
                </a:solidFill>
                <a:latin typeface="Cambria" panose="02040503050406030204" pitchFamily="18" charset="0"/>
                <a:ea typeface="Cambria" panose="02040503050406030204" pitchFamily="18" charset="0"/>
              </a:rPr>
              <a:t>(Theo https://www.worldwildlife.org/species/rhino)</a:t>
            </a:r>
            <a:endPar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2"/>
          <a:stretch>
            <a:fillRect/>
          </a:stretch>
        </p:blipFill>
        <p:spPr>
          <a:xfrm>
            <a:off x="9314121" y="1487339"/>
            <a:ext cx="2484474" cy="1778271"/>
          </a:xfrm>
          <a:prstGeom prst="rect">
            <a:avLst/>
          </a:prstGeom>
        </p:spPr>
      </p:pic>
      <p:sp>
        <p:nvSpPr>
          <p:cNvPr id="10" name="TextBox 9"/>
          <p:cNvSpPr txBox="1"/>
          <p:nvPr/>
        </p:nvSpPr>
        <p:spPr>
          <a:xfrm>
            <a:off x="712382" y="3540641"/>
            <a:ext cx="11291776" cy="2059090"/>
          </a:xfrm>
          <a:prstGeom prst="rect">
            <a:avLst/>
          </a:prstGeom>
          <a:noFill/>
        </p:spPr>
        <p:txBody>
          <a:bodyPr wrap="square" rtlCol="0">
            <a:spAutoFit/>
          </a:bodyPr>
          <a:lstStyle/>
          <a:p>
            <a:pPr algn="just">
              <a:lnSpc>
                <a:spcPct val="250000"/>
              </a:lnSpc>
            </a:pPr>
            <a:r>
              <a:rPr lang="vi-VN" sz="2800" b="1" i="0" dirty="0">
                <a:solidFill>
                  <a:srgbClr val="000000"/>
                </a:solidFill>
                <a:effectLst/>
                <a:latin typeface="Cambria" panose="02040503050406030204" pitchFamily="18" charset="0"/>
                <a:ea typeface="Cambria" panose="02040503050406030204" pitchFamily="18" charset="0"/>
              </a:rPr>
              <a:t>a) Năm 1900, ước tính có bao nhiêu con tê giác sống ngoài tự nhiên?</a:t>
            </a:r>
          </a:p>
          <a:p>
            <a:pPr algn="just">
              <a:lnSpc>
                <a:spcPct val="250000"/>
              </a:lnSpc>
            </a:pPr>
            <a:r>
              <a:rPr lang="vi-VN" sz="2800" b="1" i="0" dirty="0">
                <a:solidFill>
                  <a:srgbClr val="000000"/>
                </a:solidFill>
                <a:effectLst/>
                <a:latin typeface="Cambria" panose="02040503050406030204" pitchFamily="18" charset="0"/>
                <a:ea typeface="Cambria" panose="02040503050406030204" pitchFamily="18" charset="0"/>
              </a:rPr>
              <a:t>b) Ngày nay, ước tính có bao nhiêu con tê giác sống ngoài tự nhiên?</a:t>
            </a:r>
          </a:p>
        </p:txBody>
      </p:sp>
      <p:sp>
        <p:nvSpPr>
          <p:cNvPr id="11" name="TextBox 10"/>
          <p:cNvSpPr txBox="1"/>
          <p:nvPr/>
        </p:nvSpPr>
        <p:spPr>
          <a:xfrm>
            <a:off x="1052622" y="4508205"/>
            <a:ext cx="10579395" cy="523220"/>
          </a:xfrm>
          <a:prstGeom prst="rect">
            <a:avLst/>
          </a:prstGeom>
          <a:noFill/>
        </p:spPr>
        <p:txBody>
          <a:bodyPr wrap="square" rtlCol="0">
            <a:spAutoFit/>
          </a:bodyPr>
          <a:lstStyle/>
          <a:p>
            <a:r>
              <a:rPr lang="vi-VN" sz="2800" b="1" i="0" dirty="0">
                <a:solidFill>
                  <a:srgbClr val="FF0000"/>
                </a:solidFill>
                <a:effectLst/>
                <a:latin typeface="Cambria" panose="02040503050406030204" pitchFamily="18" charset="0"/>
                <a:ea typeface="Cambria" panose="02040503050406030204" pitchFamily="18" charset="0"/>
              </a:rPr>
              <a:t>Năm 1900, ước tính có 500 000 con tê giác sống ngoài tự nhiên.</a:t>
            </a:r>
            <a:endParaRPr lang="en-US" sz="2800" b="1" dirty="0">
              <a:solidFill>
                <a:srgbClr val="FF0000"/>
              </a:solidFill>
              <a:latin typeface="Cambria" panose="02040503050406030204" pitchFamily="18" charset="0"/>
              <a:ea typeface="Cambria" panose="02040503050406030204" pitchFamily="18" charset="0"/>
            </a:endParaRPr>
          </a:p>
        </p:txBody>
      </p:sp>
      <p:sp>
        <p:nvSpPr>
          <p:cNvPr id="12" name="TextBox 11"/>
          <p:cNvSpPr txBox="1"/>
          <p:nvPr/>
        </p:nvSpPr>
        <p:spPr>
          <a:xfrm>
            <a:off x="1031357" y="5677786"/>
            <a:ext cx="10579395" cy="523220"/>
          </a:xfrm>
          <a:prstGeom prst="rect">
            <a:avLst/>
          </a:prstGeom>
          <a:noFill/>
        </p:spPr>
        <p:txBody>
          <a:bodyPr wrap="square" rtlCol="0">
            <a:spAutoFit/>
          </a:bodyPr>
          <a:lstStyle/>
          <a:p>
            <a:r>
              <a:rPr lang="vi-VN" sz="2800" b="1" dirty="0">
                <a:solidFill>
                  <a:srgbClr val="FF0000"/>
                </a:solidFill>
                <a:latin typeface="Cambria" panose="02040503050406030204" pitchFamily="18" charset="0"/>
                <a:ea typeface="Cambria" panose="02040503050406030204" pitchFamily="18" charset="0"/>
              </a:rPr>
              <a:t>Ngày nay, ước tính có 27 000 con tê giác sống ngoài tự nhiên.</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2240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98381" y="1096327"/>
            <a:ext cx="10898122" cy="4613357"/>
          </a:xfrm>
          <a:prstGeom prst="rect">
            <a:avLst/>
          </a:prstGeom>
        </p:spPr>
      </p:pic>
    </p:spTree>
    <p:extLst>
      <p:ext uri="{BB962C8B-B14F-4D97-AF65-F5344CB8AC3E}">
        <p14:creationId xmlns:p14="http://schemas.microsoft.com/office/powerpoint/2010/main" val="16063226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46103" y="1980857"/>
            <a:ext cx="7065876" cy="3023878"/>
          </a:xfrm>
          <a:prstGeom prst="rect">
            <a:avLst/>
          </a:prstGeom>
        </p:spPr>
      </p:pic>
    </p:spTree>
    <p:extLst>
      <p:ext uri="{BB962C8B-B14F-4D97-AF65-F5344CB8AC3E}">
        <p14:creationId xmlns:p14="http://schemas.microsoft.com/office/powerpoint/2010/main" val="24914987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Nhóm 2"/>
          <p:cNvGrpSpPr/>
          <p:nvPr/>
        </p:nvGrpSpPr>
        <p:grpSpPr>
          <a:xfrm>
            <a:off x="5139424" y="323467"/>
            <a:ext cx="6939961" cy="5989220"/>
            <a:chOff x="685801" y="400050"/>
            <a:chExt cx="8099275" cy="4510470"/>
          </a:xfrm>
        </p:grpSpPr>
        <p:sp>
          <p:nvSpPr>
            <p:cNvPr id="4" name="Hình chữ nhật: Góc Tròn 1"/>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1" fmla="*/ 493295 w 7928810"/>
                <a:gd name="connsiteY0-2" fmla="*/ 1526019 h 4030579"/>
                <a:gd name="connsiteX1-3" fmla="*/ 671777 w 7928810"/>
                <a:gd name="connsiteY1-4" fmla="*/ 0 h 4030579"/>
                <a:gd name="connsiteX2-5" fmla="*/ 7257033 w 7928810"/>
                <a:gd name="connsiteY2-6" fmla="*/ 0 h 4030579"/>
                <a:gd name="connsiteX3-7" fmla="*/ 7928810 w 7928810"/>
                <a:gd name="connsiteY3-8" fmla="*/ 671777 h 4030579"/>
                <a:gd name="connsiteX4-9" fmla="*/ 7928810 w 7928810"/>
                <a:gd name="connsiteY4-10" fmla="*/ 3358802 h 4030579"/>
                <a:gd name="connsiteX5-11" fmla="*/ 7257033 w 7928810"/>
                <a:gd name="connsiteY5-12" fmla="*/ 4030579 h 4030579"/>
                <a:gd name="connsiteX6-13" fmla="*/ 671777 w 7928810"/>
                <a:gd name="connsiteY6-14" fmla="*/ 4030579 h 4030579"/>
                <a:gd name="connsiteX7-15" fmla="*/ 0 w 7928810"/>
                <a:gd name="connsiteY7-16" fmla="*/ 3358802 h 4030579"/>
                <a:gd name="connsiteX8-17" fmla="*/ 493295 w 7928810"/>
                <a:gd name="connsiteY8-18" fmla="*/ 1526019 h 4030579"/>
                <a:gd name="connsiteX0-19" fmla="*/ 493295 w 7928810"/>
                <a:gd name="connsiteY0-20" fmla="*/ 1838840 h 4343400"/>
                <a:gd name="connsiteX1-21" fmla="*/ 647714 w 7928810"/>
                <a:gd name="connsiteY1-22" fmla="*/ 0 h 4343400"/>
                <a:gd name="connsiteX2-23" fmla="*/ 7257033 w 7928810"/>
                <a:gd name="connsiteY2-24" fmla="*/ 312821 h 4343400"/>
                <a:gd name="connsiteX3-25" fmla="*/ 7928810 w 7928810"/>
                <a:gd name="connsiteY3-26" fmla="*/ 984598 h 4343400"/>
                <a:gd name="connsiteX4-27" fmla="*/ 7928810 w 7928810"/>
                <a:gd name="connsiteY4-28" fmla="*/ 3671623 h 4343400"/>
                <a:gd name="connsiteX5-29" fmla="*/ 7257033 w 7928810"/>
                <a:gd name="connsiteY5-30" fmla="*/ 4343400 h 4343400"/>
                <a:gd name="connsiteX6-31" fmla="*/ 671777 w 7928810"/>
                <a:gd name="connsiteY6-32" fmla="*/ 4343400 h 4343400"/>
                <a:gd name="connsiteX7-33" fmla="*/ 0 w 7928810"/>
                <a:gd name="connsiteY7-34" fmla="*/ 3671623 h 4343400"/>
                <a:gd name="connsiteX8-35" fmla="*/ 493295 w 7928810"/>
                <a:gd name="connsiteY8-36" fmla="*/ 1838840 h 4343400"/>
                <a:gd name="connsiteX0-37" fmla="*/ 493295 w 7928810"/>
                <a:gd name="connsiteY0-38" fmla="*/ 1838840 h 4343400"/>
                <a:gd name="connsiteX1-39" fmla="*/ 647714 w 7928810"/>
                <a:gd name="connsiteY1-40" fmla="*/ 0 h 4343400"/>
                <a:gd name="connsiteX2-41" fmla="*/ 7160781 w 7928810"/>
                <a:gd name="connsiteY2-42" fmla="*/ 0 h 4343400"/>
                <a:gd name="connsiteX3-43" fmla="*/ 7928810 w 7928810"/>
                <a:gd name="connsiteY3-44" fmla="*/ 984598 h 4343400"/>
                <a:gd name="connsiteX4-45" fmla="*/ 7928810 w 7928810"/>
                <a:gd name="connsiteY4-46" fmla="*/ 3671623 h 4343400"/>
                <a:gd name="connsiteX5-47" fmla="*/ 7257033 w 7928810"/>
                <a:gd name="connsiteY5-48" fmla="*/ 4343400 h 4343400"/>
                <a:gd name="connsiteX6-49" fmla="*/ 671777 w 7928810"/>
                <a:gd name="connsiteY6-50" fmla="*/ 4343400 h 4343400"/>
                <a:gd name="connsiteX7-51" fmla="*/ 0 w 7928810"/>
                <a:gd name="connsiteY7-52" fmla="*/ 3671623 h 4343400"/>
                <a:gd name="connsiteX8-53" fmla="*/ 493295 w 7928810"/>
                <a:gd name="connsiteY8-54" fmla="*/ 1838840 h 4343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sym typeface="Arial" panose="020B0604020202020204"/>
              </a:endParaRPr>
            </a:p>
          </p:txBody>
        </p:sp>
        <p:sp>
          <p:nvSpPr>
            <p:cNvPr id="5" name="Hình chữ nhật: Góc Tròn 1"/>
            <p:cNvSpPr/>
            <p:nvPr/>
          </p:nvSpPr>
          <p:spPr>
            <a:xfrm>
              <a:off x="1013508" y="567120"/>
              <a:ext cx="7771568" cy="4343400"/>
            </a:xfrm>
            <a:custGeom>
              <a:avLst/>
              <a:gdLst>
                <a:gd name="connsiteX0" fmla="*/ 483512 w 7771568"/>
                <a:gd name="connsiteY0" fmla="*/ 1838840 h 4343400"/>
                <a:gd name="connsiteX1" fmla="*/ 634868 w 7771568"/>
                <a:gd name="connsiteY1" fmla="*/ 0 h 4343400"/>
                <a:gd name="connsiteX2" fmla="*/ 7018770 w 7771568"/>
                <a:gd name="connsiteY2" fmla="*/ 0 h 4343400"/>
                <a:gd name="connsiteX3" fmla="*/ 7771568 w 7771568"/>
                <a:gd name="connsiteY3" fmla="*/ 984598 h 4343400"/>
                <a:gd name="connsiteX4" fmla="*/ 7771568 w 7771568"/>
                <a:gd name="connsiteY4" fmla="*/ 3671623 h 4343400"/>
                <a:gd name="connsiteX5" fmla="*/ 7113113 w 7771568"/>
                <a:gd name="connsiteY5" fmla="*/ 4343400 h 4343400"/>
                <a:gd name="connsiteX6" fmla="*/ 658454 w 7771568"/>
                <a:gd name="connsiteY6" fmla="*/ 4343400 h 4343400"/>
                <a:gd name="connsiteX7" fmla="*/ 0 w 7771568"/>
                <a:gd name="connsiteY7" fmla="*/ 3671623 h 4343400"/>
                <a:gd name="connsiteX8" fmla="*/ 483512 w 7771568"/>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1568" h="4343400" extrusionOk="0">
                  <a:moveTo>
                    <a:pt x="483512" y="1838840"/>
                  </a:moveTo>
                  <a:cubicBezTo>
                    <a:pt x="467212" y="1496425"/>
                    <a:pt x="253490" y="-7319"/>
                    <a:pt x="634868" y="0"/>
                  </a:cubicBezTo>
                  <a:cubicBezTo>
                    <a:pt x="3197159" y="-60713"/>
                    <a:pt x="5016200" y="61072"/>
                    <a:pt x="7018770" y="0"/>
                  </a:cubicBezTo>
                  <a:cubicBezTo>
                    <a:pt x="7365461" y="5670"/>
                    <a:pt x="7767658" y="618210"/>
                    <a:pt x="7771568" y="984598"/>
                  </a:cubicBezTo>
                  <a:cubicBezTo>
                    <a:pt x="7796020" y="1987959"/>
                    <a:pt x="7839231" y="2918477"/>
                    <a:pt x="7771568" y="3671623"/>
                  </a:cubicBezTo>
                  <a:cubicBezTo>
                    <a:pt x="7785408" y="4029481"/>
                    <a:pt x="7516160" y="4345999"/>
                    <a:pt x="7113113" y="4343400"/>
                  </a:cubicBezTo>
                  <a:cubicBezTo>
                    <a:pt x="5395642" y="4269629"/>
                    <a:pt x="2748338" y="4187517"/>
                    <a:pt x="658454" y="4343400"/>
                  </a:cubicBezTo>
                  <a:cubicBezTo>
                    <a:pt x="300241" y="4344189"/>
                    <a:pt x="-5697" y="4040035"/>
                    <a:pt x="0" y="3671623"/>
                  </a:cubicBezTo>
                  <a:cubicBezTo>
                    <a:pt x="-68071" y="2796261"/>
                    <a:pt x="507960" y="2701373"/>
                    <a:pt x="483512" y="1838840"/>
                  </a:cubicBezTo>
                  <a:close/>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sym typeface="Arial" panose="020B0604020202020204"/>
              </a:endParaRPr>
            </a:p>
          </p:txBody>
        </p:sp>
      </p:grpSp>
      <p:pic>
        <p:nvPicPr>
          <p:cNvPr id="11" name="Hình ảnh 10" descr="Ảnh có chứa đồ chơi, búp bê, đồ họa véc-tơ&#10;&#10;Mô tả được tạo tự động"/>
          <p:cNvPicPr>
            <a:picLocks noChangeAspect="1"/>
          </p:cNvPicPr>
          <p:nvPr/>
        </p:nvPicPr>
        <p:blipFill>
          <a:blip r:embed="rId2"/>
          <a:stretch>
            <a:fillRect/>
          </a:stretch>
        </p:blipFill>
        <p:spPr>
          <a:xfrm>
            <a:off x="5566285" y="1019486"/>
            <a:ext cx="3073443" cy="2731305"/>
          </a:xfrm>
          <a:prstGeom prst="rect">
            <a:avLst/>
          </a:prstGeom>
        </p:spPr>
      </p:pic>
      <p:pic>
        <p:nvPicPr>
          <p:cNvPr id="7" name="Picture 6"/>
          <p:cNvPicPr>
            <a:picLocks noChangeAspect="1"/>
          </p:cNvPicPr>
          <p:nvPr/>
        </p:nvPicPr>
        <p:blipFill>
          <a:blip r:embed="rId3"/>
          <a:stretch>
            <a:fillRect/>
          </a:stretch>
        </p:blipFill>
        <p:spPr>
          <a:xfrm>
            <a:off x="178003" y="1340760"/>
            <a:ext cx="4584589" cy="3389670"/>
          </a:xfrm>
          <a:prstGeom prst="rect">
            <a:avLst/>
          </a:prstGeom>
        </p:spPr>
      </p:pic>
      <p:pic>
        <p:nvPicPr>
          <p:cNvPr id="10" name="Picture 9"/>
          <p:cNvPicPr>
            <a:picLocks noChangeAspect="1"/>
          </p:cNvPicPr>
          <p:nvPr/>
        </p:nvPicPr>
        <p:blipFill>
          <a:blip r:embed="rId4"/>
          <a:stretch>
            <a:fillRect/>
          </a:stretch>
        </p:blipFill>
        <p:spPr>
          <a:xfrm>
            <a:off x="6683165" y="449795"/>
            <a:ext cx="5736833" cy="5681964"/>
          </a:xfrm>
          <a:prstGeom prst="rect">
            <a:avLst/>
          </a:prstGeom>
        </p:spPr>
      </p:pic>
    </p:spTree>
    <p:extLst>
      <p:ext uri="{BB962C8B-B14F-4D97-AF65-F5344CB8AC3E}">
        <p14:creationId xmlns:p14="http://schemas.microsoft.com/office/powerpoint/2010/main" val="312643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p:cNvGrpSpPr/>
          <p:nvPr/>
        </p:nvGrpSpPr>
        <p:grpSpPr>
          <a:xfrm flipH="1">
            <a:off x="769182" y="462798"/>
            <a:ext cx="11074399" cy="5932404"/>
            <a:chOff x="685801" y="400050"/>
            <a:chExt cx="8033083" cy="4449303"/>
          </a:xfrm>
        </p:grpSpPr>
        <p:sp>
          <p:nvSpPr>
            <p:cNvPr id="10" name="Hình chữ nhật: Góc Tròn 1"/>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1" fmla="*/ 493295 w 7928810"/>
                <a:gd name="connsiteY0-2" fmla="*/ 1526019 h 4030579"/>
                <a:gd name="connsiteX1-3" fmla="*/ 671777 w 7928810"/>
                <a:gd name="connsiteY1-4" fmla="*/ 0 h 4030579"/>
                <a:gd name="connsiteX2-5" fmla="*/ 7257033 w 7928810"/>
                <a:gd name="connsiteY2-6" fmla="*/ 0 h 4030579"/>
                <a:gd name="connsiteX3-7" fmla="*/ 7928810 w 7928810"/>
                <a:gd name="connsiteY3-8" fmla="*/ 671777 h 4030579"/>
                <a:gd name="connsiteX4-9" fmla="*/ 7928810 w 7928810"/>
                <a:gd name="connsiteY4-10" fmla="*/ 3358802 h 4030579"/>
                <a:gd name="connsiteX5-11" fmla="*/ 7257033 w 7928810"/>
                <a:gd name="connsiteY5-12" fmla="*/ 4030579 h 4030579"/>
                <a:gd name="connsiteX6-13" fmla="*/ 671777 w 7928810"/>
                <a:gd name="connsiteY6-14" fmla="*/ 4030579 h 4030579"/>
                <a:gd name="connsiteX7-15" fmla="*/ 0 w 7928810"/>
                <a:gd name="connsiteY7-16" fmla="*/ 3358802 h 4030579"/>
                <a:gd name="connsiteX8-17" fmla="*/ 493295 w 7928810"/>
                <a:gd name="connsiteY8-18" fmla="*/ 1526019 h 4030579"/>
                <a:gd name="connsiteX0-19" fmla="*/ 493295 w 7928810"/>
                <a:gd name="connsiteY0-20" fmla="*/ 1838840 h 4343400"/>
                <a:gd name="connsiteX1-21" fmla="*/ 647714 w 7928810"/>
                <a:gd name="connsiteY1-22" fmla="*/ 0 h 4343400"/>
                <a:gd name="connsiteX2-23" fmla="*/ 7257033 w 7928810"/>
                <a:gd name="connsiteY2-24" fmla="*/ 312821 h 4343400"/>
                <a:gd name="connsiteX3-25" fmla="*/ 7928810 w 7928810"/>
                <a:gd name="connsiteY3-26" fmla="*/ 984598 h 4343400"/>
                <a:gd name="connsiteX4-27" fmla="*/ 7928810 w 7928810"/>
                <a:gd name="connsiteY4-28" fmla="*/ 3671623 h 4343400"/>
                <a:gd name="connsiteX5-29" fmla="*/ 7257033 w 7928810"/>
                <a:gd name="connsiteY5-30" fmla="*/ 4343400 h 4343400"/>
                <a:gd name="connsiteX6-31" fmla="*/ 671777 w 7928810"/>
                <a:gd name="connsiteY6-32" fmla="*/ 4343400 h 4343400"/>
                <a:gd name="connsiteX7-33" fmla="*/ 0 w 7928810"/>
                <a:gd name="connsiteY7-34" fmla="*/ 3671623 h 4343400"/>
                <a:gd name="connsiteX8-35" fmla="*/ 493295 w 7928810"/>
                <a:gd name="connsiteY8-36" fmla="*/ 1838840 h 4343400"/>
                <a:gd name="connsiteX0-37" fmla="*/ 493295 w 7928810"/>
                <a:gd name="connsiteY0-38" fmla="*/ 1838840 h 4343400"/>
                <a:gd name="connsiteX1-39" fmla="*/ 647714 w 7928810"/>
                <a:gd name="connsiteY1-40" fmla="*/ 0 h 4343400"/>
                <a:gd name="connsiteX2-41" fmla="*/ 7160781 w 7928810"/>
                <a:gd name="connsiteY2-42" fmla="*/ 0 h 4343400"/>
                <a:gd name="connsiteX3-43" fmla="*/ 7928810 w 7928810"/>
                <a:gd name="connsiteY3-44" fmla="*/ 984598 h 4343400"/>
                <a:gd name="connsiteX4-45" fmla="*/ 7928810 w 7928810"/>
                <a:gd name="connsiteY4-46" fmla="*/ 3671623 h 4343400"/>
                <a:gd name="connsiteX5-47" fmla="*/ 7257033 w 7928810"/>
                <a:gd name="connsiteY5-48" fmla="*/ 4343400 h 4343400"/>
                <a:gd name="connsiteX6-49" fmla="*/ 671777 w 7928810"/>
                <a:gd name="connsiteY6-50" fmla="*/ 4343400 h 4343400"/>
                <a:gd name="connsiteX7-51" fmla="*/ 0 w 7928810"/>
                <a:gd name="connsiteY7-52" fmla="*/ 3671623 h 4343400"/>
                <a:gd name="connsiteX8-53" fmla="*/ 493295 w 7928810"/>
                <a:gd name="connsiteY8-54" fmla="*/ 1838840 h 4343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sym typeface="Arial" panose="020B0604020202020204"/>
              </a:endParaRPr>
            </a:p>
          </p:txBody>
        </p:sp>
        <p:sp>
          <p:nvSpPr>
            <p:cNvPr id="11" name="Hình chữ nhật: Góc Tròn 1"/>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sym typeface="Arial" panose="020B0604020202020204"/>
              </a:endParaRPr>
            </a:p>
          </p:txBody>
        </p:sp>
      </p:grpSp>
      <p:sp>
        <p:nvSpPr>
          <p:cNvPr id="13" name="Hộp Văn bản 12"/>
          <p:cNvSpPr txBox="1"/>
          <p:nvPr/>
        </p:nvSpPr>
        <p:spPr>
          <a:xfrm>
            <a:off x="2890901" y="619331"/>
            <a:ext cx="6160171" cy="913007"/>
          </a:xfrm>
          <a:prstGeom prst="rect">
            <a:avLst/>
          </a:prstGeom>
          <a:noFill/>
        </p:spPr>
        <p:txBody>
          <a:bodyPr wrap="square" rtlCol="0">
            <a:spAutoFit/>
          </a:bodyPr>
          <a:lstStyle/>
          <a:p>
            <a:pPr algn="ctr" defTabSz="1219200">
              <a:buClr>
                <a:srgbClr val="000000"/>
              </a:buClr>
            </a:pPr>
            <a:r>
              <a:rPr lang="en-US" sz="5335" b="1" kern="0" dirty="0" err="1">
                <a:ln w="22225">
                  <a:solidFill>
                    <a:srgbClr val="964618"/>
                  </a:solidFill>
                  <a:prstDash val="solid"/>
                </a:ln>
                <a:solidFill>
                  <a:srgbClr val="964618">
                    <a:lumMod val="40000"/>
                    <a:lumOff val="60000"/>
                  </a:srgbClr>
                </a:solidFill>
                <a:latin typeface="SVN-Poky's"/>
                <a:cs typeface="Arial" panose="020B0604020202020204"/>
                <a:sym typeface="Arial" panose="020B0604020202020204"/>
              </a:rPr>
              <a:t>Luật</a:t>
            </a:r>
            <a:r>
              <a:rPr lang="en-US" sz="5335" b="1" kern="0" dirty="0">
                <a:ln w="22225">
                  <a:solidFill>
                    <a:srgbClr val="964618"/>
                  </a:solidFill>
                  <a:prstDash val="solid"/>
                </a:ln>
                <a:solidFill>
                  <a:srgbClr val="964618">
                    <a:lumMod val="40000"/>
                    <a:lumOff val="60000"/>
                  </a:srgbClr>
                </a:solidFill>
                <a:latin typeface="SVN-Poky's"/>
                <a:cs typeface="Arial" panose="020B0604020202020204"/>
                <a:sym typeface="Arial" panose="020B0604020202020204"/>
              </a:rPr>
              <a:t> </a:t>
            </a:r>
            <a:r>
              <a:rPr lang="en-US" sz="5335" b="1" kern="0" dirty="0" err="1">
                <a:ln w="22225">
                  <a:solidFill>
                    <a:srgbClr val="964618"/>
                  </a:solidFill>
                  <a:prstDash val="solid"/>
                </a:ln>
                <a:solidFill>
                  <a:srgbClr val="964618">
                    <a:lumMod val="40000"/>
                    <a:lumOff val="60000"/>
                  </a:srgbClr>
                </a:solidFill>
                <a:latin typeface="SVN-Poky's"/>
                <a:cs typeface="Arial" panose="020B0604020202020204"/>
                <a:sym typeface="Arial" panose="020B0604020202020204"/>
              </a:rPr>
              <a:t>chơi</a:t>
            </a:r>
            <a:endParaRPr lang="en-US" sz="5335" b="1" kern="0" dirty="0">
              <a:ln w="22225">
                <a:solidFill>
                  <a:srgbClr val="964618"/>
                </a:solidFill>
                <a:prstDash val="solid"/>
              </a:ln>
              <a:solidFill>
                <a:srgbClr val="964618">
                  <a:lumMod val="40000"/>
                  <a:lumOff val="60000"/>
                </a:srgbClr>
              </a:solidFill>
              <a:latin typeface="SVN-Poky's"/>
              <a:cs typeface="Arial" panose="020B0604020202020204"/>
              <a:sym typeface="Arial" panose="020B0604020202020204"/>
            </a:endParaRPr>
          </a:p>
        </p:txBody>
      </p:sp>
      <p:sp>
        <p:nvSpPr>
          <p:cNvPr id="2" name="Hộp Văn bản 1"/>
          <p:cNvSpPr txBox="1"/>
          <p:nvPr/>
        </p:nvSpPr>
        <p:spPr>
          <a:xfrm>
            <a:off x="1586435" y="1696985"/>
            <a:ext cx="8195733" cy="748988"/>
          </a:xfrm>
          <a:prstGeom prst="rect">
            <a:avLst/>
          </a:prstGeom>
          <a:noFill/>
        </p:spPr>
        <p:txBody>
          <a:bodyPr wrap="square" rtlCol="0">
            <a:spAutoFit/>
          </a:bodyPr>
          <a:lstStyle/>
          <a:p>
            <a:pPr algn="ctr" defTabSz="1219200">
              <a:buClr>
                <a:srgbClr val="000000"/>
              </a:buClr>
            </a:pPr>
            <a:r>
              <a:rPr lang="en-US" sz="4265" b="1" kern="0" dirty="0" err="1">
                <a:solidFill>
                  <a:srgbClr val="251C00"/>
                </a:solidFill>
                <a:cs typeface="Arial" panose="020B0604020202020204"/>
                <a:sym typeface="Arial" panose="020B0604020202020204"/>
              </a:rPr>
              <a:t>Viết</a:t>
            </a:r>
            <a:r>
              <a:rPr lang="en-US" sz="4265" b="1" kern="0" dirty="0">
                <a:solidFill>
                  <a:srgbClr val="251C00"/>
                </a:solidFill>
                <a:cs typeface="Arial" panose="020B0604020202020204"/>
                <a:sym typeface="Arial" panose="020B0604020202020204"/>
              </a:rPr>
              <a:t> </a:t>
            </a:r>
            <a:r>
              <a:rPr lang="en-US" sz="4265" b="1" kern="0" dirty="0" err="1">
                <a:solidFill>
                  <a:srgbClr val="251C00"/>
                </a:solidFill>
                <a:cs typeface="Arial" panose="020B0604020202020204"/>
                <a:sym typeface="Arial" panose="020B0604020202020204"/>
              </a:rPr>
              <a:t>câu</a:t>
            </a:r>
            <a:r>
              <a:rPr lang="en-US" sz="4265" b="1" kern="0" dirty="0">
                <a:solidFill>
                  <a:srgbClr val="251C00"/>
                </a:solidFill>
                <a:cs typeface="Arial" panose="020B0604020202020204"/>
                <a:sym typeface="Arial" panose="020B0604020202020204"/>
              </a:rPr>
              <a:t> </a:t>
            </a:r>
            <a:r>
              <a:rPr lang="en-US" sz="4265" b="1" kern="0" dirty="0" err="1">
                <a:solidFill>
                  <a:srgbClr val="251C00"/>
                </a:solidFill>
                <a:cs typeface="Arial" panose="020B0604020202020204"/>
                <a:sym typeface="Arial" panose="020B0604020202020204"/>
              </a:rPr>
              <a:t>trả</a:t>
            </a:r>
            <a:r>
              <a:rPr lang="en-US" sz="4265" b="1" kern="0" dirty="0">
                <a:solidFill>
                  <a:srgbClr val="251C00"/>
                </a:solidFill>
                <a:cs typeface="Arial" panose="020B0604020202020204"/>
                <a:sym typeface="Arial" panose="020B0604020202020204"/>
              </a:rPr>
              <a:t> </a:t>
            </a:r>
            <a:r>
              <a:rPr lang="en-US" sz="4265" b="1" kern="0" dirty="0" err="1">
                <a:solidFill>
                  <a:srgbClr val="251C00"/>
                </a:solidFill>
                <a:cs typeface="Arial" panose="020B0604020202020204"/>
                <a:sym typeface="Arial" panose="020B0604020202020204"/>
              </a:rPr>
              <a:t>lời</a:t>
            </a:r>
            <a:r>
              <a:rPr lang="en-US" sz="4265" b="1" kern="0" dirty="0">
                <a:solidFill>
                  <a:srgbClr val="251C00"/>
                </a:solidFill>
                <a:cs typeface="Arial" panose="020B0604020202020204"/>
                <a:sym typeface="Arial" panose="020B0604020202020204"/>
              </a:rPr>
              <a:t> </a:t>
            </a:r>
            <a:r>
              <a:rPr lang="en-US" sz="4265" b="1" kern="0" dirty="0" err="1">
                <a:solidFill>
                  <a:srgbClr val="251C00"/>
                </a:solidFill>
                <a:cs typeface="Arial" panose="020B0604020202020204"/>
                <a:sym typeface="Arial" panose="020B0604020202020204"/>
              </a:rPr>
              <a:t>vào</a:t>
            </a:r>
            <a:r>
              <a:rPr lang="en-US" sz="4265" b="1" kern="0" dirty="0">
                <a:solidFill>
                  <a:srgbClr val="251C00"/>
                </a:solidFill>
                <a:cs typeface="Arial" panose="020B0604020202020204"/>
                <a:sym typeface="Arial" panose="020B0604020202020204"/>
              </a:rPr>
              <a:t> </a:t>
            </a:r>
            <a:r>
              <a:rPr lang="en-US" sz="4265" b="1" kern="0" dirty="0" err="1">
                <a:solidFill>
                  <a:srgbClr val="251C00"/>
                </a:solidFill>
                <a:cs typeface="Arial" panose="020B0604020202020204"/>
                <a:sym typeface="Arial" panose="020B0604020202020204"/>
              </a:rPr>
              <a:t>bảng</a:t>
            </a:r>
            <a:r>
              <a:rPr lang="en-US" sz="4265" b="1" kern="0" dirty="0">
                <a:solidFill>
                  <a:srgbClr val="251C00"/>
                </a:solidFill>
                <a:cs typeface="Arial" panose="020B0604020202020204"/>
                <a:sym typeface="Arial" panose="020B0604020202020204"/>
              </a:rPr>
              <a:t> con</a:t>
            </a:r>
          </a:p>
        </p:txBody>
      </p:sp>
      <p:pic>
        <p:nvPicPr>
          <p:cNvPr id="7" name="Hình ảnh 6"/>
          <p:cNvPicPr>
            <a:picLocks noChangeAspect="1"/>
          </p:cNvPicPr>
          <p:nvPr/>
        </p:nvPicPr>
        <p:blipFill rotWithShape="1">
          <a:blip r:embed="rId2"/>
          <a:srcRect t="54376" r="48989"/>
          <a:stretch>
            <a:fillRect/>
          </a:stretch>
        </p:blipFill>
        <p:spPr>
          <a:xfrm>
            <a:off x="1224472" y="2419375"/>
            <a:ext cx="1882056" cy="1683300"/>
          </a:xfrm>
          <a:prstGeom prst="rect">
            <a:avLst/>
          </a:prstGeom>
        </p:spPr>
      </p:pic>
      <p:grpSp>
        <p:nvGrpSpPr>
          <p:cNvPr id="17" name="Nhóm 16"/>
          <p:cNvGrpSpPr/>
          <p:nvPr/>
        </p:nvGrpSpPr>
        <p:grpSpPr>
          <a:xfrm>
            <a:off x="1192031" y="4029389"/>
            <a:ext cx="1882056" cy="1683300"/>
            <a:chOff x="1183771" y="3274004"/>
            <a:chExt cx="1411542" cy="1262475"/>
          </a:xfrm>
        </p:grpSpPr>
        <p:pic>
          <p:nvPicPr>
            <p:cNvPr id="8" name="Hình ảnh 7"/>
            <p:cNvPicPr>
              <a:picLocks noChangeAspect="1"/>
            </p:cNvPicPr>
            <p:nvPr/>
          </p:nvPicPr>
          <p:blipFill rotWithShape="1">
            <a:blip r:embed="rId2"/>
            <a:srcRect t="54376" r="48989"/>
            <a:stretch>
              <a:fillRect/>
            </a:stretch>
          </p:blipFill>
          <p:spPr>
            <a:xfrm>
              <a:off x="1183771" y="3274004"/>
              <a:ext cx="1411542" cy="1262475"/>
            </a:xfrm>
            <a:prstGeom prst="rect">
              <a:avLst/>
            </a:prstGeom>
          </p:spPr>
        </p:pic>
        <p:cxnSp>
          <p:nvCxnSpPr>
            <p:cNvPr id="4" name="Đường nối Thẳng 3"/>
            <p:cNvCxnSpPr/>
            <p:nvPr/>
          </p:nvCxnSpPr>
          <p:spPr>
            <a:xfrm flipH="1">
              <a:off x="1479574" y="3457601"/>
              <a:ext cx="865394" cy="96670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p:cNvCxnSpPr/>
            <p:nvPr/>
          </p:nvCxnSpPr>
          <p:spPr>
            <a:xfrm>
              <a:off x="1574800" y="3524250"/>
              <a:ext cx="822785" cy="78669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8" name="Hộp Văn bản 17"/>
          <p:cNvSpPr txBox="1"/>
          <p:nvPr/>
        </p:nvSpPr>
        <p:spPr>
          <a:xfrm>
            <a:off x="2700859" y="2885189"/>
            <a:ext cx="8195733" cy="748988"/>
          </a:xfrm>
          <a:prstGeom prst="rect">
            <a:avLst/>
          </a:prstGeom>
          <a:noFill/>
        </p:spPr>
        <p:txBody>
          <a:bodyPr wrap="square" rtlCol="0">
            <a:spAutoFit/>
          </a:bodyPr>
          <a:lstStyle/>
          <a:p>
            <a:pPr algn="ctr" defTabSz="1219200">
              <a:buClr>
                <a:srgbClr val="000000"/>
              </a:buClr>
            </a:pPr>
            <a:r>
              <a:rPr lang="en-US" sz="4265" b="1" kern="0" dirty="0" err="1">
                <a:solidFill>
                  <a:srgbClr val="251C00"/>
                </a:solidFill>
                <a:cs typeface="Arial" panose="020B0604020202020204"/>
                <a:sym typeface="Arial" panose="020B0604020202020204"/>
              </a:rPr>
              <a:t>Trả</a:t>
            </a:r>
            <a:r>
              <a:rPr lang="en-US" sz="4265" b="1" kern="0" dirty="0">
                <a:solidFill>
                  <a:srgbClr val="251C00"/>
                </a:solidFill>
                <a:cs typeface="Arial" panose="020B0604020202020204"/>
                <a:sym typeface="Arial" panose="020B0604020202020204"/>
              </a:rPr>
              <a:t> </a:t>
            </a:r>
            <a:r>
              <a:rPr lang="en-US" sz="4265" b="1" kern="0" dirty="0" err="1">
                <a:solidFill>
                  <a:srgbClr val="251C00"/>
                </a:solidFill>
                <a:cs typeface="Arial" panose="020B0604020202020204"/>
                <a:sym typeface="Arial" panose="020B0604020202020204"/>
              </a:rPr>
              <a:t>lời</a:t>
            </a:r>
            <a:r>
              <a:rPr lang="en-US" sz="4265" b="1" kern="0" dirty="0">
                <a:solidFill>
                  <a:srgbClr val="251C00"/>
                </a:solidFill>
                <a:cs typeface="Arial" panose="020B0604020202020204"/>
                <a:sym typeface="Arial" panose="020B0604020202020204"/>
              </a:rPr>
              <a:t> </a:t>
            </a:r>
            <a:r>
              <a:rPr lang="en-US" sz="4265" b="1" kern="0" dirty="0" err="1">
                <a:solidFill>
                  <a:srgbClr val="00B050"/>
                </a:solidFill>
                <a:highlight>
                  <a:srgbClr val="FFFF00"/>
                </a:highlight>
                <a:cs typeface="Arial" panose="020B0604020202020204"/>
                <a:sym typeface="Arial" panose="020B0604020202020204"/>
              </a:rPr>
              <a:t>đúng</a:t>
            </a:r>
            <a:r>
              <a:rPr lang="en-US" sz="4265" b="1" kern="0" dirty="0">
                <a:solidFill>
                  <a:srgbClr val="000000"/>
                </a:solidFill>
                <a:cs typeface="Arial" panose="020B0604020202020204"/>
                <a:sym typeface="Arial" panose="020B0604020202020204"/>
              </a:rPr>
              <a:t> </a:t>
            </a:r>
            <a:r>
              <a:rPr lang="en-US" sz="4265" b="1" kern="0" dirty="0" err="1">
                <a:solidFill>
                  <a:srgbClr val="251C00"/>
                </a:solidFill>
                <a:cs typeface="Arial" panose="020B0604020202020204"/>
                <a:sym typeface="Arial" panose="020B0604020202020204"/>
              </a:rPr>
              <a:t>được</a:t>
            </a:r>
            <a:r>
              <a:rPr lang="en-US" sz="4265" b="1" kern="0" dirty="0">
                <a:solidFill>
                  <a:srgbClr val="251C00"/>
                </a:solidFill>
                <a:cs typeface="Arial" panose="020B0604020202020204"/>
                <a:sym typeface="Arial" panose="020B0604020202020204"/>
              </a:rPr>
              <a:t> </a:t>
            </a:r>
            <a:r>
              <a:rPr lang="en-US" sz="4265" b="1" kern="0" dirty="0" err="1">
                <a:solidFill>
                  <a:srgbClr val="251C00"/>
                </a:solidFill>
                <a:cs typeface="Arial" panose="020B0604020202020204"/>
                <a:sym typeface="Arial" panose="020B0604020202020204"/>
              </a:rPr>
              <a:t>thưởng</a:t>
            </a:r>
            <a:r>
              <a:rPr lang="en-US" sz="4265" b="1" kern="0" dirty="0">
                <a:solidFill>
                  <a:srgbClr val="251C00"/>
                </a:solidFill>
                <a:cs typeface="Arial" panose="020B0604020202020204"/>
                <a:sym typeface="Arial" panose="020B0604020202020204"/>
              </a:rPr>
              <a:t> </a:t>
            </a:r>
            <a:r>
              <a:rPr lang="en-US" sz="4265" b="1" kern="0" dirty="0" err="1">
                <a:solidFill>
                  <a:srgbClr val="251C00"/>
                </a:solidFill>
                <a:cs typeface="Arial" panose="020B0604020202020204"/>
                <a:sym typeface="Arial" panose="020B0604020202020204"/>
              </a:rPr>
              <a:t>quà</a:t>
            </a:r>
            <a:r>
              <a:rPr lang="en-US" sz="4265" b="1" kern="0" dirty="0">
                <a:solidFill>
                  <a:srgbClr val="251C00"/>
                </a:solidFill>
                <a:cs typeface="Arial" panose="020B0604020202020204"/>
                <a:sym typeface="Arial" panose="020B0604020202020204"/>
              </a:rPr>
              <a:t>.</a:t>
            </a:r>
          </a:p>
        </p:txBody>
      </p:sp>
      <p:sp>
        <p:nvSpPr>
          <p:cNvPr id="19" name="Hộp Văn bản 18"/>
          <p:cNvSpPr txBox="1"/>
          <p:nvPr/>
        </p:nvSpPr>
        <p:spPr>
          <a:xfrm>
            <a:off x="3178403" y="4578394"/>
            <a:ext cx="8195733" cy="1405000"/>
          </a:xfrm>
          <a:prstGeom prst="rect">
            <a:avLst/>
          </a:prstGeom>
          <a:noFill/>
        </p:spPr>
        <p:txBody>
          <a:bodyPr wrap="square" rtlCol="0">
            <a:spAutoFit/>
          </a:bodyPr>
          <a:lstStyle/>
          <a:p>
            <a:pPr defTabSz="1219200">
              <a:buClr>
                <a:srgbClr val="000000"/>
              </a:buClr>
            </a:pPr>
            <a:r>
              <a:rPr lang="en-US" sz="4265" b="1" kern="0" dirty="0" err="1">
                <a:solidFill>
                  <a:srgbClr val="251C00"/>
                </a:solidFill>
                <a:cs typeface="Arial" panose="020B0604020202020204"/>
                <a:sym typeface="Arial" panose="020B0604020202020204"/>
              </a:rPr>
              <a:t>Trả</a:t>
            </a:r>
            <a:r>
              <a:rPr lang="en-US" sz="4265" b="1" kern="0" dirty="0">
                <a:solidFill>
                  <a:srgbClr val="251C00"/>
                </a:solidFill>
                <a:cs typeface="Arial" panose="020B0604020202020204"/>
                <a:sym typeface="Arial" panose="020B0604020202020204"/>
              </a:rPr>
              <a:t> </a:t>
            </a:r>
            <a:r>
              <a:rPr lang="en-US" sz="4265" b="1" kern="0" dirty="0" err="1">
                <a:solidFill>
                  <a:srgbClr val="251C00"/>
                </a:solidFill>
                <a:cs typeface="Arial" panose="020B0604020202020204"/>
                <a:sym typeface="Arial" panose="020B0604020202020204"/>
              </a:rPr>
              <a:t>lời</a:t>
            </a:r>
            <a:r>
              <a:rPr lang="en-US" sz="4265" b="1" kern="0" dirty="0">
                <a:solidFill>
                  <a:srgbClr val="251C00"/>
                </a:solidFill>
                <a:cs typeface="Arial" panose="020B0604020202020204"/>
                <a:sym typeface="Arial" panose="020B0604020202020204"/>
              </a:rPr>
              <a:t> </a:t>
            </a:r>
            <a:r>
              <a:rPr lang="en-US" sz="4265" b="1" kern="0" dirty="0" err="1">
                <a:solidFill>
                  <a:srgbClr val="DF3129"/>
                </a:solidFill>
                <a:highlight>
                  <a:srgbClr val="FFFF00"/>
                </a:highlight>
                <a:cs typeface="Arial" panose="020B0604020202020204"/>
                <a:sym typeface="Arial" panose="020B0604020202020204"/>
              </a:rPr>
              <a:t>sai</a:t>
            </a:r>
            <a:r>
              <a:rPr lang="en-US" sz="4265" b="1" kern="0" dirty="0">
                <a:solidFill>
                  <a:srgbClr val="000000"/>
                </a:solidFill>
                <a:cs typeface="Arial" panose="020B0604020202020204"/>
                <a:sym typeface="Arial" panose="020B0604020202020204"/>
              </a:rPr>
              <a:t> </a:t>
            </a:r>
            <a:r>
              <a:rPr lang="en-US" sz="4265" b="1" kern="0" dirty="0" err="1">
                <a:solidFill>
                  <a:srgbClr val="251C00"/>
                </a:solidFill>
                <a:cs typeface="Arial" panose="020B0604020202020204"/>
                <a:sym typeface="Arial" panose="020B0604020202020204"/>
              </a:rPr>
              <a:t>không</a:t>
            </a:r>
            <a:r>
              <a:rPr lang="en-US" sz="4265" b="1" kern="0" dirty="0">
                <a:solidFill>
                  <a:srgbClr val="251C00"/>
                </a:solidFill>
                <a:cs typeface="Arial" panose="020B0604020202020204"/>
                <a:sym typeface="Arial" panose="020B0604020202020204"/>
              </a:rPr>
              <a:t> </a:t>
            </a:r>
            <a:r>
              <a:rPr lang="en-US" sz="4265" b="1" kern="0" err="1">
                <a:solidFill>
                  <a:srgbClr val="251C00"/>
                </a:solidFill>
                <a:cs typeface="Arial" panose="020B0604020202020204"/>
                <a:sym typeface="Arial" panose="020B0604020202020204"/>
              </a:rPr>
              <a:t>được</a:t>
            </a:r>
            <a:r>
              <a:rPr lang="en-US" sz="4265" b="1" kern="0">
                <a:solidFill>
                  <a:srgbClr val="251C00"/>
                </a:solidFill>
                <a:cs typeface="Arial" panose="020B0604020202020204"/>
                <a:sym typeface="Arial" panose="020B0604020202020204"/>
              </a:rPr>
              <a:t> </a:t>
            </a:r>
            <a:r>
              <a:rPr lang="en-US" sz="4265" b="1" kern="0" smtClean="0">
                <a:solidFill>
                  <a:srgbClr val="251C00"/>
                </a:solidFill>
                <a:cs typeface="Arial" panose="020B0604020202020204"/>
                <a:sym typeface="Arial" panose="020B0604020202020204"/>
              </a:rPr>
              <a:t>thưởng</a:t>
            </a:r>
            <a:r>
              <a:rPr lang="vi-VN" sz="4265" b="1" kern="0" smtClean="0">
                <a:solidFill>
                  <a:srgbClr val="251C00"/>
                </a:solidFill>
                <a:cs typeface="Arial" panose="020B0604020202020204"/>
                <a:sym typeface="Arial" panose="020B0604020202020204"/>
              </a:rPr>
              <a:t> </a:t>
            </a:r>
            <a:r>
              <a:rPr lang="en-US" sz="4265" b="1" kern="0" smtClean="0">
                <a:solidFill>
                  <a:srgbClr val="251C00"/>
                </a:solidFill>
                <a:cs typeface="Arial" panose="020B0604020202020204"/>
                <a:sym typeface="Arial" panose="020B0604020202020204"/>
              </a:rPr>
              <a:t>quà</a:t>
            </a:r>
            <a:r>
              <a:rPr lang="en-US" sz="4265" b="1" kern="0" dirty="0">
                <a:solidFill>
                  <a:srgbClr val="251C00"/>
                </a:solidFill>
                <a:cs typeface="Arial" panose="020B0604020202020204"/>
                <a:sym typeface="Arial" panose="020B0604020202020204"/>
              </a:rPr>
              <a:t>.</a:t>
            </a:r>
          </a:p>
        </p:txBody>
      </p:sp>
    </p:spTree>
    <p:extLst>
      <p:ext uri="{BB962C8B-B14F-4D97-AF65-F5344CB8AC3E}">
        <p14:creationId xmlns:p14="http://schemas.microsoft.com/office/powerpoint/2010/main" val="7117102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 calcmode="lin" valueType="num">
                                      <p:cBhvr>
                                        <p:cTn id="10"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1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250"/>
                                        <p:tgtEl>
                                          <p:spTgt spid="2"/>
                                        </p:tgtEl>
                                      </p:cBhvr>
                                    </p:animEffect>
                                  </p:childTnLst>
                                </p:cTn>
                              </p:par>
                            </p:childTnLst>
                          </p:cTn>
                        </p:par>
                        <p:par>
                          <p:cTn id="16" fill="hold">
                            <p:stCondLst>
                              <p:cond delay="500"/>
                            </p:stCondLst>
                            <p:childTnLst>
                              <p:par>
                                <p:cTn id="17" presetID="26"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290">
                                          <p:stCondLst>
                                            <p:cond delay="0"/>
                                          </p:stCondLst>
                                        </p:cTn>
                                        <p:tgtEl>
                                          <p:spTgt spid="7"/>
                                        </p:tgtEl>
                                      </p:cBhvr>
                                    </p:animEffect>
                                    <p:anim calcmode="lin" valueType="num">
                                      <p:cBhvr>
                                        <p:cTn id="20"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5" dur="13">
                                          <p:stCondLst>
                                            <p:cond delay="325"/>
                                          </p:stCondLst>
                                        </p:cTn>
                                        <p:tgtEl>
                                          <p:spTgt spid="7"/>
                                        </p:tgtEl>
                                      </p:cBhvr>
                                      <p:to x="100000" y="60000"/>
                                    </p:animScale>
                                    <p:animScale>
                                      <p:cBhvr>
                                        <p:cTn id="26" dur="83" decel="50000">
                                          <p:stCondLst>
                                            <p:cond delay="338"/>
                                          </p:stCondLst>
                                        </p:cTn>
                                        <p:tgtEl>
                                          <p:spTgt spid="7"/>
                                        </p:tgtEl>
                                      </p:cBhvr>
                                      <p:to x="100000" y="100000"/>
                                    </p:animScale>
                                    <p:animScale>
                                      <p:cBhvr>
                                        <p:cTn id="27" dur="13">
                                          <p:stCondLst>
                                            <p:cond delay="656"/>
                                          </p:stCondLst>
                                        </p:cTn>
                                        <p:tgtEl>
                                          <p:spTgt spid="7"/>
                                        </p:tgtEl>
                                      </p:cBhvr>
                                      <p:to x="100000" y="80000"/>
                                    </p:animScale>
                                    <p:animScale>
                                      <p:cBhvr>
                                        <p:cTn id="28" dur="83" decel="50000">
                                          <p:stCondLst>
                                            <p:cond delay="669"/>
                                          </p:stCondLst>
                                        </p:cTn>
                                        <p:tgtEl>
                                          <p:spTgt spid="7"/>
                                        </p:tgtEl>
                                      </p:cBhvr>
                                      <p:to x="100000" y="100000"/>
                                    </p:animScale>
                                    <p:animScale>
                                      <p:cBhvr>
                                        <p:cTn id="29" dur="13">
                                          <p:stCondLst>
                                            <p:cond delay="821"/>
                                          </p:stCondLst>
                                        </p:cTn>
                                        <p:tgtEl>
                                          <p:spTgt spid="7"/>
                                        </p:tgtEl>
                                      </p:cBhvr>
                                      <p:to x="100000" y="90000"/>
                                    </p:animScale>
                                    <p:animScale>
                                      <p:cBhvr>
                                        <p:cTn id="30" dur="83" decel="50000">
                                          <p:stCondLst>
                                            <p:cond delay="834"/>
                                          </p:stCondLst>
                                        </p:cTn>
                                        <p:tgtEl>
                                          <p:spTgt spid="7"/>
                                        </p:tgtEl>
                                      </p:cBhvr>
                                      <p:to x="100000" y="100000"/>
                                    </p:animScale>
                                    <p:animScale>
                                      <p:cBhvr>
                                        <p:cTn id="31" dur="13">
                                          <p:stCondLst>
                                            <p:cond delay="904"/>
                                          </p:stCondLst>
                                        </p:cTn>
                                        <p:tgtEl>
                                          <p:spTgt spid="7"/>
                                        </p:tgtEl>
                                      </p:cBhvr>
                                      <p:to x="100000" y="95000"/>
                                    </p:animScale>
                                    <p:animScale>
                                      <p:cBhvr>
                                        <p:cTn id="32" dur="83" decel="50000">
                                          <p:stCondLst>
                                            <p:cond delay="917"/>
                                          </p:stCondLst>
                                        </p:cTn>
                                        <p:tgtEl>
                                          <p:spTgt spid="7"/>
                                        </p:tgtEl>
                                      </p:cBhvr>
                                      <p:to x="100000" y="100000"/>
                                    </p:animScale>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2000"/>
                            </p:stCondLst>
                            <p:childTnLst>
                              <p:par>
                                <p:cTn id="38" presetID="26"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290">
                                          <p:stCondLst>
                                            <p:cond delay="0"/>
                                          </p:stCondLst>
                                        </p:cTn>
                                        <p:tgtEl>
                                          <p:spTgt spid="17"/>
                                        </p:tgtEl>
                                      </p:cBhvr>
                                    </p:animEffect>
                                    <p:anim calcmode="lin" valueType="num">
                                      <p:cBhvr>
                                        <p:cTn id="41"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46" dur="13">
                                          <p:stCondLst>
                                            <p:cond delay="325"/>
                                          </p:stCondLst>
                                        </p:cTn>
                                        <p:tgtEl>
                                          <p:spTgt spid="17"/>
                                        </p:tgtEl>
                                      </p:cBhvr>
                                      <p:to x="100000" y="60000"/>
                                    </p:animScale>
                                    <p:animScale>
                                      <p:cBhvr>
                                        <p:cTn id="47" dur="83" decel="50000">
                                          <p:stCondLst>
                                            <p:cond delay="338"/>
                                          </p:stCondLst>
                                        </p:cTn>
                                        <p:tgtEl>
                                          <p:spTgt spid="17"/>
                                        </p:tgtEl>
                                      </p:cBhvr>
                                      <p:to x="100000" y="100000"/>
                                    </p:animScale>
                                    <p:animScale>
                                      <p:cBhvr>
                                        <p:cTn id="48" dur="13">
                                          <p:stCondLst>
                                            <p:cond delay="656"/>
                                          </p:stCondLst>
                                        </p:cTn>
                                        <p:tgtEl>
                                          <p:spTgt spid="17"/>
                                        </p:tgtEl>
                                      </p:cBhvr>
                                      <p:to x="100000" y="80000"/>
                                    </p:animScale>
                                    <p:animScale>
                                      <p:cBhvr>
                                        <p:cTn id="49" dur="83" decel="50000">
                                          <p:stCondLst>
                                            <p:cond delay="669"/>
                                          </p:stCondLst>
                                        </p:cTn>
                                        <p:tgtEl>
                                          <p:spTgt spid="17"/>
                                        </p:tgtEl>
                                      </p:cBhvr>
                                      <p:to x="100000" y="100000"/>
                                    </p:animScale>
                                    <p:animScale>
                                      <p:cBhvr>
                                        <p:cTn id="50" dur="13">
                                          <p:stCondLst>
                                            <p:cond delay="821"/>
                                          </p:stCondLst>
                                        </p:cTn>
                                        <p:tgtEl>
                                          <p:spTgt spid="17"/>
                                        </p:tgtEl>
                                      </p:cBhvr>
                                      <p:to x="100000" y="90000"/>
                                    </p:animScale>
                                    <p:animScale>
                                      <p:cBhvr>
                                        <p:cTn id="51" dur="83" decel="50000">
                                          <p:stCondLst>
                                            <p:cond delay="834"/>
                                          </p:stCondLst>
                                        </p:cTn>
                                        <p:tgtEl>
                                          <p:spTgt spid="17"/>
                                        </p:tgtEl>
                                      </p:cBhvr>
                                      <p:to x="100000" y="100000"/>
                                    </p:animScale>
                                    <p:animScale>
                                      <p:cBhvr>
                                        <p:cTn id="52" dur="13">
                                          <p:stCondLst>
                                            <p:cond delay="904"/>
                                          </p:stCondLst>
                                        </p:cTn>
                                        <p:tgtEl>
                                          <p:spTgt spid="17"/>
                                        </p:tgtEl>
                                      </p:cBhvr>
                                      <p:to x="100000" y="95000"/>
                                    </p:animScale>
                                    <p:animScale>
                                      <p:cBhvr>
                                        <p:cTn id="53" dur="83" decel="50000">
                                          <p:stCondLst>
                                            <p:cond delay="917"/>
                                          </p:stCondLst>
                                        </p:cTn>
                                        <p:tgtEl>
                                          <p:spTgt spid="17"/>
                                        </p:tgtEl>
                                      </p:cBhvr>
                                      <p:to x="100000" y="100000"/>
                                    </p:animScale>
                                  </p:childTnLst>
                                </p:cTn>
                              </p:par>
                            </p:childTnLst>
                          </p:cTn>
                        </p:par>
                        <p:par>
                          <p:cTn id="54" fill="hold">
                            <p:stCondLst>
                              <p:cond delay="300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p:cNvGrpSpPr/>
          <p:nvPr/>
        </p:nvGrpSpPr>
        <p:grpSpPr>
          <a:xfrm flipH="1">
            <a:off x="914402" y="462798"/>
            <a:ext cx="10710777" cy="5932404"/>
            <a:chOff x="685801" y="400050"/>
            <a:chExt cx="8033083" cy="4449303"/>
          </a:xfrm>
        </p:grpSpPr>
        <p:sp>
          <p:nvSpPr>
            <p:cNvPr id="10" name="Hình chữ nhật: Góc Tròn 1"/>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1" fmla="*/ 493295 w 7928810"/>
                <a:gd name="connsiteY0-2" fmla="*/ 1526019 h 4030579"/>
                <a:gd name="connsiteX1-3" fmla="*/ 671777 w 7928810"/>
                <a:gd name="connsiteY1-4" fmla="*/ 0 h 4030579"/>
                <a:gd name="connsiteX2-5" fmla="*/ 7257033 w 7928810"/>
                <a:gd name="connsiteY2-6" fmla="*/ 0 h 4030579"/>
                <a:gd name="connsiteX3-7" fmla="*/ 7928810 w 7928810"/>
                <a:gd name="connsiteY3-8" fmla="*/ 671777 h 4030579"/>
                <a:gd name="connsiteX4-9" fmla="*/ 7928810 w 7928810"/>
                <a:gd name="connsiteY4-10" fmla="*/ 3358802 h 4030579"/>
                <a:gd name="connsiteX5-11" fmla="*/ 7257033 w 7928810"/>
                <a:gd name="connsiteY5-12" fmla="*/ 4030579 h 4030579"/>
                <a:gd name="connsiteX6-13" fmla="*/ 671777 w 7928810"/>
                <a:gd name="connsiteY6-14" fmla="*/ 4030579 h 4030579"/>
                <a:gd name="connsiteX7-15" fmla="*/ 0 w 7928810"/>
                <a:gd name="connsiteY7-16" fmla="*/ 3358802 h 4030579"/>
                <a:gd name="connsiteX8-17" fmla="*/ 493295 w 7928810"/>
                <a:gd name="connsiteY8-18" fmla="*/ 1526019 h 4030579"/>
                <a:gd name="connsiteX0-19" fmla="*/ 493295 w 7928810"/>
                <a:gd name="connsiteY0-20" fmla="*/ 1838840 h 4343400"/>
                <a:gd name="connsiteX1-21" fmla="*/ 647714 w 7928810"/>
                <a:gd name="connsiteY1-22" fmla="*/ 0 h 4343400"/>
                <a:gd name="connsiteX2-23" fmla="*/ 7257033 w 7928810"/>
                <a:gd name="connsiteY2-24" fmla="*/ 312821 h 4343400"/>
                <a:gd name="connsiteX3-25" fmla="*/ 7928810 w 7928810"/>
                <a:gd name="connsiteY3-26" fmla="*/ 984598 h 4343400"/>
                <a:gd name="connsiteX4-27" fmla="*/ 7928810 w 7928810"/>
                <a:gd name="connsiteY4-28" fmla="*/ 3671623 h 4343400"/>
                <a:gd name="connsiteX5-29" fmla="*/ 7257033 w 7928810"/>
                <a:gd name="connsiteY5-30" fmla="*/ 4343400 h 4343400"/>
                <a:gd name="connsiteX6-31" fmla="*/ 671777 w 7928810"/>
                <a:gd name="connsiteY6-32" fmla="*/ 4343400 h 4343400"/>
                <a:gd name="connsiteX7-33" fmla="*/ 0 w 7928810"/>
                <a:gd name="connsiteY7-34" fmla="*/ 3671623 h 4343400"/>
                <a:gd name="connsiteX8-35" fmla="*/ 493295 w 7928810"/>
                <a:gd name="connsiteY8-36" fmla="*/ 1838840 h 4343400"/>
                <a:gd name="connsiteX0-37" fmla="*/ 493295 w 7928810"/>
                <a:gd name="connsiteY0-38" fmla="*/ 1838840 h 4343400"/>
                <a:gd name="connsiteX1-39" fmla="*/ 647714 w 7928810"/>
                <a:gd name="connsiteY1-40" fmla="*/ 0 h 4343400"/>
                <a:gd name="connsiteX2-41" fmla="*/ 7160781 w 7928810"/>
                <a:gd name="connsiteY2-42" fmla="*/ 0 h 4343400"/>
                <a:gd name="connsiteX3-43" fmla="*/ 7928810 w 7928810"/>
                <a:gd name="connsiteY3-44" fmla="*/ 984598 h 4343400"/>
                <a:gd name="connsiteX4-45" fmla="*/ 7928810 w 7928810"/>
                <a:gd name="connsiteY4-46" fmla="*/ 3671623 h 4343400"/>
                <a:gd name="connsiteX5-47" fmla="*/ 7257033 w 7928810"/>
                <a:gd name="connsiteY5-48" fmla="*/ 4343400 h 4343400"/>
                <a:gd name="connsiteX6-49" fmla="*/ 671777 w 7928810"/>
                <a:gd name="connsiteY6-50" fmla="*/ 4343400 h 4343400"/>
                <a:gd name="connsiteX7-51" fmla="*/ 0 w 7928810"/>
                <a:gd name="connsiteY7-52" fmla="*/ 3671623 h 4343400"/>
                <a:gd name="connsiteX8-53" fmla="*/ 493295 w 7928810"/>
                <a:gd name="connsiteY8-54" fmla="*/ 1838840 h 4343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sym typeface="Arial" panose="020B0604020202020204"/>
              </a:endParaRPr>
            </a:p>
          </p:txBody>
        </p:sp>
        <p:sp>
          <p:nvSpPr>
            <p:cNvPr id="11" name="Hình chữ nhật: Góc Tròn 1"/>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sym typeface="Arial" panose="020B0604020202020204"/>
              </a:endParaRPr>
            </a:p>
          </p:txBody>
        </p:sp>
      </p:grpSp>
      <p:grpSp>
        <p:nvGrpSpPr>
          <p:cNvPr id="6" name="Group 2"/>
          <p:cNvGrpSpPr/>
          <p:nvPr/>
        </p:nvGrpSpPr>
        <p:grpSpPr>
          <a:xfrm>
            <a:off x="3245295" y="2382447"/>
            <a:ext cx="5159544" cy="2907061"/>
            <a:chOff x="7962634" y="4022549"/>
            <a:chExt cx="3304011" cy="1850571"/>
          </a:xfrm>
        </p:grpSpPr>
        <p:pic>
          <p:nvPicPr>
            <p:cNvPr id="7" name="Picture 5" descr="Shape, rectangle&#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p:cNvSpPr txBox="1"/>
            <p:nvPr/>
          </p:nvSpPr>
          <p:spPr>
            <a:xfrm>
              <a:off x="8141798" y="4386187"/>
              <a:ext cx="2945684" cy="1103623"/>
            </a:xfrm>
            <a:prstGeom prst="rect">
              <a:avLst/>
            </a:prstGeom>
            <a:noFill/>
          </p:spPr>
          <p:txBody>
            <a:bodyPr wrap="square" rtlCol="0">
              <a:spAutoFit/>
            </a:bodyPr>
            <a:lstStyle/>
            <a:p>
              <a:pPr algn="ctr" defTabSz="1219200">
                <a:defRPr/>
              </a:pPr>
              <a:r>
                <a:rPr lang="en-US" sz="10665" dirty="0">
                  <a:solidFill>
                    <a:srgbClr val="FFFFFF"/>
                  </a:solidFill>
                  <a:cs typeface="Arial" panose="020B0604020202020204"/>
                  <a:sym typeface="Arial" panose="020B0604020202020204"/>
                </a:rPr>
                <a:t>.?.</a:t>
              </a:r>
            </a:p>
          </p:txBody>
        </p:sp>
      </p:grpSp>
      <p:sp>
        <p:nvSpPr>
          <p:cNvPr id="2" name="Hộp Văn bản 1"/>
          <p:cNvSpPr txBox="1"/>
          <p:nvPr/>
        </p:nvSpPr>
        <p:spPr>
          <a:xfrm>
            <a:off x="2583712" y="754957"/>
            <a:ext cx="6539023" cy="1754326"/>
          </a:xfrm>
          <a:prstGeom prst="rect">
            <a:avLst/>
          </a:prstGeom>
          <a:noFill/>
        </p:spPr>
        <p:txBody>
          <a:bodyPr wrap="square" rtlCol="0">
            <a:spAutoFit/>
          </a:bodyPr>
          <a:lstStyle/>
          <a:p>
            <a:pPr algn="ctr" defTabSz="1219200">
              <a:buClr>
                <a:srgbClr val="000000"/>
              </a:buClr>
            </a:pPr>
            <a:r>
              <a:rPr lang="en-US" sz="5400" b="1" kern="0" dirty="0" err="1">
                <a:solidFill>
                  <a:srgbClr val="964618"/>
                </a:solidFill>
                <a:cs typeface="Arial" panose="020B0604020202020204"/>
                <a:sym typeface="Arial" panose="020B0604020202020204"/>
              </a:rPr>
              <a:t>Viết</a:t>
            </a:r>
            <a:r>
              <a:rPr lang="en-US" sz="5400" b="1" kern="0" dirty="0">
                <a:solidFill>
                  <a:srgbClr val="964618"/>
                </a:solidFill>
                <a:cs typeface="Arial" panose="020B0604020202020204"/>
                <a:sym typeface="Arial" panose="020B0604020202020204"/>
              </a:rPr>
              <a:t> </a:t>
            </a:r>
            <a:r>
              <a:rPr lang="en-US" sz="5400" b="1" kern="0" dirty="0" err="1">
                <a:solidFill>
                  <a:srgbClr val="964618"/>
                </a:solidFill>
                <a:cs typeface="Arial" panose="020B0604020202020204"/>
                <a:sym typeface="Arial" panose="020B0604020202020204"/>
              </a:rPr>
              <a:t>số</a:t>
            </a:r>
            <a:r>
              <a:rPr lang="en-US" sz="5400" b="1" kern="0" dirty="0">
                <a:solidFill>
                  <a:srgbClr val="964618"/>
                </a:solidFill>
                <a:cs typeface="Arial" panose="020B0604020202020204"/>
                <a:sym typeface="Arial" panose="020B0604020202020204"/>
              </a:rPr>
              <a:t>: </a:t>
            </a:r>
            <a:r>
              <a:rPr lang="vi-VN" sz="5400" b="1" kern="0" dirty="0">
                <a:solidFill>
                  <a:srgbClr val="964618"/>
                </a:solidFill>
                <a:cs typeface="Arial" panose="020B0604020202020204"/>
                <a:sym typeface="Arial" panose="020B0604020202020204"/>
              </a:rPr>
              <a:t>Hai mươi lăm nghìn năm trăm</a:t>
            </a:r>
          </a:p>
        </p:txBody>
      </p:sp>
      <p:pic>
        <p:nvPicPr>
          <p:cNvPr id="4" name="Hình ảnh 3" descr="Ảnh có chứa văn bản, đồ chơi, đồ họa véc-tơ, danh thiếp&#10;&#10;Mô tả được tạo tự động"/>
          <p:cNvPicPr>
            <a:picLocks noChangeAspect="1"/>
          </p:cNvPicPr>
          <p:nvPr/>
        </p:nvPicPr>
        <p:blipFill>
          <a:blip r:embed="rId3"/>
          <a:stretch>
            <a:fillRect/>
          </a:stretch>
        </p:blipFill>
        <p:spPr>
          <a:xfrm>
            <a:off x="7273931" y="2870275"/>
            <a:ext cx="4281733" cy="3789859"/>
          </a:xfrm>
          <a:prstGeom prst="rect">
            <a:avLst/>
          </a:prstGeom>
        </p:spPr>
      </p:pic>
      <p:grpSp>
        <p:nvGrpSpPr>
          <p:cNvPr id="14" name="Group 2"/>
          <p:cNvGrpSpPr/>
          <p:nvPr/>
        </p:nvGrpSpPr>
        <p:grpSpPr>
          <a:xfrm>
            <a:off x="2721935" y="2349126"/>
            <a:ext cx="5682904" cy="2907061"/>
            <a:chOff x="7962634" y="4022549"/>
            <a:chExt cx="3304011" cy="1850571"/>
          </a:xfrm>
        </p:grpSpPr>
        <p:pic>
          <p:nvPicPr>
            <p:cNvPr id="15" name="Picture 5" descr="Shape, rectangle&#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p:cNvSpPr txBox="1"/>
            <p:nvPr/>
          </p:nvSpPr>
          <p:spPr>
            <a:xfrm>
              <a:off x="8141798" y="4386187"/>
              <a:ext cx="2945684" cy="1103623"/>
            </a:xfrm>
            <a:prstGeom prst="rect">
              <a:avLst/>
            </a:prstGeom>
            <a:noFill/>
          </p:spPr>
          <p:txBody>
            <a:bodyPr wrap="square" rtlCol="0">
              <a:spAutoFit/>
            </a:bodyPr>
            <a:lstStyle/>
            <a:p>
              <a:pPr algn="ctr" defTabSz="1219200">
                <a:defRPr/>
              </a:pPr>
              <a:r>
                <a:rPr lang="en-US" sz="10665" dirty="0">
                  <a:solidFill>
                    <a:srgbClr val="FFFFFF"/>
                  </a:solidFill>
                  <a:cs typeface="Arial" panose="020B0604020202020204"/>
                  <a:sym typeface="Arial" panose="020B0604020202020204"/>
                </a:rPr>
                <a:t>25 500</a:t>
              </a:r>
            </a:p>
          </p:txBody>
        </p:sp>
      </p:grpSp>
    </p:spTree>
    <p:extLst>
      <p:ext uri="{BB962C8B-B14F-4D97-AF65-F5344CB8AC3E}">
        <p14:creationId xmlns:p14="http://schemas.microsoft.com/office/powerpoint/2010/main" val="679533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50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p:cNvGrpSpPr/>
          <p:nvPr/>
        </p:nvGrpSpPr>
        <p:grpSpPr>
          <a:xfrm flipH="1">
            <a:off x="914402" y="462798"/>
            <a:ext cx="10710777" cy="5932404"/>
            <a:chOff x="685801" y="400050"/>
            <a:chExt cx="8033083" cy="4449303"/>
          </a:xfrm>
        </p:grpSpPr>
        <p:sp>
          <p:nvSpPr>
            <p:cNvPr id="10" name="Hình chữ nhật: Góc Tròn 1"/>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1" fmla="*/ 493295 w 7928810"/>
                <a:gd name="connsiteY0-2" fmla="*/ 1526019 h 4030579"/>
                <a:gd name="connsiteX1-3" fmla="*/ 671777 w 7928810"/>
                <a:gd name="connsiteY1-4" fmla="*/ 0 h 4030579"/>
                <a:gd name="connsiteX2-5" fmla="*/ 7257033 w 7928810"/>
                <a:gd name="connsiteY2-6" fmla="*/ 0 h 4030579"/>
                <a:gd name="connsiteX3-7" fmla="*/ 7928810 w 7928810"/>
                <a:gd name="connsiteY3-8" fmla="*/ 671777 h 4030579"/>
                <a:gd name="connsiteX4-9" fmla="*/ 7928810 w 7928810"/>
                <a:gd name="connsiteY4-10" fmla="*/ 3358802 h 4030579"/>
                <a:gd name="connsiteX5-11" fmla="*/ 7257033 w 7928810"/>
                <a:gd name="connsiteY5-12" fmla="*/ 4030579 h 4030579"/>
                <a:gd name="connsiteX6-13" fmla="*/ 671777 w 7928810"/>
                <a:gd name="connsiteY6-14" fmla="*/ 4030579 h 4030579"/>
                <a:gd name="connsiteX7-15" fmla="*/ 0 w 7928810"/>
                <a:gd name="connsiteY7-16" fmla="*/ 3358802 h 4030579"/>
                <a:gd name="connsiteX8-17" fmla="*/ 493295 w 7928810"/>
                <a:gd name="connsiteY8-18" fmla="*/ 1526019 h 4030579"/>
                <a:gd name="connsiteX0-19" fmla="*/ 493295 w 7928810"/>
                <a:gd name="connsiteY0-20" fmla="*/ 1838840 h 4343400"/>
                <a:gd name="connsiteX1-21" fmla="*/ 647714 w 7928810"/>
                <a:gd name="connsiteY1-22" fmla="*/ 0 h 4343400"/>
                <a:gd name="connsiteX2-23" fmla="*/ 7257033 w 7928810"/>
                <a:gd name="connsiteY2-24" fmla="*/ 312821 h 4343400"/>
                <a:gd name="connsiteX3-25" fmla="*/ 7928810 w 7928810"/>
                <a:gd name="connsiteY3-26" fmla="*/ 984598 h 4343400"/>
                <a:gd name="connsiteX4-27" fmla="*/ 7928810 w 7928810"/>
                <a:gd name="connsiteY4-28" fmla="*/ 3671623 h 4343400"/>
                <a:gd name="connsiteX5-29" fmla="*/ 7257033 w 7928810"/>
                <a:gd name="connsiteY5-30" fmla="*/ 4343400 h 4343400"/>
                <a:gd name="connsiteX6-31" fmla="*/ 671777 w 7928810"/>
                <a:gd name="connsiteY6-32" fmla="*/ 4343400 h 4343400"/>
                <a:gd name="connsiteX7-33" fmla="*/ 0 w 7928810"/>
                <a:gd name="connsiteY7-34" fmla="*/ 3671623 h 4343400"/>
                <a:gd name="connsiteX8-35" fmla="*/ 493295 w 7928810"/>
                <a:gd name="connsiteY8-36" fmla="*/ 1838840 h 4343400"/>
                <a:gd name="connsiteX0-37" fmla="*/ 493295 w 7928810"/>
                <a:gd name="connsiteY0-38" fmla="*/ 1838840 h 4343400"/>
                <a:gd name="connsiteX1-39" fmla="*/ 647714 w 7928810"/>
                <a:gd name="connsiteY1-40" fmla="*/ 0 h 4343400"/>
                <a:gd name="connsiteX2-41" fmla="*/ 7160781 w 7928810"/>
                <a:gd name="connsiteY2-42" fmla="*/ 0 h 4343400"/>
                <a:gd name="connsiteX3-43" fmla="*/ 7928810 w 7928810"/>
                <a:gd name="connsiteY3-44" fmla="*/ 984598 h 4343400"/>
                <a:gd name="connsiteX4-45" fmla="*/ 7928810 w 7928810"/>
                <a:gd name="connsiteY4-46" fmla="*/ 3671623 h 4343400"/>
                <a:gd name="connsiteX5-47" fmla="*/ 7257033 w 7928810"/>
                <a:gd name="connsiteY5-48" fmla="*/ 4343400 h 4343400"/>
                <a:gd name="connsiteX6-49" fmla="*/ 671777 w 7928810"/>
                <a:gd name="connsiteY6-50" fmla="*/ 4343400 h 4343400"/>
                <a:gd name="connsiteX7-51" fmla="*/ 0 w 7928810"/>
                <a:gd name="connsiteY7-52" fmla="*/ 3671623 h 4343400"/>
                <a:gd name="connsiteX8-53" fmla="*/ 493295 w 7928810"/>
                <a:gd name="connsiteY8-54" fmla="*/ 1838840 h 4343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sym typeface="Arial" panose="020B0604020202020204"/>
              </a:endParaRPr>
            </a:p>
          </p:txBody>
        </p:sp>
        <p:sp>
          <p:nvSpPr>
            <p:cNvPr id="11" name="Hình chữ nhật: Góc Tròn 1"/>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sym typeface="Arial" panose="020B0604020202020204"/>
              </a:endParaRPr>
            </a:p>
          </p:txBody>
        </p:sp>
      </p:grpSp>
      <p:grpSp>
        <p:nvGrpSpPr>
          <p:cNvPr id="6" name="Group 2"/>
          <p:cNvGrpSpPr/>
          <p:nvPr/>
        </p:nvGrpSpPr>
        <p:grpSpPr>
          <a:xfrm>
            <a:off x="3245295" y="2382447"/>
            <a:ext cx="5159544" cy="2907061"/>
            <a:chOff x="7962634" y="4022549"/>
            <a:chExt cx="3304011" cy="1850571"/>
          </a:xfrm>
        </p:grpSpPr>
        <p:pic>
          <p:nvPicPr>
            <p:cNvPr id="7" name="Picture 5" descr="Shape, rectangle&#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p:cNvSpPr txBox="1"/>
            <p:nvPr/>
          </p:nvSpPr>
          <p:spPr>
            <a:xfrm>
              <a:off x="8141798" y="4386187"/>
              <a:ext cx="2945684" cy="1103623"/>
            </a:xfrm>
            <a:prstGeom prst="rect">
              <a:avLst/>
            </a:prstGeom>
            <a:noFill/>
          </p:spPr>
          <p:txBody>
            <a:bodyPr wrap="square" rtlCol="0">
              <a:spAutoFit/>
            </a:bodyPr>
            <a:lstStyle/>
            <a:p>
              <a:pPr algn="ctr" defTabSz="1219200">
                <a:defRPr/>
              </a:pPr>
              <a:r>
                <a:rPr lang="en-US" sz="10665" dirty="0">
                  <a:solidFill>
                    <a:srgbClr val="FFFFFF"/>
                  </a:solidFill>
                  <a:cs typeface="Arial" panose="020B0604020202020204"/>
                  <a:sym typeface="Arial" panose="020B0604020202020204"/>
                </a:rPr>
                <a:t>.?.</a:t>
              </a:r>
            </a:p>
          </p:txBody>
        </p:sp>
      </p:grpSp>
      <p:sp>
        <p:nvSpPr>
          <p:cNvPr id="2" name="Hộp Văn bản 1"/>
          <p:cNvSpPr txBox="1"/>
          <p:nvPr/>
        </p:nvSpPr>
        <p:spPr>
          <a:xfrm>
            <a:off x="1775637" y="818752"/>
            <a:ext cx="8676168" cy="1754326"/>
          </a:xfrm>
          <a:prstGeom prst="rect">
            <a:avLst/>
          </a:prstGeom>
          <a:noFill/>
        </p:spPr>
        <p:txBody>
          <a:bodyPr wrap="square" rtlCol="0">
            <a:spAutoFit/>
          </a:bodyPr>
          <a:lstStyle/>
          <a:p>
            <a:pPr algn="ctr" defTabSz="1219200">
              <a:buClr>
                <a:srgbClr val="000000"/>
              </a:buClr>
            </a:pPr>
            <a:r>
              <a:rPr lang="vi-VN" sz="5400" b="1" kern="0" dirty="0">
                <a:solidFill>
                  <a:srgbClr val="964618"/>
                </a:solidFill>
                <a:cs typeface="Arial" panose="020B0604020202020204"/>
                <a:sym typeface="Arial" panose="020B0604020202020204"/>
              </a:rPr>
              <a:t>Viết số: Bốn mươi bảy nghìn sáu trăm linh năm</a:t>
            </a:r>
          </a:p>
        </p:txBody>
      </p:sp>
      <p:pic>
        <p:nvPicPr>
          <p:cNvPr id="4" name="Hình ảnh 3" descr="Ảnh có chứa văn bản, đồ chơi, đồ họa véc-tơ, danh thiếp&#10;&#10;Mô tả được tạo tự động"/>
          <p:cNvPicPr>
            <a:picLocks noChangeAspect="1"/>
          </p:cNvPicPr>
          <p:nvPr/>
        </p:nvPicPr>
        <p:blipFill>
          <a:blip r:embed="rId3"/>
          <a:stretch>
            <a:fillRect/>
          </a:stretch>
        </p:blipFill>
        <p:spPr>
          <a:xfrm>
            <a:off x="7273931" y="2870275"/>
            <a:ext cx="4281733" cy="3789859"/>
          </a:xfrm>
          <a:prstGeom prst="rect">
            <a:avLst/>
          </a:prstGeom>
        </p:spPr>
      </p:pic>
      <p:grpSp>
        <p:nvGrpSpPr>
          <p:cNvPr id="14" name="Group 2"/>
          <p:cNvGrpSpPr/>
          <p:nvPr/>
        </p:nvGrpSpPr>
        <p:grpSpPr>
          <a:xfrm>
            <a:off x="3245295" y="2349126"/>
            <a:ext cx="5159544" cy="2907061"/>
            <a:chOff x="7962634" y="4022549"/>
            <a:chExt cx="3304011" cy="1850571"/>
          </a:xfrm>
        </p:grpSpPr>
        <p:pic>
          <p:nvPicPr>
            <p:cNvPr id="15" name="Picture 5" descr="Shape, rectangle&#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p:cNvSpPr txBox="1"/>
            <p:nvPr/>
          </p:nvSpPr>
          <p:spPr>
            <a:xfrm>
              <a:off x="8141798" y="4386187"/>
              <a:ext cx="2945684" cy="1103623"/>
            </a:xfrm>
            <a:prstGeom prst="rect">
              <a:avLst/>
            </a:prstGeom>
            <a:noFill/>
          </p:spPr>
          <p:txBody>
            <a:bodyPr wrap="square" rtlCol="0">
              <a:spAutoFit/>
            </a:bodyPr>
            <a:lstStyle/>
            <a:p>
              <a:pPr algn="ctr" defTabSz="1219200">
                <a:defRPr/>
              </a:pPr>
              <a:r>
                <a:rPr lang="en-US" sz="10665" dirty="0">
                  <a:solidFill>
                    <a:srgbClr val="FFFFFF"/>
                  </a:solidFill>
                  <a:cs typeface="Arial" panose="020B0604020202020204"/>
                  <a:sym typeface="Arial" panose="020B0604020202020204"/>
                </a:rPr>
                <a:t>77 605</a:t>
              </a:r>
            </a:p>
          </p:txBody>
        </p:sp>
      </p:grpSp>
    </p:spTree>
    <p:extLst>
      <p:ext uri="{BB962C8B-B14F-4D97-AF65-F5344CB8AC3E}">
        <p14:creationId xmlns:p14="http://schemas.microsoft.com/office/powerpoint/2010/main" val="4032686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50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p:cNvGrpSpPr/>
          <p:nvPr/>
        </p:nvGrpSpPr>
        <p:grpSpPr>
          <a:xfrm flipH="1">
            <a:off x="914402" y="462798"/>
            <a:ext cx="10710777" cy="5932404"/>
            <a:chOff x="685801" y="400050"/>
            <a:chExt cx="8033083" cy="4449303"/>
          </a:xfrm>
        </p:grpSpPr>
        <p:sp>
          <p:nvSpPr>
            <p:cNvPr id="10" name="Hình chữ nhật: Góc Tròn 1"/>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1" fmla="*/ 493295 w 7928810"/>
                <a:gd name="connsiteY0-2" fmla="*/ 1526019 h 4030579"/>
                <a:gd name="connsiteX1-3" fmla="*/ 671777 w 7928810"/>
                <a:gd name="connsiteY1-4" fmla="*/ 0 h 4030579"/>
                <a:gd name="connsiteX2-5" fmla="*/ 7257033 w 7928810"/>
                <a:gd name="connsiteY2-6" fmla="*/ 0 h 4030579"/>
                <a:gd name="connsiteX3-7" fmla="*/ 7928810 w 7928810"/>
                <a:gd name="connsiteY3-8" fmla="*/ 671777 h 4030579"/>
                <a:gd name="connsiteX4-9" fmla="*/ 7928810 w 7928810"/>
                <a:gd name="connsiteY4-10" fmla="*/ 3358802 h 4030579"/>
                <a:gd name="connsiteX5-11" fmla="*/ 7257033 w 7928810"/>
                <a:gd name="connsiteY5-12" fmla="*/ 4030579 h 4030579"/>
                <a:gd name="connsiteX6-13" fmla="*/ 671777 w 7928810"/>
                <a:gd name="connsiteY6-14" fmla="*/ 4030579 h 4030579"/>
                <a:gd name="connsiteX7-15" fmla="*/ 0 w 7928810"/>
                <a:gd name="connsiteY7-16" fmla="*/ 3358802 h 4030579"/>
                <a:gd name="connsiteX8-17" fmla="*/ 493295 w 7928810"/>
                <a:gd name="connsiteY8-18" fmla="*/ 1526019 h 4030579"/>
                <a:gd name="connsiteX0-19" fmla="*/ 493295 w 7928810"/>
                <a:gd name="connsiteY0-20" fmla="*/ 1838840 h 4343400"/>
                <a:gd name="connsiteX1-21" fmla="*/ 647714 w 7928810"/>
                <a:gd name="connsiteY1-22" fmla="*/ 0 h 4343400"/>
                <a:gd name="connsiteX2-23" fmla="*/ 7257033 w 7928810"/>
                <a:gd name="connsiteY2-24" fmla="*/ 312821 h 4343400"/>
                <a:gd name="connsiteX3-25" fmla="*/ 7928810 w 7928810"/>
                <a:gd name="connsiteY3-26" fmla="*/ 984598 h 4343400"/>
                <a:gd name="connsiteX4-27" fmla="*/ 7928810 w 7928810"/>
                <a:gd name="connsiteY4-28" fmla="*/ 3671623 h 4343400"/>
                <a:gd name="connsiteX5-29" fmla="*/ 7257033 w 7928810"/>
                <a:gd name="connsiteY5-30" fmla="*/ 4343400 h 4343400"/>
                <a:gd name="connsiteX6-31" fmla="*/ 671777 w 7928810"/>
                <a:gd name="connsiteY6-32" fmla="*/ 4343400 h 4343400"/>
                <a:gd name="connsiteX7-33" fmla="*/ 0 w 7928810"/>
                <a:gd name="connsiteY7-34" fmla="*/ 3671623 h 4343400"/>
                <a:gd name="connsiteX8-35" fmla="*/ 493295 w 7928810"/>
                <a:gd name="connsiteY8-36" fmla="*/ 1838840 h 4343400"/>
                <a:gd name="connsiteX0-37" fmla="*/ 493295 w 7928810"/>
                <a:gd name="connsiteY0-38" fmla="*/ 1838840 h 4343400"/>
                <a:gd name="connsiteX1-39" fmla="*/ 647714 w 7928810"/>
                <a:gd name="connsiteY1-40" fmla="*/ 0 h 4343400"/>
                <a:gd name="connsiteX2-41" fmla="*/ 7160781 w 7928810"/>
                <a:gd name="connsiteY2-42" fmla="*/ 0 h 4343400"/>
                <a:gd name="connsiteX3-43" fmla="*/ 7928810 w 7928810"/>
                <a:gd name="connsiteY3-44" fmla="*/ 984598 h 4343400"/>
                <a:gd name="connsiteX4-45" fmla="*/ 7928810 w 7928810"/>
                <a:gd name="connsiteY4-46" fmla="*/ 3671623 h 4343400"/>
                <a:gd name="connsiteX5-47" fmla="*/ 7257033 w 7928810"/>
                <a:gd name="connsiteY5-48" fmla="*/ 4343400 h 4343400"/>
                <a:gd name="connsiteX6-49" fmla="*/ 671777 w 7928810"/>
                <a:gd name="connsiteY6-50" fmla="*/ 4343400 h 4343400"/>
                <a:gd name="connsiteX7-51" fmla="*/ 0 w 7928810"/>
                <a:gd name="connsiteY7-52" fmla="*/ 3671623 h 4343400"/>
                <a:gd name="connsiteX8-53" fmla="*/ 493295 w 7928810"/>
                <a:gd name="connsiteY8-54" fmla="*/ 1838840 h 4343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sym typeface="Arial" panose="020B0604020202020204"/>
              </a:endParaRPr>
            </a:p>
          </p:txBody>
        </p:sp>
        <p:sp>
          <p:nvSpPr>
            <p:cNvPr id="11" name="Hình chữ nhật: Góc Tròn 1"/>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sym typeface="Arial" panose="020B0604020202020204"/>
              </a:endParaRPr>
            </a:p>
          </p:txBody>
        </p:sp>
      </p:grpSp>
      <p:grpSp>
        <p:nvGrpSpPr>
          <p:cNvPr id="6" name="Group 2"/>
          <p:cNvGrpSpPr/>
          <p:nvPr/>
        </p:nvGrpSpPr>
        <p:grpSpPr>
          <a:xfrm>
            <a:off x="3245295" y="2382447"/>
            <a:ext cx="5159544" cy="2907061"/>
            <a:chOff x="7962634" y="4022549"/>
            <a:chExt cx="3304011" cy="1850571"/>
          </a:xfrm>
        </p:grpSpPr>
        <p:pic>
          <p:nvPicPr>
            <p:cNvPr id="7" name="Picture 5" descr="Shape, rectangle&#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p:cNvSpPr txBox="1"/>
            <p:nvPr/>
          </p:nvSpPr>
          <p:spPr>
            <a:xfrm>
              <a:off x="8141798" y="4386187"/>
              <a:ext cx="2945684" cy="1103623"/>
            </a:xfrm>
            <a:prstGeom prst="rect">
              <a:avLst/>
            </a:prstGeom>
            <a:noFill/>
          </p:spPr>
          <p:txBody>
            <a:bodyPr wrap="square" rtlCol="0">
              <a:spAutoFit/>
            </a:bodyPr>
            <a:lstStyle/>
            <a:p>
              <a:pPr algn="ctr" defTabSz="1219200">
                <a:defRPr/>
              </a:pPr>
              <a:r>
                <a:rPr lang="en-US" sz="10665" dirty="0">
                  <a:solidFill>
                    <a:srgbClr val="FFFFFF"/>
                  </a:solidFill>
                  <a:cs typeface="Arial" panose="020B0604020202020204"/>
                  <a:sym typeface="Arial" panose="020B0604020202020204"/>
                </a:rPr>
                <a:t>.?.</a:t>
              </a:r>
            </a:p>
          </p:txBody>
        </p:sp>
      </p:grpSp>
      <p:sp>
        <p:nvSpPr>
          <p:cNvPr id="2" name="Hộp Văn bản 1"/>
          <p:cNvSpPr txBox="1"/>
          <p:nvPr/>
        </p:nvSpPr>
        <p:spPr>
          <a:xfrm>
            <a:off x="1658679" y="1010138"/>
            <a:ext cx="8782493" cy="1754326"/>
          </a:xfrm>
          <a:prstGeom prst="rect">
            <a:avLst/>
          </a:prstGeom>
          <a:noFill/>
        </p:spPr>
        <p:txBody>
          <a:bodyPr wrap="square" rtlCol="0">
            <a:spAutoFit/>
          </a:bodyPr>
          <a:lstStyle/>
          <a:p>
            <a:pPr algn="ctr" defTabSz="1219200">
              <a:buClr>
                <a:srgbClr val="000000"/>
              </a:buClr>
            </a:pPr>
            <a:r>
              <a:rPr lang="vi-VN" sz="5400" b="1" kern="0" dirty="0">
                <a:solidFill>
                  <a:srgbClr val="964618"/>
                </a:solidFill>
                <a:cs typeface="Arial" panose="020B0604020202020204"/>
                <a:sym typeface="Arial" panose="020B0604020202020204"/>
              </a:rPr>
              <a:t>Viết số: </a:t>
            </a:r>
            <a:r>
              <a:rPr lang="en-US" sz="5400" b="1" kern="0" dirty="0" err="1">
                <a:solidFill>
                  <a:srgbClr val="964618"/>
                </a:solidFill>
                <a:cs typeface="Arial" panose="020B0604020202020204"/>
                <a:sym typeface="Arial" panose="020B0604020202020204"/>
              </a:rPr>
              <a:t>Chín</a:t>
            </a:r>
            <a:r>
              <a:rPr lang="vi-VN" sz="5400" b="1" kern="0" dirty="0">
                <a:solidFill>
                  <a:srgbClr val="964618"/>
                </a:solidFill>
                <a:cs typeface="Arial" panose="020B0604020202020204"/>
                <a:sym typeface="Arial" panose="020B0604020202020204"/>
              </a:rPr>
              <a:t> mươi </a:t>
            </a:r>
            <a:r>
              <a:rPr lang="en-US" sz="5400" b="1" kern="0" dirty="0" err="1">
                <a:solidFill>
                  <a:srgbClr val="964618"/>
                </a:solidFill>
                <a:cs typeface="Arial" panose="020B0604020202020204"/>
                <a:sym typeface="Arial" panose="020B0604020202020204"/>
              </a:rPr>
              <a:t>tám</a:t>
            </a:r>
            <a:r>
              <a:rPr lang="vi-VN" sz="5400" b="1" kern="0" dirty="0">
                <a:solidFill>
                  <a:srgbClr val="964618"/>
                </a:solidFill>
                <a:cs typeface="Arial" panose="020B0604020202020204"/>
                <a:sym typeface="Arial" panose="020B0604020202020204"/>
              </a:rPr>
              <a:t> nghìn </a:t>
            </a:r>
            <a:r>
              <a:rPr lang="en-US" sz="5400" b="1" kern="0" dirty="0" err="1">
                <a:solidFill>
                  <a:srgbClr val="964618"/>
                </a:solidFill>
                <a:cs typeface="Arial" panose="020B0604020202020204"/>
                <a:sym typeface="Arial" panose="020B0604020202020204"/>
              </a:rPr>
              <a:t>năm</a:t>
            </a:r>
            <a:r>
              <a:rPr lang="vi-VN" sz="5400" b="1" kern="0" dirty="0">
                <a:solidFill>
                  <a:srgbClr val="964618"/>
                </a:solidFill>
                <a:cs typeface="Arial" panose="020B0604020202020204"/>
                <a:sym typeface="Arial" panose="020B0604020202020204"/>
              </a:rPr>
              <a:t> trăm linh </a:t>
            </a:r>
            <a:r>
              <a:rPr lang="en-US" sz="5400" b="1" kern="0" dirty="0" err="1">
                <a:solidFill>
                  <a:srgbClr val="964618"/>
                </a:solidFill>
                <a:cs typeface="Arial" panose="020B0604020202020204"/>
                <a:sym typeface="Arial" panose="020B0604020202020204"/>
              </a:rPr>
              <a:t>hai</a:t>
            </a:r>
            <a:endParaRPr lang="vi-VN" sz="5400" b="1" kern="0" dirty="0">
              <a:solidFill>
                <a:srgbClr val="964618"/>
              </a:solidFill>
              <a:cs typeface="Arial" panose="020B0604020202020204"/>
              <a:sym typeface="Arial" panose="020B0604020202020204"/>
            </a:endParaRPr>
          </a:p>
        </p:txBody>
      </p:sp>
      <p:pic>
        <p:nvPicPr>
          <p:cNvPr id="4" name="Hình ảnh 3" descr="Ảnh có chứa văn bản, đồ chơi, đồ họa véc-tơ, danh thiếp&#10;&#10;Mô tả được tạo tự động"/>
          <p:cNvPicPr>
            <a:picLocks noChangeAspect="1"/>
          </p:cNvPicPr>
          <p:nvPr/>
        </p:nvPicPr>
        <p:blipFill>
          <a:blip r:embed="rId3"/>
          <a:stretch>
            <a:fillRect/>
          </a:stretch>
        </p:blipFill>
        <p:spPr>
          <a:xfrm>
            <a:off x="7273931" y="2870275"/>
            <a:ext cx="4281733" cy="3789859"/>
          </a:xfrm>
          <a:prstGeom prst="rect">
            <a:avLst/>
          </a:prstGeom>
        </p:spPr>
      </p:pic>
      <p:grpSp>
        <p:nvGrpSpPr>
          <p:cNvPr id="14" name="Group 2"/>
          <p:cNvGrpSpPr/>
          <p:nvPr/>
        </p:nvGrpSpPr>
        <p:grpSpPr>
          <a:xfrm>
            <a:off x="3245295" y="2382447"/>
            <a:ext cx="5159544" cy="2907061"/>
            <a:chOff x="7962634" y="4022549"/>
            <a:chExt cx="3304011" cy="1850571"/>
          </a:xfrm>
        </p:grpSpPr>
        <p:pic>
          <p:nvPicPr>
            <p:cNvPr id="15" name="Picture 5" descr="Shape, rectangle&#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p:cNvSpPr txBox="1"/>
            <p:nvPr/>
          </p:nvSpPr>
          <p:spPr>
            <a:xfrm>
              <a:off x="8141798" y="4386187"/>
              <a:ext cx="2945684" cy="1103623"/>
            </a:xfrm>
            <a:prstGeom prst="rect">
              <a:avLst/>
            </a:prstGeom>
            <a:noFill/>
          </p:spPr>
          <p:txBody>
            <a:bodyPr wrap="square" rtlCol="0">
              <a:spAutoFit/>
            </a:bodyPr>
            <a:lstStyle/>
            <a:p>
              <a:pPr algn="ctr" defTabSz="1219200">
                <a:defRPr/>
              </a:pPr>
              <a:r>
                <a:rPr lang="en-US" sz="10665" dirty="0">
                  <a:solidFill>
                    <a:srgbClr val="FFFFFF"/>
                  </a:solidFill>
                  <a:cs typeface="Arial" panose="020B0604020202020204"/>
                  <a:sym typeface="Arial" panose="020B0604020202020204"/>
                </a:rPr>
                <a:t>98 502</a:t>
              </a:r>
            </a:p>
          </p:txBody>
        </p:sp>
      </p:grpSp>
    </p:spTree>
    <p:extLst>
      <p:ext uri="{BB962C8B-B14F-4D97-AF65-F5344CB8AC3E}">
        <p14:creationId xmlns:p14="http://schemas.microsoft.com/office/powerpoint/2010/main" val="14662400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50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35695" y="1451739"/>
            <a:ext cx="7480440" cy="2310584"/>
          </a:xfrm>
          <a:prstGeom prst="rect">
            <a:avLst/>
          </a:prstGeom>
        </p:spPr>
      </p:pic>
      <p:grpSp>
        <p:nvGrpSpPr>
          <p:cNvPr id="3" name="Group 2"/>
          <p:cNvGrpSpPr/>
          <p:nvPr/>
        </p:nvGrpSpPr>
        <p:grpSpPr>
          <a:xfrm>
            <a:off x="297442" y="1103640"/>
            <a:ext cx="2354690" cy="3578314"/>
            <a:chOff x="111884" y="1341945"/>
            <a:chExt cx="2354690" cy="3578314"/>
          </a:xfrm>
        </p:grpSpPr>
        <p:pic>
          <p:nvPicPr>
            <p:cNvPr id="4" name="그림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97760" y="1751589"/>
              <a:ext cx="3173977" cy="2354690"/>
            </a:xfrm>
            <a:prstGeom prst="rect">
              <a:avLst/>
            </a:prstGeom>
          </p:spPr>
        </p:pic>
        <p:sp>
          <p:nvSpPr>
            <p:cNvPr id="5" name="TextBox 4"/>
            <p:cNvSpPr txBox="1"/>
            <p:nvPr/>
          </p:nvSpPr>
          <p:spPr>
            <a:xfrm>
              <a:off x="244975" y="4137066"/>
              <a:ext cx="2113737" cy="783193"/>
            </a:xfrm>
            <a:prstGeom prst="roundRect">
              <a:avLst/>
            </a:prstGeom>
            <a:solidFill>
              <a:schemeClr val="bg1"/>
            </a:solidFill>
            <a:ln w="19050">
              <a:solidFill>
                <a:schemeClr val="tx1"/>
              </a:solidFill>
              <a:prstDash val="solid"/>
            </a:ln>
          </p:spPr>
          <p:txBody>
            <a:bodyPr wrap="square" rtlCol="0" anchor="ctr" anchorCtr="0">
              <a:spAutoFit/>
            </a:bodyPr>
            <a:lstStyle/>
            <a:p>
              <a:pPr marL="0" marR="0" lvl="0" indent="0" algn="ctr" defTabSz="914400" rtl="0" eaLnBrk="1" fontAlgn="auto" latinLnBrk="1" hangingPunct="1">
                <a:lnSpc>
                  <a:spcPct val="100000"/>
                </a:lnSpc>
                <a:spcBef>
                  <a:spcPts val="0"/>
                </a:spcBef>
                <a:spcAft>
                  <a:spcPts val="0"/>
                </a:spcAft>
                <a:buClrTx/>
                <a:buSzTx/>
                <a:buFontTx/>
                <a:buNone/>
                <a:defRPr/>
              </a:pPr>
              <a:r>
                <a:rPr kumimoji="0" lang="en-US" altLang="ko-KR" sz="4000" b="1" i="0" u="none" strike="noStrike" kern="1200" cap="none" spc="0" normalizeH="0" baseline="0" noProof="0" dirty="0">
                  <a:ln w="3175">
                    <a:solidFill>
                      <a:prstClr val="black"/>
                    </a:solidFill>
                  </a:ln>
                  <a:solidFill>
                    <a:srgbClr val="0070C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BÀI 10</a:t>
              </a:r>
              <a:endParaRPr kumimoji="0" lang="ko-KR" altLang="en-US" sz="4000" b="1" i="0" u="none" strike="noStrike" kern="1200" cap="none" spc="0" normalizeH="0" baseline="0" noProof="0" dirty="0">
                <a:ln w="3175">
                  <a:solidFill>
                    <a:prstClr val="black"/>
                  </a:solidFill>
                </a:ln>
                <a:solidFill>
                  <a:srgbClr val="0070C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93681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58598" y="2475654"/>
            <a:ext cx="6559865" cy="2353260"/>
          </a:xfrm>
          <a:prstGeom prst="rect">
            <a:avLst/>
          </a:prstGeom>
        </p:spPr>
      </p:pic>
    </p:spTree>
    <p:extLst>
      <p:ext uri="{BB962C8B-B14F-4D97-AF65-F5344CB8AC3E}">
        <p14:creationId xmlns:p14="http://schemas.microsoft.com/office/powerpoint/2010/main" val="64705302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723679" y="396488"/>
            <a:ext cx="2679440" cy="1339720"/>
          </a:xfrm>
          <a:prstGeom prst="rect">
            <a:avLst/>
          </a:prstGeom>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2640946" y="2030820"/>
            <a:ext cx="6578036" cy="3038585"/>
          </a:xfrm>
          <a:prstGeom prst="rect">
            <a:avLst/>
          </a:prstGeom>
          <a:ln>
            <a:noFill/>
          </a:ln>
          <a:effectLst>
            <a:softEdge rad="112500"/>
          </a:effectLst>
        </p:spPr>
      </p:pic>
      <p:sp>
        <p:nvSpPr>
          <p:cNvPr id="5" name="Speech Bubble: Rectangle with Corners Rounded 4"/>
          <p:cNvSpPr/>
          <p:nvPr/>
        </p:nvSpPr>
        <p:spPr>
          <a:xfrm>
            <a:off x="8048846" y="1307805"/>
            <a:ext cx="3136605" cy="1435396"/>
          </a:xfrm>
          <a:prstGeom prst="wedgeRoundRectCallout">
            <a:avLst>
              <a:gd name="adj1" fmla="val -28030"/>
              <a:gd name="adj2" fmla="val 87955"/>
              <a:gd name="adj3" fmla="val 16667"/>
            </a:avLst>
          </a:prstGeom>
          <a:ln w="57150">
            <a:solidFill>
              <a:schemeClr val="accent1"/>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sz="2800" b="1" dirty="0" err="1">
                <a:solidFill>
                  <a:srgbClr val="002060"/>
                </a:solidFill>
                <a:latin typeface="Cambria" panose="02040503050406030204" pitchFamily="18" charset="0"/>
                <a:ea typeface="Cambria" panose="02040503050406030204" pitchFamily="18" charset="0"/>
              </a:rPr>
              <a:t>Dân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thành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Cà</a:t>
            </a:r>
            <a:r>
              <a:rPr lang="en-US" sz="2800" b="1" dirty="0">
                <a:solidFill>
                  <a:srgbClr val="002060"/>
                </a:solidFill>
                <a:latin typeface="Cambria" panose="02040503050406030204" pitchFamily="18" charset="0"/>
                <a:ea typeface="Cambria" panose="02040503050406030204" pitchFamily="18" charset="0"/>
              </a:rPr>
              <a:t> Mau </a:t>
            </a:r>
            <a:r>
              <a:rPr lang="en-US" sz="2800" b="1" dirty="0" err="1">
                <a:solidFill>
                  <a:srgbClr val="002060"/>
                </a:solidFill>
                <a:latin typeface="Cambria" panose="02040503050406030204" pitchFamily="18" charset="0"/>
                <a:ea typeface="Cambria" panose="02040503050406030204" pitchFamily="18" charset="0"/>
              </a:rPr>
              <a:t>năm</a:t>
            </a:r>
            <a:r>
              <a:rPr lang="en-US" sz="2800" b="1" dirty="0">
                <a:solidFill>
                  <a:srgbClr val="002060"/>
                </a:solidFill>
                <a:latin typeface="Cambria" panose="02040503050406030204" pitchFamily="18" charset="0"/>
                <a:ea typeface="Cambria" panose="02040503050406030204" pitchFamily="18" charset="0"/>
              </a:rPr>
              <a:t> 2019 </a:t>
            </a:r>
            <a:r>
              <a:rPr lang="en-US" sz="2800" b="1" dirty="0" err="1">
                <a:solidFill>
                  <a:srgbClr val="002060"/>
                </a:solidFill>
                <a:latin typeface="Cambria" panose="02040503050406030204" pitchFamily="18" charset="0"/>
                <a:ea typeface="Cambria" panose="02040503050406030204" pitchFamily="18" charset="0"/>
              </a:rPr>
              <a:t>là</a:t>
            </a:r>
            <a:r>
              <a:rPr lang="en-US" sz="2800" b="1" dirty="0">
                <a:solidFill>
                  <a:srgbClr val="002060"/>
                </a:solidFill>
                <a:latin typeface="Cambria" panose="02040503050406030204" pitchFamily="18" charset="0"/>
                <a:ea typeface="Cambria" panose="02040503050406030204" pitchFamily="18" charset="0"/>
              </a:rPr>
              <a:t> 226 372 </a:t>
            </a:r>
            <a:r>
              <a:rPr lang="en-US" sz="2800" b="1" dirty="0" err="1">
                <a:solidFill>
                  <a:srgbClr val="002060"/>
                </a:solidFill>
                <a:latin typeface="Cambria" panose="02040503050406030204" pitchFamily="18" charset="0"/>
                <a:ea typeface="Cambria" panose="02040503050406030204" pitchFamily="18" charset="0"/>
              </a:rPr>
              <a:t>người</a:t>
            </a:r>
            <a:r>
              <a:rPr lang="en-US" sz="2800" b="1"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7461314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rganic Poultry Farm MK Campaign by Slidesgo">
  <a:themeElements>
    <a:clrScheme name="Simple Light">
      <a:dk1>
        <a:srgbClr val="083A52"/>
      </a:dk1>
      <a:lt1>
        <a:srgbClr val="FFFFFF"/>
      </a:lt1>
      <a:dk2>
        <a:srgbClr val="004F7A"/>
      </a:dk2>
      <a:lt2>
        <a:srgbClr val="DF3129"/>
      </a:lt2>
      <a:accent1>
        <a:srgbClr val="FFC200"/>
      </a:accent1>
      <a:accent2>
        <a:srgbClr val="964618"/>
      </a:accent2>
      <a:accent3>
        <a:srgbClr val="FDED00"/>
      </a:accent3>
      <a:accent4>
        <a:srgbClr val="B6E5EC"/>
      </a:accent4>
      <a:accent5>
        <a:srgbClr val="F17D13"/>
      </a:accent5>
      <a:accent6>
        <a:srgbClr val="A2CE40"/>
      </a:accent6>
      <a:hlink>
        <a:srgbClr val="042F43"/>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339</Words>
  <Application>Microsoft Office PowerPoint</Application>
  <PresentationFormat>Widescreen</PresentationFormat>
  <Paragraphs>84</Paragraphs>
  <Slides>14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#9Slide07 HoneyCream</vt:lpstr>
      <vt:lpstr>Arial</vt:lpstr>
      <vt:lpstr>Bebas Neue</vt:lpstr>
      <vt:lpstr>Calibri</vt:lpstr>
      <vt:lpstr>Cambria</vt:lpstr>
      <vt:lpstr>Inter</vt:lpstr>
      <vt:lpstr>Orelega One</vt:lpstr>
      <vt:lpstr>Rammetto One</vt:lpstr>
      <vt:lpstr>SVN-Poky's</vt:lpstr>
      <vt:lpstr>Times New Roman</vt:lpstr>
      <vt:lpstr>Organic Poultry Farm MK Campaign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4</cp:revision>
  <dcterms:created xsi:type="dcterms:W3CDTF">2024-10-12T14:41:36Z</dcterms:created>
  <dcterms:modified xsi:type="dcterms:W3CDTF">2024-10-12T14:51:15Z</dcterms:modified>
</cp:coreProperties>
</file>