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9" r:id="rId3"/>
    <p:sldId id="264" r:id="rId4"/>
    <p:sldId id="284" r:id="rId5"/>
    <p:sldId id="266" r:id="rId6"/>
    <p:sldId id="267" r:id="rId7"/>
    <p:sldId id="268" r:id="rId8"/>
    <p:sldId id="285" r:id="rId9"/>
    <p:sldId id="286" r:id="rId10"/>
    <p:sldId id="287" r:id="rId11"/>
    <p:sldId id="288" r:id="rId12"/>
    <p:sldId id="289" r:id="rId13"/>
    <p:sldId id="290" r:id="rId14"/>
    <p:sldId id="291" r:id="rId15"/>
    <p:sldId id="292" r:id="rId16"/>
    <p:sldId id="293" r:id="rId17"/>
    <p:sldId id="294" r:id="rId18"/>
    <p:sldId id="295" r:id="rId19"/>
    <p:sldId id="297" r:id="rId20"/>
    <p:sldId id="278"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BA81"/>
    <a:srgbClr val="E9E4B0"/>
    <a:srgbClr val="FDA628"/>
    <a:srgbClr val="EDEDD1"/>
    <a:srgbClr val="A27E5F"/>
    <a:srgbClr val="BDD7EE"/>
    <a:srgbClr val="F4B183"/>
    <a:srgbClr val="A9D18E"/>
    <a:srgbClr val="44546A"/>
    <a:srgbClr val="C2ED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29" autoAdjust="0"/>
    <p:restoredTop sz="94660"/>
  </p:normalViewPr>
  <p:slideViewPr>
    <p:cSldViewPr snapToGrid="0" showGuides="1">
      <p:cViewPr varScale="1">
        <p:scale>
          <a:sx n="90" d="100"/>
          <a:sy n="90" d="100"/>
        </p:scale>
        <p:origin x="600" y="58"/>
      </p:cViewPr>
      <p:guideLst>
        <p:guide orient="horz" pos="2137"/>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89A5C-3ED0-492D-8D16-84BBDB67DF6C}" type="datetimeFigureOut">
              <a:rPr lang="zh-CN" altLang="en-US" smtClean="0"/>
              <a:t>2024/11/16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60727-84BB-45C8-A4FB-AA547ED09602}" type="slidenum">
              <a:rPr lang="zh-CN" altLang="en-US" smtClean="0"/>
              <a:t>‹#›</a:t>
            </a:fld>
            <a:endParaRPr lang="zh-CN" altLang="en-US"/>
          </a:p>
        </p:txBody>
      </p:sp>
    </p:spTree>
    <p:extLst>
      <p:ext uri="{BB962C8B-B14F-4D97-AF65-F5344CB8AC3E}">
        <p14:creationId xmlns:p14="http://schemas.microsoft.com/office/powerpoint/2010/main" val="283900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fld id="{02D60727-84BB-45C8-A4FB-AA547ED09602}" type="slidenum">
              <a:rPr lang="zh-CN" altLang="en-US" smtClean="0"/>
              <a:t>1</a:t>
            </a:fld>
            <a:endParaRPr lang="zh-CN" altLang="en-US"/>
          </a:p>
        </p:txBody>
      </p:sp>
    </p:spTree>
    <p:extLst>
      <p:ext uri="{BB962C8B-B14F-4D97-AF65-F5344CB8AC3E}">
        <p14:creationId xmlns:p14="http://schemas.microsoft.com/office/powerpoint/2010/main" val="207121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141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262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15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587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604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4293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2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2592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8378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fld id="{02D60727-84BB-45C8-A4FB-AA547ED09602}" type="slidenum">
              <a:rPr lang="zh-CN" altLang="en-US" smtClean="0"/>
              <a:t>20</a:t>
            </a:fld>
            <a:endParaRPr lang="zh-CN" altLang="en-US"/>
          </a:p>
        </p:txBody>
      </p:sp>
    </p:spTree>
    <p:extLst>
      <p:ext uri="{BB962C8B-B14F-4D97-AF65-F5344CB8AC3E}">
        <p14:creationId xmlns:p14="http://schemas.microsoft.com/office/powerpoint/2010/main" val="4129818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2</a:t>
            </a:fld>
            <a:endParaRPr lang="zh-CN" altLang="en-US"/>
          </a:p>
        </p:txBody>
      </p:sp>
    </p:spTree>
    <p:extLst>
      <p:ext uri="{BB962C8B-B14F-4D97-AF65-F5344CB8AC3E}">
        <p14:creationId xmlns:p14="http://schemas.microsoft.com/office/powerpoint/2010/main" val="3542713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3</a:t>
            </a:fld>
            <a:endParaRPr lang="zh-CN" altLang="en-US"/>
          </a:p>
        </p:txBody>
      </p:sp>
    </p:spTree>
    <p:extLst>
      <p:ext uri="{BB962C8B-B14F-4D97-AF65-F5344CB8AC3E}">
        <p14:creationId xmlns:p14="http://schemas.microsoft.com/office/powerpoint/2010/main" val="4087311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99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2D60727-84BB-45C8-A4FB-AA547ED09602}" type="slidenum">
              <a:rPr lang="zh-CN" altLang="en-US" smtClean="0"/>
              <a:t>5</a:t>
            </a:fld>
            <a:endParaRPr lang="zh-CN" altLang="en-US"/>
          </a:p>
        </p:txBody>
      </p:sp>
    </p:spTree>
    <p:extLst>
      <p:ext uri="{BB962C8B-B14F-4D97-AF65-F5344CB8AC3E}">
        <p14:creationId xmlns:p14="http://schemas.microsoft.com/office/powerpoint/2010/main" val="293305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6</a:t>
            </a:fld>
            <a:endParaRPr lang="zh-CN" altLang="en-US"/>
          </a:p>
        </p:txBody>
      </p:sp>
    </p:spTree>
    <p:extLst>
      <p:ext uri="{BB962C8B-B14F-4D97-AF65-F5344CB8AC3E}">
        <p14:creationId xmlns:p14="http://schemas.microsoft.com/office/powerpoint/2010/main" val="366284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7</a:t>
            </a:fld>
            <a:endParaRPr lang="zh-CN" altLang="en-US"/>
          </a:p>
        </p:txBody>
      </p:sp>
    </p:spTree>
    <p:extLst>
      <p:ext uri="{BB962C8B-B14F-4D97-AF65-F5344CB8AC3E}">
        <p14:creationId xmlns:p14="http://schemas.microsoft.com/office/powerpoint/2010/main" val="900549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019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59337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CD05DE22-C2AD-48FD-9F2F-478EBDDAF9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1" y="213402"/>
            <a:ext cx="8426450" cy="2877612"/>
          </a:xfrm>
          <a:prstGeom prst="rect">
            <a:avLst/>
          </a:prstGeom>
        </p:spPr>
      </p:pic>
      <p:pic>
        <p:nvPicPr>
          <p:cNvPr id="17" name="图片 16">
            <a:extLst>
              <a:ext uri="{FF2B5EF4-FFF2-40B4-BE49-F238E27FC236}">
                <a16:creationId xmlns="" xmlns:a16="http://schemas.microsoft.com/office/drawing/2014/main" id="{A0889BC5-DD1D-4F47-931D-5008CEAA6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4" y="0"/>
            <a:ext cx="10220325" cy="1621394"/>
          </a:xfrm>
          <a:prstGeom prst="rect">
            <a:avLst/>
          </a:prstGeom>
        </p:spPr>
      </p:pic>
      <p:pic>
        <p:nvPicPr>
          <p:cNvPr id="5" name="图片 4">
            <a:extLst>
              <a:ext uri="{FF2B5EF4-FFF2-40B4-BE49-F238E27FC236}">
                <a16:creationId xmlns="" xmlns:a16="http://schemas.microsoft.com/office/drawing/2014/main" id="{DED6A3EC-1DCB-4E8F-8484-F14B066D08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4878" y="4743450"/>
            <a:ext cx="8977122" cy="1728788"/>
          </a:xfrm>
          <a:prstGeom prst="rect">
            <a:avLst/>
          </a:prstGeom>
        </p:spPr>
      </p:pic>
      <p:pic>
        <p:nvPicPr>
          <p:cNvPr id="7" name="图片 6">
            <a:extLst>
              <a:ext uri="{FF2B5EF4-FFF2-40B4-BE49-F238E27FC236}">
                <a16:creationId xmlns="" xmlns:a16="http://schemas.microsoft.com/office/drawing/2014/main" id="{B5A52C18-9C3E-43DE-A475-BA39EA2DEE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82277" y="4457414"/>
            <a:ext cx="9209723" cy="2300859"/>
          </a:xfrm>
          <a:prstGeom prst="rect">
            <a:avLst/>
          </a:prstGeom>
        </p:spPr>
      </p:pic>
      <p:pic>
        <p:nvPicPr>
          <p:cNvPr id="3" name="图片 2">
            <a:extLst>
              <a:ext uri="{FF2B5EF4-FFF2-40B4-BE49-F238E27FC236}">
                <a16:creationId xmlns="" xmlns:a16="http://schemas.microsoft.com/office/drawing/2014/main" id="{ADF1D882-A3BD-4D0A-8744-34D37B43269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82880" y="5486400"/>
            <a:ext cx="10309120" cy="1371600"/>
          </a:xfrm>
          <a:prstGeom prst="rect">
            <a:avLst/>
          </a:prstGeom>
        </p:spPr>
      </p:pic>
      <p:pic>
        <p:nvPicPr>
          <p:cNvPr id="9" name="图片 8">
            <a:extLst>
              <a:ext uri="{FF2B5EF4-FFF2-40B4-BE49-F238E27FC236}">
                <a16:creationId xmlns="" xmlns:a16="http://schemas.microsoft.com/office/drawing/2014/main" id="{94681B8D-4B5C-4A75-B443-094676FD96F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465" r="1"/>
          <a:stretch/>
        </p:blipFill>
        <p:spPr>
          <a:xfrm>
            <a:off x="0" y="0"/>
            <a:ext cx="6375399" cy="6858000"/>
          </a:xfrm>
          <a:prstGeom prst="rect">
            <a:avLst/>
          </a:prstGeom>
        </p:spPr>
      </p:pic>
      <p:pic>
        <p:nvPicPr>
          <p:cNvPr id="11" name="图片 10">
            <a:extLst>
              <a:ext uri="{FF2B5EF4-FFF2-40B4-BE49-F238E27FC236}">
                <a16:creationId xmlns="" xmlns:a16="http://schemas.microsoft.com/office/drawing/2014/main" id="{C29CD1EE-7058-4CE8-B811-FCAE06BA415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104"/>
          <a:stretch/>
        </p:blipFill>
        <p:spPr>
          <a:xfrm>
            <a:off x="0" y="0"/>
            <a:ext cx="7912100" cy="6858000"/>
          </a:xfrm>
          <a:prstGeom prst="rect">
            <a:avLst/>
          </a:prstGeom>
        </p:spPr>
      </p:pic>
      <p:pic>
        <p:nvPicPr>
          <p:cNvPr id="13" name="图片 12">
            <a:extLst>
              <a:ext uri="{FF2B5EF4-FFF2-40B4-BE49-F238E27FC236}">
                <a16:creationId xmlns="" xmlns:a16="http://schemas.microsoft.com/office/drawing/2014/main" id="{539FC4A3-5438-4A74-B591-6EF8EFE51FF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741"/>
          <a:stretch/>
        </p:blipFill>
        <p:spPr>
          <a:xfrm>
            <a:off x="0" y="0"/>
            <a:ext cx="5378210" cy="6858000"/>
          </a:xfrm>
          <a:prstGeom prst="rect">
            <a:avLst/>
          </a:prstGeom>
        </p:spPr>
      </p:pic>
    </p:spTree>
    <p:extLst>
      <p:ext uri="{BB962C8B-B14F-4D97-AF65-F5344CB8AC3E}">
        <p14:creationId xmlns:p14="http://schemas.microsoft.com/office/powerpoint/2010/main" val="500601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750" fill="hold"/>
                                        <p:tgtEl>
                                          <p:spTgt spid="17"/>
                                        </p:tgtEl>
                                        <p:attrNameLst>
                                          <p:attrName>ppt_x</p:attrName>
                                        </p:attrNameLst>
                                      </p:cBhvr>
                                      <p:tavLst>
                                        <p:tav tm="0">
                                          <p:val>
                                            <p:strVal val="#ppt_x"/>
                                          </p:val>
                                        </p:tav>
                                        <p:tav tm="100000">
                                          <p:val>
                                            <p:strVal val="#ppt_x"/>
                                          </p:val>
                                        </p:tav>
                                      </p:tavLst>
                                    </p:anim>
                                    <p:anim calcmode="lin" valueType="num">
                                      <p:cBhvr additive="base">
                                        <p:cTn id="8" dur="175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750" fill="hold"/>
                                        <p:tgtEl>
                                          <p:spTgt spid="5"/>
                                        </p:tgtEl>
                                        <p:attrNameLst>
                                          <p:attrName>ppt_x</p:attrName>
                                        </p:attrNameLst>
                                      </p:cBhvr>
                                      <p:tavLst>
                                        <p:tav tm="0">
                                          <p:val>
                                            <p:strVal val="#ppt_x"/>
                                          </p:val>
                                        </p:tav>
                                        <p:tav tm="100000">
                                          <p:val>
                                            <p:strVal val="#ppt_x"/>
                                          </p:val>
                                        </p:tav>
                                      </p:tavLst>
                                    </p:anim>
                                    <p:anim calcmode="lin" valueType="num">
                                      <p:cBhvr additive="base">
                                        <p:cTn id="12" dur="17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750" fill="hold"/>
                                        <p:tgtEl>
                                          <p:spTgt spid="7"/>
                                        </p:tgtEl>
                                        <p:attrNameLst>
                                          <p:attrName>ppt_x</p:attrName>
                                        </p:attrNameLst>
                                      </p:cBhvr>
                                      <p:tavLst>
                                        <p:tav tm="0">
                                          <p:val>
                                            <p:strVal val="#ppt_x"/>
                                          </p:val>
                                        </p:tav>
                                        <p:tav tm="100000">
                                          <p:val>
                                            <p:strVal val="#ppt_x"/>
                                          </p:val>
                                        </p:tav>
                                      </p:tavLst>
                                    </p:anim>
                                    <p:anim calcmode="lin" valueType="num">
                                      <p:cBhvr additive="base">
                                        <p:cTn id="16" dur="17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750" fill="hold"/>
                                        <p:tgtEl>
                                          <p:spTgt spid="3"/>
                                        </p:tgtEl>
                                        <p:attrNameLst>
                                          <p:attrName>ppt_x</p:attrName>
                                        </p:attrNameLst>
                                      </p:cBhvr>
                                      <p:tavLst>
                                        <p:tav tm="0">
                                          <p:val>
                                            <p:strVal val="#ppt_x"/>
                                          </p:val>
                                        </p:tav>
                                        <p:tav tm="100000">
                                          <p:val>
                                            <p:strVal val="#ppt_x"/>
                                          </p:val>
                                        </p:tav>
                                      </p:tavLst>
                                    </p:anim>
                                    <p:anim calcmode="lin" valueType="num">
                                      <p:cBhvr additive="base">
                                        <p:cTn id="20" dur="175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750" fill="hold"/>
                                        <p:tgtEl>
                                          <p:spTgt spid="9"/>
                                        </p:tgtEl>
                                        <p:attrNameLst>
                                          <p:attrName>ppt_x</p:attrName>
                                        </p:attrNameLst>
                                      </p:cBhvr>
                                      <p:tavLst>
                                        <p:tav tm="0">
                                          <p:val>
                                            <p:strVal val="0-#ppt_w/2"/>
                                          </p:val>
                                        </p:tav>
                                        <p:tav tm="100000">
                                          <p:val>
                                            <p:strVal val="#ppt_x"/>
                                          </p:val>
                                        </p:tav>
                                      </p:tavLst>
                                    </p:anim>
                                    <p:anim calcmode="lin" valueType="num">
                                      <p:cBhvr additive="base">
                                        <p:cTn id="24" dur="175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750" fill="hold"/>
                                        <p:tgtEl>
                                          <p:spTgt spid="11"/>
                                        </p:tgtEl>
                                        <p:attrNameLst>
                                          <p:attrName>ppt_x</p:attrName>
                                        </p:attrNameLst>
                                      </p:cBhvr>
                                      <p:tavLst>
                                        <p:tav tm="0">
                                          <p:val>
                                            <p:strVal val="0-#ppt_w/2"/>
                                          </p:val>
                                        </p:tav>
                                        <p:tav tm="100000">
                                          <p:val>
                                            <p:strVal val="#ppt_x"/>
                                          </p:val>
                                        </p:tav>
                                      </p:tavLst>
                                    </p:anim>
                                    <p:anim calcmode="lin" valueType="num">
                                      <p:cBhvr additive="base">
                                        <p:cTn id="28" dur="175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12" decel="10000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750" fill="hold"/>
                                        <p:tgtEl>
                                          <p:spTgt spid="13"/>
                                        </p:tgtEl>
                                        <p:attrNameLst>
                                          <p:attrName>ppt_x</p:attrName>
                                        </p:attrNameLst>
                                      </p:cBhvr>
                                      <p:tavLst>
                                        <p:tav tm="0">
                                          <p:val>
                                            <p:strVal val="0-#ppt_w/2"/>
                                          </p:val>
                                        </p:tav>
                                        <p:tav tm="100000">
                                          <p:val>
                                            <p:strVal val="#ppt_x"/>
                                          </p:val>
                                        </p:tav>
                                      </p:tavLst>
                                    </p:anim>
                                    <p:anim calcmode="lin" valueType="num">
                                      <p:cBhvr additive="base">
                                        <p:cTn id="32" dur="1750" fill="hold"/>
                                        <p:tgtEl>
                                          <p:spTgt spid="13"/>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5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09AB6F5E-2D77-459A-BD87-FDD008906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878" y="4743450"/>
            <a:ext cx="8977122" cy="1728788"/>
          </a:xfrm>
          <a:prstGeom prst="rect">
            <a:avLst/>
          </a:prstGeom>
        </p:spPr>
      </p:pic>
      <p:pic>
        <p:nvPicPr>
          <p:cNvPr id="5" name="图片 4">
            <a:extLst>
              <a:ext uri="{FF2B5EF4-FFF2-40B4-BE49-F238E27FC236}">
                <a16:creationId xmlns="" xmlns:a16="http://schemas.microsoft.com/office/drawing/2014/main" id="{23C603AD-47D1-4719-8857-4668406B75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6975" y="4457414"/>
            <a:ext cx="9725025" cy="2300859"/>
          </a:xfrm>
          <a:prstGeom prst="rect">
            <a:avLst/>
          </a:prstGeom>
        </p:spPr>
      </p:pic>
      <p:pic>
        <p:nvPicPr>
          <p:cNvPr id="6" name="图片 5">
            <a:extLst>
              <a:ext uri="{FF2B5EF4-FFF2-40B4-BE49-F238E27FC236}">
                <a16:creationId xmlns="" xmlns:a16="http://schemas.microsoft.com/office/drawing/2014/main" id="{7572D1BC-1AFE-4B70-AB14-0C8386E3AC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0" y="5600431"/>
            <a:ext cx="11468100" cy="1257569"/>
          </a:xfrm>
          <a:prstGeom prst="rect">
            <a:avLst/>
          </a:prstGeom>
        </p:spPr>
      </p:pic>
      <p:pic>
        <p:nvPicPr>
          <p:cNvPr id="8" name="图片 7">
            <a:extLst>
              <a:ext uri="{FF2B5EF4-FFF2-40B4-BE49-F238E27FC236}">
                <a16:creationId xmlns="" xmlns:a16="http://schemas.microsoft.com/office/drawing/2014/main" id="{90783BCC-7B78-47E1-AE90-88BFAFAFEBC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7335"/>
          <a:stretch/>
        </p:blipFill>
        <p:spPr>
          <a:xfrm>
            <a:off x="0" y="3638550"/>
            <a:ext cx="2673673" cy="3219450"/>
          </a:xfrm>
          <a:prstGeom prst="rect">
            <a:avLst/>
          </a:prstGeom>
        </p:spPr>
      </p:pic>
      <p:pic>
        <p:nvPicPr>
          <p:cNvPr id="9" name="图片 8">
            <a:extLst>
              <a:ext uri="{FF2B5EF4-FFF2-40B4-BE49-F238E27FC236}">
                <a16:creationId xmlns="" xmlns:a16="http://schemas.microsoft.com/office/drawing/2014/main" id="{68D2B02B-FA84-48B7-A675-19C61A0D15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7498"/>
          <a:stretch/>
        </p:blipFill>
        <p:spPr>
          <a:xfrm>
            <a:off x="0" y="3638550"/>
            <a:ext cx="2867977" cy="3219450"/>
          </a:xfrm>
          <a:prstGeom prst="rect">
            <a:avLst/>
          </a:prstGeom>
        </p:spPr>
      </p:pic>
      <p:pic>
        <p:nvPicPr>
          <p:cNvPr id="10" name="图片 9">
            <a:extLst>
              <a:ext uri="{FF2B5EF4-FFF2-40B4-BE49-F238E27FC236}">
                <a16:creationId xmlns="" xmlns:a16="http://schemas.microsoft.com/office/drawing/2014/main" id="{ADD597B1-8B24-4F85-BFAE-D89CA07164E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638550"/>
            <a:ext cx="2569485" cy="3219450"/>
          </a:xfrm>
          <a:prstGeom prst="rect">
            <a:avLst/>
          </a:prstGeom>
        </p:spPr>
      </p:pic>
      <p:pic>
        <p:nvPicPr>
          <p:cNvPr id="12" name="图片 11">
            <a:extLst>
              <a:ext uri="{FF2B5EF4-FFF2-40B4-BE49-F238E27FC236}">
                <a16:creationId xmlns="" xmlns:a16="http://schemas.microsoft.com/office/drawing/2014/main" id="{462E27B4-0478-4DF7-BB89-3629E8D636D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14800" y="0"/>
            <a:ext cx="8077199" cy="1281400"/>
          </a:xfrm>
          <a:prstGeom prst="rect">
            <a:avLst/>
          </a:prstGeom>
        </p:spPr>
      </p:pic>
      <p:pic>
        <p:nvPicPr>
          <p:cNvPr id="13" name="图片 12">
            <a:extLst>
              <a:ext uri="{FF2B5EF4-FFF2-40B4-BE49-F238E27FC236}">
                <a16:creationId xmlns="" xmlns:a16="http://schemas.microsoft.com/office/drawing/2014/main" id="{CC3E5D0D-C951-47B4-882B-FC4F0EB5BD5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3112" t="27735"/>
          <a:stretch/>
        </p:blipFill>
        <p:spPr>
          <a:xfrm flipH="1">
            <a:off x="560072" y="0"/>
            <a:ext cx="6478903" cy="2079506"/>
          </a:xfrm>
          <a:prstGeom prst="rect">
            <a:avLst/>
          </a:prstGeom>
        </p:spPr>
      </p:pic>
    </p:spTree>
    <p:extLst>
      <p:ext uri="{BB962C8B-B14F-4D97-AF65-F5344CB8AC3E}">
        <p14:creationId xmlns:p14="http://schemas.microsoft.com/office/powerpoint/2010/main" val="893720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D167AD27-BB9F-431A-8475-A71577E20C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164"/>
          <a:stretch/>
        </p:blipFill>
        <p:spPr>
          <a:xfrm>
            <a:off x="3214878" y="0"/>
            <a:ext cx="8977122" cy="757838"/>
          </a:xfrm>
          <a:prstGeom prst="rect">
            <a:avLst/>
          </a:prstGeom>
        </p:spPr>
      </p:pic>
      <p:pic>
        <p:nvPicPr>
          <p:cNvPr id="13" name="图片 12">
            <a:extLst>
              <a:ext uri="{FF2B5EF4-FFF2-40B4-BE49-F238E27FC236}">
                <a16:creationId xmlns="" xmlns:a16="http://schemas.microsoft.com/office/drawing/2014/main" id="{02E1A42C-22E9-4194-9F70-F5B78E7A8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878" y="4743450"/>
            <a:ext cx="8977122" cy="1728788"/>
          </a:xfrm>
          <a:prstGeom prst="rect">
            <a:avLst/>
          </a:prstGeom>
        </p:spPr>
      </p:pic>
      <p:pic>
        <p:nvPicPr>
          <p:cNvPr id="15" name="图片 14">
            <a:extLst>
              <a:ext uri="{FF2B5EF4-FFF2-40B4-BE49-F238E27FC236}">
                <a16:creationId xmlns="" xmlns:a16="http://schemas.microsoft.com/office/drawing/2014/main" id="{FA9D7AB5-2DD9-4C5C-AA3B-C8B5AFAD1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2277" y="4457414"/>
            <a:ext cx="9209723" cy="2300859"/>
          </a:xfrm>
          <a:prstGeom prst="rect">
            <a:avLst/>
          </a:prstGeom>
        </p:spPr>
      </p:pic>
      <p:pic>
        <p:nvPicPr>
          <p:cNvPr id="16" name="图片 15">
            <a:extLst>
              <a:ext uri="{FF2B5EF4-FFF2-40B4-BE49-F238E27FC236}">
                <a16:creationId xmlns="" xmlns:a16="http://schemas.microsoft.com/office/drawing/2014/main" id="{9A7ABF38-8A37-41C4-9BE6-DB9A461EB5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82880" y="5486400"/>
            <a:ext cx="10309120" cy="1371600"/>
          </a:xfrm>
          <a:prstGeom prst="rect">
            <a:avLst/>
          </a:prstGeom>
        </p:spPr>
      </p:pic>
      <p:pic>
        <p:nvPicPr>
          <p:cNvPr id="8" name="图片 7">
            <a:extLst>
              <a:ext uri="{FF2B5EF4-FFF2-40B4-BE49-F238E27FC236}">
                <a16:creationId xmlns="" xmlns:a16="http://schemas.microsoft.com/office/drawing/2014/main" id="{EDDCA0E5-9AEC-4057-8941-2D356F59C7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6889750" cy="6858000"/>
          </a:xfrm>
          <a:prstGeom prst="rect">
            <a:avLst/>
          </a:prstGeom>
        </p:spPr>
      </p:pic>
      <p:pic>
        <p:nvPicPr>
          <p:cNvPr id="9" name="图片 8">
            <a:extLst>
              <a:ext uri="{FF2B5EF4-FFF2-40B4-BE49-F238E27FC236}">
                <a16:creationId xmlns="" xmlns:a16="http://schemas.microsoft.com/office/drawing/2014/main" id="{09BF61AE-CAC0-4105-A39D-853B641B47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8426450" cy="6858000"/>
          </a:xfrm>
          <a:prstGeom prst="rect">
            <a:avLst/>
          </a:prstGeom>
        </p:spPr>
      </p:pic>
      <p:pic>
        <p:nvPicPr>
          <p:cNvPr id="10" name="图片 9">
            <a:extLst>
              <a:ext uri="{FF2B5EF4-FFF2-40B4-BE49-F238E27FC236}">
                <a16:creationId xmlns="" xmlns:a16="http://schemas.microsoft.com/office/drawing/2014/main" id="{92221000-11D2-48FB-88D7-938FC96DF78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096676"/>
            <a:ext cx="4598188" cy="5761323"/>
          </a:xfrm>
          <a:prstGeom prst="rect">
            <a:avLst/>
          </a:prstGeom>
        </p:spPr>
      </p:pic>
      <p:pic>
        <p:nvPicPr>
          <p:cNvPr id="11" name="图片 10">
            <a:extLst>
              <a:ext uri="{FF2B5EF4-FFF2-40B4-BE49-F238E27FC236}">
                <a16:creationId xmlns="" xmlns:a16="http://schemas.microsoft.com/office/drawing/2014/main" id="{BD45468A-EE36-4C24-91C2-BDAB5AD2AA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33768" y="5517214"/>
            <a:ext cx="959554" cy="1004887"/>
          </a:xfrm>
          <a:prstGeom prst="rect">
            <a:avLst/>
          </a:prstGeom>
        </p:spPr>
      </p:pic>
      <p:pic>
        <p:nvPicPr>
          <p:cNvPr id="18" name="图片 17">
            <a:extLst>
              <a:ext uri="{FF2B5EF4-FFF2-40B4-BE49-F238E27FC236}">
                <a16:creationId xmlns="" xmlns:a16="http://schemas.microsoft.com/office/drawing/2014/main" id="{81294C95-A3FC-4C14-BBEC-673377DF4C8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629775" y="-1"/>
            <a:ext cx="2562224" cy="3210351"/>
          </a:xfrm>
          <a:prstGeom prst="rect">
            <a:avLst/>
          </a:prstGeom>
        </p:spPr>
      </p:pic>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7242451" y="1092952"/>
            <a:ext cx="1231106" cy="4103688"/>
          </a:xfr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8345888" y="786168"/>
            <a:ext cx="626325" cy="2257028"/>
          </a:xfr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ppt_x"/>
                                          </p:val>
                                        </p:tav>
                                        <p:tav tm="100000">
                                          <p:val>
                                            <p:strVal val="#ppt_x"/>
                                          </p:val>
                                        </p:tav>
                                      </p:tavLst>
                                    </p:anim>
                                    <p:anim calcmode="lin" valueType="num">
                                      <p:cBhvr additive="base">
                                        <p:cTn id="8" dur="20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ppt_x"/>
                                          </p:val>
                                        </p:tav>
                                        <p:tav tm="100000">
                                          <p:val>
                                            <p:strVal val="#ppt_x"/>
                                          </p:val>
                                        </p:tav>
                                      </p:tavLst>
                                    </p:anim>
                                    <p:anim calcmode="lin" valueType="num">
                                      <p:cBhvr additive="base">
                                        <p:cTn id="12" dur="2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0" fill="hold"/>
                                        <p:tgtEl>
                                          <p:spTgt spid="15"/>
                                        </p:tgtEl>
                                        <p:attrNameLst>
                                          <p:attrName>ppt_x</p:attrName>
                                        </p:attrNameLst>
                                      </p:cBhvr>
                                      <p:tavLst>
                                        <p:tav tm="0">
                                          <p:val>
                                            <p:strVal val="#ppt_x"/>
                                          </p:val>
                                        </p:tav>
                                        <p:tav tm="100000">
                                          <p:val>
                                            <p:strVal val="#ppt_x"/>
                                          </p:val>
                                        </p:tav>
                                      </p:tavLst>
                                    </p:anim>
                                    <p:anim calcmode="lin" valueType="num">
                                      <p:cBhvr additive="base">
                                        <p:cTn id="16" dur="2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ppt_x"/>
                                          </p:val>
                                        </p:tav>
                                        <p:tav tm="100000">
                                          <p:val>
                                            <p:strVal val="#ppt_x"/>
                                          </p:val>
                                        </p:tav>
                                      </p:tavLst>
                                    </p:anim>
                                    <p:anim calcmode="lin" valueType="num">
                                      <p:cBhvr additive="base">
                                        <p:cTn id="20" dur="2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0-#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0-#ppt_w/2"/>
                                          </p:val>
                                        </p:tav>
                                        <p:tav tm="100000">
                                          <p:val>
                                            <p:strVal val="#ppt_x"/>
                                          </p:val>
                                        </p:tav>
                                      </p:tavLst>
                                    </p:anim>
                                    <p:anim calcmode="lin" valueType="num">
                                      <p:cBhvr additive="base">
                                        <p:cTn id="28" dur="20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12"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0-#ppt_w/2"/>
                                          </p:val>
                                        </p:tav>
                                        <p:tav tm="100000">
                                          <p:val>
                                            <p:strVal val="#ppt_x"/>
                                          </p:val>
                                        </p:tav>
                                      </p:tavLst>
                                    </p:anim>
                                    <p:anim calcmode="lin" valueType="num">
                                      <p:cBhvr additive="base">
                                        <p:cTn id="32" dur="2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3" decel="10000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1+#ppt_w/2"/>
                                          </p:val>
                                        </p:tav>
                                        <p:tav tm="100000">
                                          <p:val>
                                            <p:strVal val="#ppt_x"/>
                                          </p:val>
                                        </p:tav>
                                      </p:tavLst>
                                    </p:anim>
                                    <p:anim calcmode="lin" valueType="num">
                                      <p:cBhvr additive="base">
                                        <p:cTn id="36" dur="2000" fill="hold"/>
                                        <p:tgtEl>
                                          <p:spTgt spid="18"/>
                                        </p:tgtEl>
                                        <p:attrNameLst>
                                          <p:attrName>ppt_y</p:attrName>
                                        </p:attrNameLst>
                                      </p:cBhvr>
                                      <p:tavLst>
                                        <p:tav tm="0">
                                          <p:val>
                                            <p:strVal val="0-#ppt_h/2"/>
                                          </p:val>
                                        </p:tav>
                                        <p:tav tm="100000">
                                          <p:val>
                                            <p:strVal val="#ppt_y"/>
                                          </p:val>
                                        </p:tav>
                                      </p:tavLst>
                                    </p:anim>
                                  </p:childTnLst>
                                </p:cTn>
                              </p:par>
                              <p:par>
                                <p:cTn id="37" presetID="53" presetClass="entr" presetSubtype="16" fill="hold" nodeType="withEffect">
                                  <p:stCondLst>
                                    <p:cond delay="1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750" fill="hold"/>
                                        <p:tgtEl>
                                          <p:spTgt spid="11"/>
                                        </p:tgtEl>
                                        <p:attrNameLst>
                                          <p:attrName>ppt_w</p:attrName>
                                        </p:attrNameLst>
                                      </p:cBhvr>
                                      <p:tavLst>
                                        <p:tav tm="0">
                                          <p:val>
                                            <p:fltVal val="0"/>
                                          </p:val>
                                        </p:tav>
                                        <p:tav tm="100000">
                                          <p:val>
                                            <p:strVal val="#ppt_w"/>
                                          </p:val>
                                        </p:tav>
                                      </p:tavLst>
                                    </p:anim>
                                    <p:anim calcmode="lin" valueType="num">
                                      <p:cBhvr>
                                        <p:cTn id="40" dur="750" fill="hold"/>
                                        <p:tgtEl>
                                          <p:spTgt spid="11"/>
                                        </p:tgtEl>
                                        <p:attrNameLst>
                                          <p:attrName>ppt_h</p:attrName>
                                        </p:attrNameLst>
                                      </p:cBhvr>
                                      <p:tavLst>
                                        <p:tav tm="0">
                                          <p:val>
                                            <p:fltVal val="0"/>
                                          </p:val>
                                        </p:tav>
                                        <p:tav tm="100000">
                                          <p:val>
                                            <p:strVal val="#ppt_h"/>
                                          </p:val>
                                        </p:tav>
                                      </p:tavLst>
                                    </p:anim>
                                    <p:animEffect transition="in" filter="fade">
                                      <p:cBhvr>
                                        <p:cTn id="41" dur="750"/>
                                        <p:tgtEl>
                                          <p:spTgt spid="11"/>
                                        </p:tgtEl>
                                      </p:cBhvr>
                                    </p:animEffect>
                                  </p:childTnLst>
                                </p:cTn>
                              </p:par>
                              <p:par>
                                <p:cTn id="42" presetID="55" presetClass="entr" presetSubtype="0" fill="hold" grpId="0" nodeType="withEffect">
                                  <p:stCondLst>
                                    <p:cond delay="5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5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1000" fill="hold"/>
                                        <p:tgtEl>
                                          <p:spTgt spid="21"/>
                                        </p:tgtEl>
                                        <p:attrNameLst>
                                          <p:attrName>ppt_w</p:attrName>
                                        </p:attrNameLst>
                                      </p:cBhvr>
                                      <p:tavLst>
                                        <p:tav tm="0">
                                          <p:val>
                                            <p:strVal val="#ppt_w*0.70"/>
                                          </p:val>
                                        </p:tav>
                                        <p:tav tm="100000">
                                          <p:val>
                                            <p:strVal val="#ppt_w"/>
                                          </p:val>
                                        </p:tav>
                                      </p:tavLst>
                                    </p:anim>
                                    <p:anim calcmode="lin" valueType="num">
                                      <p:cBhvr>
                                        <p:cTn id="50" dur="1000" fill="hold"/>
                                        <p:tgtEl>
                                          <p:spTgt spid="21"/>
                                        </p:tgtEl>
                                        <p:attrNameLst>
                                          <p:attrName>ppt_h</p:attrName>
                                        </p:attrNameLst>
                                      </p:cBhvr>
                                      <p:tavLst>
                                        <p:tav tm="0">
                                          <p:val>
                                            <p:strVal val="#ppt_h"/>
                                          </p:val>
                                        </p:tav>
                                        <p:tav tm="100000">
                                          <p:val>
                                            <p:strVal val="#ppt_h"/>
                                          </p:val>
                                        </p:tav>
                                      </p:tavLst>
                                    </p:anim>
                                    <p:animEffect transition="in" filter="fade">
                                      <p:cBhvr>
                                        <p:cTn id="5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705D782A-D6E6-4178-8116-EF9717344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70"/>
          <a:stretch/>
        </p:blipFill>
        <p:spPr>
          <a:xfrm flipH="1" flipV="1">
            <a:off x="0" y="0"/>
            <a:ext cx="5562600" cy="843922"/>
          </a:xfrm>
          <a:prstGeom prst="rect">
            <a:avLst/>
          </a:prstGeom>
        </p:spPr>
      </p:pic>
      <p:pic>
        <p:nvPicPr>
          <p:cNvPr id="15" name="图片 14">
            <a:extLst>
              <a:ext uri="{FF2B5EF4-FFF2-40B4-BE49-F238E27FC236}">
                <a16:creationId xmlns="" xmlns:a16="http://schemas.microsoft.com/office/drawing/2014/main" id="{5B1B3BFE-1863-465E-9849-E4BBBE3261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9784"/>
          <a:stretch/>
        </p:blipFill>
        <p:spPr>
          <a:xfrm flipH="1" flipV="1">
            <a:off x="-1" y="6902"/>
            <a:ext cx="4048125" cy="841470"/>
          </a:xfrm>
          <a:prstGeom prst="rect">
            <a:avLst/>
          </a:prstGeom>
        </p:spPr>
      </p:pic>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376416" y="42851"/>
            <a:ext cx="1826141" cy="535531"/>
          </a:xfrm>
        </p:spPr>
        <p:txBody>
          <a:bodyPr vert="horz" wrap="none">
            <a:spAutoFit/>
          </a:bodyPr>
          <a:lstStyle>
            <a:lvl1pPr algn="l">
              <a:defRPr sz="3200">
                <a:solidFill>
                  <a:schemeClr val="bg1"/>
                </a:solidFill>
              </a:defRPr>
            </a:lvl1pPr>
          </a:lstStyle>
          <a:p>
            <a:r>
              <a:rPr lang="zh-CN" altLang="en-US" dirty="0"/>
              <a:t>编辑标题</a:t>
            </a:r>
          </a:p>
        </p:txBody>
      </p:sp>
      <p:pic>
        <p:nvPicPr>
          <p:cNvPr id="7" name="图片 6">
            <a:extLst>
              <a:ext uri="{FF2B5EF4-FFF2-40B4-BE49-F238E27FC236}">
                <a16:creationId xmlns="" xmlns:a16="http://schemas.microsoft.com/office/drawing/2014/main" id="{C5E910F8-F78C-4D7F-A405-48435CCB8F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891" t="31839" r="221" b="-4104"/>
          <a:stretch/>
        </p:blipFill>
        <p:spPr>
          <a:xfrm>
            <a:off x="6798945" y="-4451"/>
            <a:ext cx="5286375" cy="1696745"/>
          </a:xfrm>
          <a:prstGeom prst="rect">
            <a:avLst/>
          </a:prstGeom>
        </p:spPr>
      </p:pic>
      <p:pic>
        <p:nvPicPr>
          <p:cNvPr id="10" name="图片 9">
            <a:extLst>
              <a:ext uri="{FF2B5EF4-FFF2-40B4-BE49-F238E27FC236}">
                <a16:creationId xmlns="" xmlns:a16="http://schemas.microsoft.com/office/drawing/2014/main" id="{BB40F9DA-B75B-4F7C-AEA2-829BCD89AB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09746" y="5918828"/>
            <a:ext cx="4382254" cy="843922"/>
          </a:xfrm>
          <a:prstGeom prst="rect">
            <a:avLst/>
          </a:prstGeom>
        </p:spPr>
      </p:pic>
      <p:pic>
        <p:nvPicPr>
          <p:cNvPr id="11" name="图片 10">
            <a:extLst>
              <a:ext uri="{FF2B5EF4-FFF2-40B4-BE49-F238E27FC236}">
                <a16:creationId xmlns="" xmlns:a16="http://schemas.microsoft.com/office/drawing/2014/main" id="{EB562D6B-DAB2-444C-8A36-42BC9337F25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96200" y="5734816"/>
            <a:ext cx="4495800" cy="1123183"/>
          </a:xfrm>
          <a:prstGeom prst="rect">
            <a:avLst/>
          </a:prstGeom>
        </p:spPr>
      </p:pic>
      <p:pic>
        <p:nvPicPr>
          <p:cNvPr id="12" name="图片 11">
            <a:extLst>
              <a:ext uri="{FF2B5EF4-FFF2-40B4-BE49-F238E27FC236}">
                <a16:creationId xmlns="" xmlns:a16="http://schemas.microsoft.com/office/drawing/2014/main" id="{2C0C9218-9622-4E80-89CD-64458C0014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9520" y="6188442"/>
            <a:ext cx="5032479" cy="669557"/>
          </a:xfrm>
          <a:prstGeom prst="rect">
            <a:avLst/>
          </a:prstGeom>
        </p:spPr>
      </p:pic>
      <p:pic>
        <p:nvPicPr>
          <p:cNvPr id="17" name="图片 16">
            <a:extLst>
              <a:ext uri="{FF2B5EF4-FFF2-40B4-BE49-F238E27FC236}">
                <a16:creationId xmlns="" xmlns:a16="http://schemas.microsoft.com/office/drawing/2014/main" id="{04EEC4B8-96B9-481C-85DC-92B88079C21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7335"/>
          <a:stretch/>
        </p:blipFill>
        <p:spPr>
          <a:xfrm flipH="1">
            <a:off x="10185953" y="4442461"/>
            <a:ext cx="2006045" cy="2415538"/>
          </a:xfrm>
          <a:prstGeom prst="rect">
            <a:avLst/>
          </a:prstGeom>
        </p:spPr>
      </p:pic>
      <p:pic>
        <p:nvPicPr>
          <p:cNvPr id="18" name="图片 17">
            <a:extLst>
              <a:ext uri="{FF2B5EF4-FFF2-40B4-BE49-F238E27FC236}">
                <a16:creationId xmlns="" xmlns:a16="http://schemas.microsoft.com/office/drawing/2014/main" id="{92A18895-DDE6-45CC-B7F1-F2EEEB86E89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7498"/>
          <a:stretch/>
        </p:blipFill>
        <p:spPr>
          <a:xfrm flipH="1">
            <a:off x="10040169" y="4442461"/>
            <a:ext cx="2151829" cy="2415538"/>
          </a:xfrm>
          <a:prstGeom prst="rect">
            <a:avLst/>
          </a:prstGeom>
        </p:spPr>
      </p:pic>
      <p:pic>
        <p:nvPicPr>
          <p:cNvPr id="19" name="图片 18">
            <a:extLst>
              <a:ext uri="{FF2B5EF4-FFF2-40B4-BE49-F238E27FC236}">
                <a16:creationId xmlns="" xmlns:a16="http://schemas.microsoft.com/office/drawing/2014/main" id="{F8F0EDC3-DD8C-410C-8CA9-9517EC15E4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862033">
            <a:off x="10746136" y="5682958"/>
            <a:ext cx="450458" cy="471739"/>
          </a:xfrm>
          <a:prstGeom prst="rect">
            <a:avLst/>
          </a:prstGeom>
        </p:spPr>
      </p:pic>
    </p:spTree>
    <p:extLst>
      <p:ext uri="{BB962C8B-B14F-4D97-AF65-F5344CB8AC3E}">
        <p14:creationId xmlns:p14="http://schemas.microsoft.com/office/powerpoint/2010/main" val="1588164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14" name="文本占位符 5">
            <a:extLst>
              <a:ext uri="{FF2B5EF4-FFF2-40B4-BE49-F238E27FC236}">
                <a16:creationId xmlns="" xmlns:a16="http://schemas.microsoft.com/office/drawing/2014/main" id="{D2CF7FBC-0DCE-4430-927A-758913C29D17}"/>
              </a:ext>
            </a:extLst>
          </p:cNvPr>
          <p:cNvSpPr>
            <a:spLocks noGrp="1"/>
          </p:cNvSpPr>
          <p:nvPr>
            <p:ph type="body" sz="quarter" idx="10" hasCustomPrompt="1"/>
          </p:nvPr>
        </p:nvSpPr>
        <p:spPr>
          <a:xfrm>
            <a:off x="4632958" y="910849"/>
            <a:ext cx="2926082" cy="424732"/>
          </a:xfr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sz="2400">
                <a:solidFill>
                  <a:srgbClr val="FDA6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12" name="图片 11">
            <a:extLst>
              <a:ext uri="{FF2B5EF4-FFF2-40B4-BE49-F238E27FC236}">
                <a16:creationId xmlns="" xmlns:a16="http://schemas.microsoft.com/office/drawing/2014/main" id="{3A539F30-AD45-4847-8EC6-C82D99AD72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70"/>
          <a:stretch/>
        </p:blipFill>
        <p:spPr>
          <a:xfrm flipH="1" flipV="1">
            <a:off x="0" y="0"/>
            <a:ext cx="5562600" cy="843922"/>
          </a:xfrm>
          <a:prstGeom prst="rect">
            <a:avLst/>
          </a:prstGeom>
        </p:spPr>
      </p:pic>
      <p:pic>
        <p:nvPicPr>
          <p:cNvPr id="15" name="图片 14">
            <a:extLst>
              <a:ext uri="{FF2B5EF4-FFF2-40B4-BE49-F238E27FC236}">
                <a16:creationId xmlns="" xmlns:a16="http://schemas.microsoft.com/office/drawing/2014/main" id="{74E9D4C1-C7E1-4D04-9C30-F34D7A7EB3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9784"/>
          <a:stretch/>
        </p:blipFill>
        <p:spPr>
          <a:xfrm flipH="1" flipV="1">
            <a:off x="-1" y="6902"/>
            <a:ext cx="4048125" cy="841470"/>
          </a:xfrm>
          <a:prstGeom prst="rect">
            <a:avLst/>
          </a:prstGeom>
        </p:spPr>
      </p:pic>
      <p:sp>
        <p:nvSpPr>
          <p:cNvPr id="16" name="标题 1">
            <a:extLst>
              <a:ext uri="{FF2B5EF4-FFF2-40B4-BE49-F238E27FC236}">
                <a16:creationId xmlns="" xmlns:a16="http://schemas.microsoft.com/office/drawing/2014/main" id="{FFD8F7FC-445E-4EA9-B873-3FC2FDD4E087}"/>
              </a:ext>
            </a:extLst>
          </p:cNvPr>
          <p:cNvSpPr>
            <a:spLocks noGrp="1"/>
          </p:cNvSpPr>
          <p:nvPr>
            <p:ph type="title" hasCustomPrompt="1"/>
          </p:nvPr>
        </p:nvSpPr>
        <p:spPr>
          <a:xfrm>
            <a:off x="376416" y="42851"/>
            <a:ext cx="1826141" cy="535531"/>
          </a:xfrm>
        </p:spPr>
        <p:txBody>
          <a:bodyPr vert="horz" wrap="none">
            <a:spAutoFit/>
          </a:bodyPr>
          <a:lstStyle>
            <a:lvl1pPr algn="l">
              <a:defRPr sz="3200">
                <a:solidFill>
                  <a:schemeClr val="bg1"/>
                </a:solidFill>
              </a:defRPr>
            </a:lvl1pPr>
          </a:lstStyle>
          <a:p>
            <a:r>
              <a:rPr lang="zh-CN" altLang="en-US" dirty="0"/>
              <a:t>编辑标题</a:t>
            </a:r>
          </a:p>
        </p:txBody>
      </p:sp>
      <p:pic>
        <p:nvPicPr>
          <p:cNvPr id="17" name="图片 16">
            <a:extLst>
              <a:ext uri="{FF2B5EF4-FFF2-40B4-BE49-F238E27FC236}">
                <a16:creationId xmlns="" xmlns:a16="http://schemas.microsoft.com/office/drawing/2014/main" id="{DF7CB8DE-0391-429D-A1BF-A006FBFA7BD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891" t="31839" r="221" b="-4104"/>
          <a:stretch/>
        </p:blipFill>
        <p:spPr>
          <a:xfrm>
            <a:off x="6798945" y="-4451"/>
            <a:ext cx="5286375" cy="1696745"/>
          </a:xfrm>
          <a:prstGeom prst="rect">
            <a:avLst/>
          </a:prstGeom>
        </p:spPr>
      </p:pic>
      <p:pic>
        <p:nvPicPr>
          <p:cNvPr id="18" name="图片 17">
            <a:extLst>
              <a:ext uri="{FF2B5EF4-FFF2-40B4-BE49-F238E27FC236}">
                <a16:creationId xmlns="" xmlns:a16="http://schemas.microsoft.com/office/drawing/2014/main" id="{3829446F-1AB2-4C36-BB71-1E297FDE969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09746" y="5918828"/>
            <a:ext cx="4382254" cy="843922"/>
          </a:xfrm>
          <a:prstGeom prst="rect">
            <a:avLst/>
          </a:prstGeom>
        </p:spPr>
      </p:pic>
      <p:pic>
        <p:nvPicPr>
          <p:cNvPr id="19" name="图片 18">
            <a:extLst>
              <a:ext uri="{FF2B5EF4-FFF2-40B4-BE49-F238E27FC236}">
                <a16:creationId xmlns="" xmlns:a16="http://schemas.microsoft.com/office/drawing/2014/main" id="{9949CB3D-4EC5-4D57-868D-6C9AB65EC24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96200" y="5734816"/>
            <a:ext cx="4495800" cy="1123183"/>
          </a:xfrm>
          <a:prstGeom prst="rect">
            <a:avLst/>
          </a:prstGeom>
        </p:spPr>
      </p:pic>
      <p:pic>
        <p:nvPicPr>
          <p:cNvPr id="20" name="图片 19">
            <a:extLst>
              <a:ext uri="{FF2B5EF4-FFF2-40B4-BE49-F238E27FC236}">
                <a16:creationId xmlns="" xmlns:a16="http://schemas.microsoft.com/office/drawing/2014/main" id="{8CC863CB-BF8B-487F-9143-3BC78541C1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9520" y="6188442"/>
            <a:ext cx="5032479" cy="669557"/>
          </a:xfrm>
          <a:prstGeom prst="rect">
            <a:avLst/>
          </a:prstGeom>
        </p:spPr>
      </p:pic>
    </p:spTree>
    <p:extLst>
      <p:ext uri="{BB962C8B-B14F-4D97-AF65-F5344CB8AC3E}">
        <p14:creationId xmlns:p14="http://schemas.microsoft.com/office/powerpoint/2010/main" val="5425533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sp>
        <p:nvSpPr>
          <p:cNvPr id="12" name="文本占位符 5">
            <a:extLst>
              <a:ext uri="{FF2B5EF4-FFF2-40B4-BE49-F238E27FC236}">
                <a16:creationId xmlns="" xmlns:a16="http://schemas.microsoft.com/office/drawing/2014/main" id="{72B9F36A-A851-480C-A172-88FC8B5C0455}"/>
              </a:ext>
            </a:extLst>
          </p:cNvPr>
          <p:cNvSpPr>
            <a:spLocks noGrp="1"/>
          </p:cNvSpPr>
          <p:nvPr>
            <p:ph type="body" sz="quarter" idx="10" hasCustomPrompt="1"/>
          </p:nvPr>
        </p:nvSpPr>
        <p:spPr>
          <a:xfrm>
            <a:off x="4382252" y="910849"/>
            <a:ext cx="3427494" cy="424732"/>
          </a:xfr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sz="2400">
                <a:solidFill>
                  <a:srgbClr val="FDA6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13" name="图片 12">
            <a:extLst>
              <a:ext uri="{FF2B5EF4-FFF2-40B4-BE49-F238E27FC236}">
                <a16:creationId xmlns="" xmlns:a16="http://schemas.microsoft.com/office/drawing/2014/main" id="{2DA2A3B5-31ED-4695-AFD5-CBB4944C69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70"/>
          <a:stretch/>
        </p:blipFill>
        <p:spPr>
          <a:xfrm flipH="1" flipV="1">
            <a:off x="0" y="0"/>
            <a:ext cx="5562600" cy="843922"/>
          </a:xfrm>
          <a:prstGeom prst="rect">
            <a:avLst/>
          </a:prstGeom>
        </p:spPr>
      </p:pic>
      <p:pic>
        <p:nvPicPr>
          <p:cNvPr id="14" name="图片 13">
            <a:extLst>
              <a:ext uri="{FF2B5EF4-FFF2-40B4-BE49-F238E27FC236}">
                <a16:creationId xmlns="" xmlns:a16="http://schemas.microsoft.com/office/drawing/2014/main" id="{6C73B539-616F-495E-A9F2-91B3BE1E7D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9784"/>
          <a:stretch/>
        </p:blipFill>
        <p:spPr>
          <a:xfrm flipH="1" flipV="1">
            <a:off x="-1" y="6902"/>
            <a:ext cx="4048125" cy="841470"/>
          </a:xfrm>
          <a:prstGeom prst="rect">
            <a:avLst/>
          </a:prstGeom>
        </p:spPr>
      </p:pic>
      <p:sp>
        <p:nvSpPr>
          <p:cNvPr id="15" name="标题 1">
            <a:extLst>
              <a:ext uri="{FF2B5EF4-FFF2-40B4-BE49-F238E27FC236}">
                <a16:creationId xmlns="" xmlns:a16="http://schemas.microsoft.com/office/drawing/2014/main" id="{C1CF095A-743A-408A-99D4-99F43DE23B5B}"/>
              </a:ext>
            </a:extLst>
          </p:cNvPr>
          <p:cNvSpPr>
            <a:spLocks noGrp="1"/>
          </p:cNvSpPr>
          <p:nvPr>
            <p:ph type="title" hasCustomPrompt="1"/>
          </p:nvPr>
        </p:nvSpPr>
        <p:spPr>
          <a:xfrm>
            <a:off x="376416" y="42851"/>
            <a:ext cx="1826141" cy="535531"/>
          </a:xfrm>
        </p:spPr>
        <p:txBody>
          <a:bodyPr vert="horz" wrap="none">
            <a:spAutoFit/>
          </a:bodyPr>
          <a:lstStyle>
            <a:lvl1pPr algn="l">
              <a:defRPr sz="3200">
                <a:solidFill>
                  <a:schemeClr val="bg1"/>
                </a:solidFill>
              </a:defRPr>
            </a:lvl1pPr>
          </a:lstStyle>
          <a:p>
            <a:r>
              <a:rPr lang="zh-CN" altLang="en-US" dirty="0"/>
              <a:t>编辑标题</a:t>
            </a:r>
          </a:p>
        </p:txBody>
      </p:sp>
      <p:pic>
        <p:nvPicPr>
          <p:cNvPr id="16" name="图片 15">
            <a:extLst>
              <a:ext uri="{FF2B5EF4-FFF2-40B4-BE49-F238E27FC236}">
                <a16:creationId xmlns="" xmlns:a16="http://schemas.microsoft.com/office/drawing/2014/main" id="{8432E8EC-BE65-4938-8895-18277A3B2CD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891" t="31839" r="221" b="-4104"/>
          <a:stretch/>
        </p:blipFill>
        <p:spPr>
          <a:xfrm>
            <a:off x="6798945" y="-4451"/>
            <a:ext cx="5286375" cy="1696745"/>
          </a:xfrm>
          <a:prstGeom prst="rect">
            <a:avLst/>
          </a:prstGeom>
        </p:spPr>
      </p:pic>
      <p:pic>
        <p:nvPicPr>
          <p:cNvPr id="17" name="图片 16">
            <a:extLst>
              <a:ext uri="{FF2B5EF4-FFF2-40B4-BE49-F238E27FC236}">
                <a16:creationId xmlns="" xmlns:a16="http://schemas.microsoft.com/office/drawing/2014/main" id="{6266C6F5-E918-47B3-8C26-7C45A9BDA02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09746" y="5918828"/>
            <a:ext cx="4382254" cy="843922"/>
          </a:xfrm>
          <a:prstGeom prst="rect">
            <a:avLst/>
          </a:prstGeom>
        </p:spPr>
      </p:pic>
      <p:pic>
        <p:nvPicPr>
          <p:cNvPr id="18" name="图片 17">
            <a:extLst>
              <a:ext uri="{FF2B5EF4-FFF2-40B4-BE49-F238E27FC236}">
                <a16:creationId xmlns="" xmlns:a16="http://schemas.microsoft.com/office/drawing/2014/main" id="{FCE6580F-47DE-4B37-8732-6A0CC7FACC1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96200" y="5734816"/>
            <a:ext cx="4495800" cy="1123183"/>
          </a:xfrm>
          <a:prstGeom prst="rect">
            <a:avLst/>
          </a:prstGeom>
        </p:spPr>
      </p:pic>
      <p:pic>
        <p:nvPicPr>
          <p:cNvPr id="19" name="图片 18">
            <a:extLst>
              <a:ext uri="{FF2B5EF4-FFF2-40B4-BE49-F238E27FC236}">
                <a16:creationId xmlns="" xmlns:a16="http://schemas.microsoft.com/office/drawing/2014/main" id="{13746162-D9C4-418B-B994-0554A012D0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9520" y="6188442"/>
            <a:ext cx="5032479" cy="669557"/>
          </a:xfrm>
          <a:prstGeom prst="rect">
            <a:avLst/>
          </a:prstGeom>
        </p:spPr>
      </p:pic>
      <p:pic>
        <p:nvPicPr>
          <p:cNvPr id="20" name="图片 19">
            <a:extLst>
              <a:ext uri="{FF2B5EF4-FFF2-40B4-BE49-F238E27FC236}">
                <a16:creationId xmlns="" xmlns:a16="http://schemas.microsoft.com/office/drawing/2014/main" id="{10DBCED8-8809-4FFF-9B47-2CC0D7F411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604695" y="4869180"/>
            <a:ext cx="1587303" cy="1988819"/>
          </a:xfrm>
          <a:prstGeom prst="rect">
            <a:avLst/>
          </a:prstGeom>
        </p:spPr>
      </p:pic>
    </p:spTree>
    <p:extLst>
      <p:ext uri="{BB962C8B-B14F-4D97-AF65-F5344CB8AC3E}">
        <p14:creationId xmlns:p14="http://schemas.microsoft.com/office/powerpoint/2010/main" val="3542067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barn(outVertical)">
                                      <p:cBhvr>
                                        <p:cTn id="7" dur="500"/>
                                        <p:tgtEl>
                                          <p:spTgt spid="12">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outVertical)">
                                      <p:cBhvr>
                                        <p:cTn id="1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tmplLst>
          <p:tmpl>
            <p:tnLst>
              <p:par>
                <p:cTn presetID="16" presetClass="entr" presetSubtype="37"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D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2024/11/16</a:t>
            </a:fld>
            <a:endParaRPr lang="zh-CN" altLang="en-US"/>
          </a:p>
        </p:txBody>
      </p:sp>
      <p:sp>
        <p:nvSpPr>
          <p:cNvPr id="5" name="页脚占位符 4">
            <a:extLst>
              <a:ext uri="{FF2B5EF4-FFF2-40B4-BE49-F238E27FC236}">
                <a16:creationId xmlns=""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0" r:id="rId3"/>
    <p:sldLayoutId id="2147483654" r:id="rId4"/>
    <p:sldLayoutId id="2147483662" r:id="rId5"/>
    <p:sldLayoutId id="2147483663" r:id="rId6"/>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C0CBFE1E-5098-44DA-B52F-C33E5C623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47" y="5550570"/>
            <a:ext cx="949736" cy="994606"/>
          </a:xfrm>
          <a:prstGeom prst="rect">
            <a:avLst/>
          </a:prstGeom>
        </p:spPr>
      </p:pic>
      <p:pic>
        <p:nvPicPr>
          <p:cNvPr id="2" name="Picture 1">
            <a:extLst>
              <a:ext uri="{FF2B5EF4-FFF2-40B4-BE49-F238E27FC236}">
                <a16:creationId xmlns="" xmlns:a16="http://schemas.microsoft.com/office/drawing/2014/main" id="{91E81BD4-400A-C63D-648C-AEA5BEA00710}"/>
              </a:ext>
            </a:extLst>
          </p:cNvPr>
          <p:cNvPicPr>
            <a:picLocks noChangeAspect="1"/>
          </p:cNvPicPr>
          <p:nvPr/>
        </p:nvPicPr>
        <p:blipFill>
          <a:blip r:embed="rId4"/>
          <a:stretch>
            <a:fillRect/>
          </a:stretch>
        </p:blipFill>
        <p:spPr>
          <a:xfrm>
            <a:off x="4962618" y="129956"/>
            <a:ext cx="6041660" cy="969348"/>
          </a:xfrm>
          <a:prstGeom prst="rect">
            <a:avLst/>
          </a:prstGeom>
        </p:spPr>
      </p:pic>
      <p:pic>
        <p:nvPicPr>
          <p:cNvPr id="11" name="Picture 10">
            <a:extLst>
              <a:ext uri="{FF2B5EF4-FFF2-40B4-BE49-F238E27FC236}">
                <a16:creationId xmlns="" xmlns:a16="http://schemas.microsoft.com/office/drawing/2014/main" id="{4A209702-04FA-5591-B8FC-AC929387C3A0}"/>
              </a:ext>
            </a:extLst>
          </p:cNvPr>
          <p:cNvPicPr>
            <a:picLocks noChangeAspect="1"/>
          </p:cNvPicPr>
          <p:nvPr/>
        </p:nvPicPr>
        <p:blipFill>
          <a:blip r:embed="rId5"/>
          <a:stretch>
            <a:fillRect/>
          </a:stretch>
        </p:blipFill>
        <p:spPr>
          <a:xfrm>
            <a:off x="5198724" y="1747315"/>
            <a:ext cx="7155490" cy="2126396"/>
          </a:xfrm>
          <a:prstGeom prst="rect">
            <a:avLst/>
          </a:prstGeom>
        </p:spPr>
      </p:pic>
      <p:pic>
        <p:nvPicPr>
          <p:cNvPr id="14" name="Picture 13">
            <a:extLst>
              <a:ext uri="{FF2B5EF4-FFF2-40B4-BE49-F238E27FC236}">
                <a16:creationId xmlns="" xmlns:a16="http://schemas.microsoft.com/office/drawing/2014/main" id="{4AC38DD5-F891-6FF6-C70F-5F11A133099B}"/>
              </a:ext>
            </a:extLst>
          </p:cNvPr>
          <p:cNvPicPr>
            <a:picLocks noChangeAspect="1"/>
          </p:cNvPicPr>
          <p:nvPr/>
        </p:nvPicPr>
        <p:blipFill>
          <a:blip r:embed="rId6"/>
          <a:stretch>
            <a:fillRect/>
          </a:stretch>
        </p:blipFill>
        <p:spPr>
          <a:xfrm>
            <a:off x="7790597" y="3587200"/>
            <a:ext cx="2097206" cy="128636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14B1253-BFFC-65D8-530F-1FD0FAC6EA83}"/>
              </a:ext>
            </a:extLst>
          </p:cNvPr>
          <p:cNvPicPr>
            <a:picLocks noChangeAspect="1"/>
          </p:cNvPicPr>
          <p:nvPr/>
        </p:nvPicPr>
        <p:blipFill>
          <a:blip r:embed="rId3"/>
          <a:stretch>
            <a:fillRect/>
          </a:stretch>
        </p:blipFill>
        <p:spPr>
          <a:xfrm>
            <a:off x="267127" y="510557"/>
            <a:ext cx="7109717" cy="5997715"/>
          </a:xfrm>
          <a:prstGeom prst="rect">
            <a:avLst/>
          </a:prstGeom>
        </p:spPr>
      </p:pic>
      <p:sp>
        <p:nvSpPr>
          <p:cNvPr id="2" name="TextBox 1">
            <a:extLst>
              <a:ext uri="{FF2B5EF4-FFF2-40B4-BE49-F238E27FC236}">
                <a16:creationId xmlns="" xmlns:a16="http://schemas.microsoft.com/office/drawing/2014/main" id="{B5FD18B0-DC78-CC2D-F519-EF7CDE7BC579}"/>
              </a:ext>
            </a:extLst>
          </p:cNvPr>
          <p:cNvSpPr txBox="1"/>
          <p:nvPr/>
        </p:nvSpPr>
        <p:spPr>
          <a:xfrm>
            <a:off x="8324101" y="873518"/>
            <a:ext cx="296227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Hồng</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 xmlns:a16="http://schemas.microsoft.com/office/drawing/2014/main" id="{2060D028-CF05-996C-3056-A44F5902F91D}"/>
              </a:ext>
            </a:extLst>
          </p:cNvPr>
          <p:cNvSpPr/>
          <p:nvPr/>
        </p:nvSpPr>
        <p:spPr>
          <a:xfrm rot="17653406">
            <a:off x="1845171" y="1508661"/>
            <a:ext cx="395820" cy="14656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7A23BE14-FF2F-4F62-9FE3-1C78CE231701}"/>
              </a:ext>
            </a:extLst>
          </p:cNvPr>
          <p:cNvSpPr/>
          <p:nvPr/>
        </p:nvSpPr>
        <p:spPr>
          <a:xfrm rot="19028115">
            <a:off x="3629377" y="2479837"/>
            <a:ext cx="348780" cy="13053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8011F488-7F2A-2670-4BF7-80DF44046B2C}"/>
              </a:ext>
            </a:extLst>
          </p:cNvPr>
          <p:cNvSpPr txBox="1"/>
          <p:nvPr/>
        </p:nvSpPr>
        <p:spPr>
          <a:xfrm>
            <a:off x="7839182" y="1859838"/>
            <a:ext cx="3714323"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Thái Bình</a:t>
            </a:r>
          </a:p>
        </p:txBody>
      </p:sp>
      <p:sp>
        <p:nvSpPr>
          <p:cNvPr id="7" name="Rectangle: Rounded Corners 6">
            <a:extLst>
              <a:ext uri="{FF2B5EF4-FFF2-40B4-BE49-F238E27FC236}">
                <a16:creationId xmlns="" xmlns:a16="http://schemas.microsoft.com/office/drawing/2014/main" id="{A7BCFCE0-EF2B-BABF-0F77-77B522254952}"/>
              </a:ext>
            </a:extLst>
          </p:cNvPr>
          <p:cNvSpPr/>
          <p:nvPr/>
        </p:nvSpPr>
        <p:spPr>
          <a:xfrm rot="19028115">
            <a:off x="2446639" y="3562366"/>
            <a:ext cx="320378" cy="8971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89B4A69D-1AA2-8C6A-0E96-D27437EBE024}"/>
              </a:ext>
            </a:extLst>
          </p:cNvPr>
          <p:cNvSpPr txBox="1"/>
          <p:nvPr/>
        </p:nvSpPr>
        <p:spPr>
          <a:xfrm>
            <a:off x="8507002" y="2815334"/>
            <a:ext cx="3056777"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Đáy</a:t>
            </a:r>
            <a:endParaRPr lang="en-US" sz="40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 xmlns:a16="http://schemas.microsoft.com/office/drawing/2014/main" id="{6998BE28-1E34-2948-C399-A0583C277DD6}"/>
              </a:ext>
            </a:extLst>
          </p:cNvPr>
          <p:cNvSpPr/>
          <p:nvPr/>
        </p:nvSpPr>
        <p:spPr>
          <a:xfrm rot="16991131">
            <a:off x="3648716" y="3634283"/>
            <a:ext cx="320378" cy="8971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DD83B99C-4CA6-E5A5-01C8-5E84FA856C4D}"/>
              </a:ext>
            </a:extLst>
          </p:cNvPr>
          <p:cNvSpPr txBox="1"/>
          <p:nvPr/>
        </p:nvSpPr>
        <p:spPr>
          <a:xfrm>
            <a:off x="8476179" y="3729734"/>
            <a:ext cx="3056777"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Trà</a:t>
            </a:r>
            <a:r>
              <a:rPr lang="en-US" sz="4000" b="1" dirty="0">
                <a:solidFill>
                  <a:srgbClr val="FF0000"/>
                </a:solidFill>
                <a:latin typeface="Cambria" panose="02040503050406030204" pitchFamily="18" charset="0"/>
                <a:ea typeface="Cambria" panose="02040503050406030204" pitchFamily="18" charset="0"/>
              </a:rPr>
              <a:t> Lý</a:t>
            </a:r>
          </a:p>
        </p:txBody>
      </p:sp>
      <p:sp>
        <p:nvSpPr>
          <p:cNvPr id="14" name="Rectangle: Rounded Corners 13">
            <a:extLst>
              <a:ext uri="{FF2B5EF4-FFF2-40B4-BE49-F238E27FC236}">
                <a16:creationId xmlns="" xmlns:a16="http://schemas.microsoft.com/office/drawing/2014/main" id="{11D3FCE7-6B97-0996-AC74-4EFF93F35154}"/>
              </a:ext>
            </a:extLst>
          </p:cNvPr>
          <p:cNvSpPr/>
          <p:nvPr/>
        </p:nvSpPr>
        <p:spPr>
          <a:xfrm rot="15571034">
            <a:off x="3268572" y="2884268"/>
            <a:ext cx="320378" cy="8971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066DB476-25C9-B440-303D-33F6F8297CAA}"/>
              </a:ext>
            </a:extLst>
          </p:cNvPr>
          <p:cNvSpPr txBox="1"/>
          <p:nvPr/>
        </p:nvSpPr>
        <p:spPr>
          <a:xfrm>
            <a:off x="8568647" y="4705779"/>
            <a:ext cx="3056777"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Luộc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4678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fade">
                                      <p:cBhvr>
                                        <p:cTn id="5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14B1253-BFFC-65D8-530F-1FD0FAC6EA83}"/>
              </a:ext>
            </a:extLst>
          </p:cNvPr>
          <p:cNvPicPr>
            <a:picLocks noChangeAspect="1"/>
          </p:cNvPicPr>
          <p:nvPr/>
        </p:nvPicPr>
        <p:blipFill>
          <a:blip r:embed="rId3"/>
          <a:stretch>
            <a:fillRect/>
          </a:stretch>
        </p:blipFill>
        <p:spPr>
          <a:xfrm>
            <a:off x="267128" y="510558"/>
            <a:ext cx="6117608" cy="5160778"/>
          </a:xfrm>
          <a:prstGeom prst="rect">
            <a:avLst/>
          </a:prstGeom>
        </p:spPr>
      </p:pic>
      <p:sp>
        <p:nvSpPr>
          <p:cNvPr id="13" name="TextBox 12">
            <a:extLst>
              <a:ext uri="{FF2B5EF4-FFF2-40B4-BE49-F238E27FC236}">
                <a16:creationId xmlns="" xmlns:a16="http://schemas.microsoft.com/office/drawing/2014/main" id="{DE26E425-C4DE-0AA6-0AF3-C04003BB2818}"/>
              </a:ext>
            </a:extLst>
          </p:cNvPr>
          <p:cNvSpPr txBox="1"/>
          <p:nvPr/>
        </p:nvSpPr>
        <p:spPr>
          <a:xfrm>
            <a:off x="6571352" y="585668"/>
            <a:ext cx="5100092" cy="2554545"/>
          </a:xfrm>
          <a:custGeom>
            <a:avLst/>
            <a:gdLst>
              <a:gd name="connsiteX0" fmla="*/ 0 w 5100092"/>
              <a:gd name="connsiteY0" fmla="*/ 0 h 2554545"/>
              <a:gd name="connsiteX1" fmla="*/ 5100092 w 5100092"/>
              <a:gd name="connsiteY1" fmla="*/ 0 h 2554545"/>
              <a:gd name="connsiteX2" fmla="*/ 5100092 w 5100092"/>
              <a:gd name="connsiteY2" fmla="*/ 2554545 h 2554545"/>
              <a:gd name="connsiteX3" fmla="*/ 0 w 5100092"/>
              <a:gd name="connsiteY3" fmla="*/ 2554545 h 2554545"/>
              <a:gd name="connsiteX4" fmla="*/ 0 w 51000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092" h="2554545" fill="none" extrusionOk="0">
                <a:moveTo>
                  <a:pt x="0" y="0"/>
                </a:moveTo>
                <a:cubicBezTo>
                  <a:pt x="2196065" y="5222"/>
                  <a:pt x="3970274" y="24918"/>
                  <a:pt x="5100092" y="0"/>
                </a:cubicBezTo>
                <a:cubicBezTo>
                  <a:pt x="4938847" y="837733"/>
                  <a:pt x="5056332" y="1383476"/>
                  <a:pt x="5100092" y="2554545"/>
                </a:cubicBezTo>
                <a:cubicBezTo>
                  <a:pt x="3802207" y="2389784"/>
                  <a:pt x="565093" y="2672695"/>
                  <a:pt x="0" y="2554545"/>
                </a:cubicBezTo>
                <a:cubicBezTo>
                  <a:pt x="-55725" y="1859262"/>
                  <a:pt x="17072" y="437056"/>
                  <a:pt x="0" y="0"/>
                </a:cubicBezTo>
                <a:close/>
              </a:path>
              <a:path w="5100092" h="2554545" stroke="0" extrusionOk="0">
                <a:moveTo>
                  <a:pt x="0" y="0"/>
                </a:moveTo>
                <a:cubicBezTo>
                  <a:pt x="638149" y="11849"/>
                  <a:pt x="4253575" y="-161459"/>
                  <a:pt x="5100092" y="0"/>
                </a:cubicBezTo>
                <a:cubicBezTo>
                  <a:pt x="5103222" y="1191849"/>
                  <a:pt x="4998916" y="1724527"/>
                  <a:pt x="5100092" y="2554545"/>
                </a:cubicBezTo>
                <a:cubicBezTo>
                  <a:pt x="2638618" y="2408685"/>
                  <a:pt x="2549433" y="2476221"/>
                  <a:pt x="0" y="2554545"/>
                </a:cubicBezTo>
                <a:cubicBezTo>
                  <a:pt x="74291" y="1310571"/>
                  <a:pt x="168006" y="1199883"/>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Nhận xét về mạng lưới sông ngòi ở vùng (dày đặc hay thưa thớt mạng lưới sông ngòi tập trung ở từng khu vực hay tỏa khắp vùng)</a:t>
            </a:r>
          </a:p>
        </p:txBody>
      </p:sp>
      <p:sp>
        <p:nvSpPr>
          <p:cNvPr id="16" name="TextBox 15">
            <a:extLst>
              <a:ext uri="{FF2B5EF4-FFF2-40B4-BE49-F238E27FC236}">
                <a16:creationId xmlns="" xmlns:a16="http://schemas.microsoft.com/office/drawing/2014/main" id="{31062E5A-8C1B-AAC7-B726-C28895E1C62C}"/>
              </a:ext>
            </a:extLst>
          </p:cNvPr>
          <p:cNvSpPr txBox="1"/>
          <p:nvPr/>
        </p:nvSpPr>
        <p:spPr>
          <a:xfrm>
            <a:off x="6897064" y="4080154"/>
            <a:ext cx="5010685" cy="1938992"/>
          </a:xfrm>
          <a:custGeom>
            <a:avLst/>
            <a:gdLst>
              <a:gd name="connsiteX0" fmla="*/ 0 w 5010685"/>
              <a:gd name="connsiteY0" fmla="*/ 0 h 1938992"/>
              <a:gd name="connsiteX1" fmla="*/ 5010685 w 5010685"/>
              <a:gd name="connsiteY1" fmla="*/ 0 h 1938992"/>
              <a:gd name="connsiteX2" fmla="*/ 5010685 w 5010685"/>
              <a:gd name="connsiteY2" fmla="*/ 1938992 h 1938992"/>
              <a:gd name="connsiteX3" fmla="*/ 0 w 5010685"/>
              <a:gd name="connsiteY3" fmla="*/ 1938992 h 1938992"/>
              <a:gd name="connsiteX4" fmla="*/ 0 w 501068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685" h="1938992" fill="none" extrusionOk="0">
                <a:moveTo>
                  <a:pt x="0" y="0"/>
                </a:moveTo>
                <a:cubicBezTo>
                  <a:pt x="1698835" y="5222"/>
                  <a:pt x="3774653" y="24918"/>
                  <a:pt x="5010685" y="0"/>
                </a:cubicBezTo>
                <a:cubicBezTo>
                  <a:pt x="4849440" y="738305"/>
                  <a:pt x="4966925" y="1407801"/>
                  <a:pt x="5010685" y="1938992"/>
                </a:cubicBezTo>
                <a:cubicBezTo>
                  <a:pt x="3689171" y="1774231"/>
                  <a:pt x="1730168" y="2057142"/>
                  <a:pt x="0" y="1938992"/>
                </a:cubicBezTo>
                <a:cubicBezTo>
                  <a:pt x="-55725" y="1490404"/>
                  <a:pt x="17072" y="314236"/>
                  <a:pt x="0" y="0"/>
                </a:cubicBezTo>
                <a:close/>
              </a:path>
              <a:path w="5010685" h="1938992" stroke="0" extrusionOk="0">
                <a:moveTo>
                  <a:pt x="0" y="0"/>
                </a:moveTo>
                <a:cubicBezTo>
                  <a:pt x="1269823" y="11849"/>
                  <a:pt x="2697409" y="-161459"/>
                  <a:pt x="5010685" y="0"/>
                </a:cubicBezTo>
                <a:cubicBezTo>
                  <a:pt x="5013815" y="920782"/>
                  <a:pt x="4909509" y="1107979"/>
                  <a:pt x="5010685" y="1938992"/>
                </a:cubicBezTo>
                <a:cubicBezTo>
                  <a:pt x="3613972" y="1793132"/>
                  <a:pt x="1713350"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Vùng có mạng lưới sông ngòi dày đặc tỏa khắp vùng.</a:t>
            </a:r>
          </a:p>
        </p:txBody>
      </p:sp>
      <p:sp>
        <p:nvSpPr>
          <p:cNvPr id="17" name="Freeform: Shape 34">
            <a:extLst>
              <a:ext uri="{FF2B5EF4-FFF2-40B4-BE49-F238E27FC236}">
                <a16:creationId xmlns="" xmlns:a16="http://schemas.microsoft.com/office/drawing/2014/main" id="{858C1556-27E0-5211-0484-424495CF8944}"/>
              </a:ext>
            </a:extLst>
          </p:cNvPr>
          <p:cNvSpPr/>
          <p:nvPr/>
        </p:nvSpPr>
        <p:spPr>
          <a:xfrm>
            <a:off x="6765558" y="321024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964878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14B1253-BFFC-65D8-530F-1FD0FAC6EA83}"/>
              </a:ext>
            </a:extLst>
          </p:cNvPr>
          <p:cNvPicPr>
            <a:picLocks noChangeAspect="1"/>
          </p:cNvPicPr>
          <p:nvPr/>
        </p:nvPicPr>
        <p:blipFill>
          <a:blip r:embed="rId3"/>
          <a:stretch>
            <a:fillRect/>
          </a:stretch>
        </p:blipFill>
        <p:spPr>
          <a:xfrm>
            <a:off x="267128" y="510558"/>
            <a:ext cx="6117608" cy="5160778"/>
          </a:xfrm>
          <a:prstGeom prst="rect">
            <a:avLst/>
          </a:prstGeom>
        </p:spPr>
      </p:pic>
      <p:sp>
        <p:nvSpPr>
          <p:cNvPr id="13" name="TextBox 12">
            <a:extLst>
              <a:ext uri="{FF2B5EF4-FFF2-40B4-BE49-F238E27FC236}">
                <a16:creationId xmlns="" xmlns:a16="http://schemas.microsoft.com/office/drawing/2014/main" id="{DE26E425-C4DE-0AA6-0AF3-C04003BB2818}"/>
              </a:ext>
            </a:extLst>
          </p:cNvPr>
          <p:cNvSpPr txBox="1"/>
          <p:nvPr/>
        </p:nvSpPr>
        <p:spPr>
          <a:xfrm>
            <a:off x="6632997" y="945264"/>
            <a:ext cx="5100092" cy="1200329"/>
          </a:xfrm>
          <a:custGeom>
            <a:avLst/>
            <a:gdLst>
              <a:gd name="connsiteX0" fmla="*/ 0 w 5100092"/>
              <a:gd name="connsiteY0" fmla="*/ 0 h 1200329"/>
              <a:gd name="connsiteX1" fmla="*/ 5100092 w 5100092"/>
              <a:gd name="connsiteY1" fmla="*/ 0 h 1200329"/>
              <a:gd name="connsiteX2" fmla="*/ 5100092 w 5100092"/>
              <a:gd name="connsiteY2" fmla="*/ 1200329 h 1200329"/>
              <a:gd name="connsiteX3" fmla="*/ 0 w 5100092"/>
              <a:gd name="connsiteY3" fmla="*/ 1200329 h 1200329"/>
              <a:gd name="connsiteX4" fmla="*/ 0 w 5100092"/>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092" h="1200329" fill="none" extrusionOk="0">
                <a:moveTo>
                  <a:pt x="0" y="0"/>
                </a:moveTo>
                <a:cubicBezTo>
                  <a:pt x="2196065" y="5222"/>
                  <a:pt x="3970274" y="24918"/>
                  <a:pt x="5100092" y="0"/>
                </a:cubicBezTo>
                <a:cubicBezTo>
                  <a:pt x="5166826" y="180425"/>
                  <a:pt x="5153109" y="1037242"/>
                  <a:pt x="5100092" y="1200329"/>
                </a:cubicBezTo>
                <a:cubicBezTo>
                  <a:pt x="3802207" y="1035568"/>
                  <a:pt x="565093" y="1318479"/>
                  <a:pt x="0" y="1200329"/>
                </a:cubicBezTo>
                <a:cubicBezTo>
                  <a:pt x="40680" y="790633"/>
                  <a:pt x="-39089" y="241570"/>
                  <a:pt x="0" y="0"/>
                </a:cubicBezTo>
                <a:close/>
              </a:path>
              <a:path w="5100092" h="1200329" stroke="0" extrusionOk="0">
                <a:moveTo>
                  <a:pt x="0" y="0"/>
                </a:moveTo>
                <a:cubicBezTo>
                  <a:pt x="638149" y="11849"/>
                  <a:pt x="4253575" y="-161459"/>
                  <a:pt x="5100092" y="0"/>
                </a:cubicBezTo>
                <a:cubicBezTo>
                  <a:pt x="5025050" y="255061"/>
                  <a:pt x="5170614" y="845340"/>
                  <a:pt x="5100092" y="1200329"/>
                </a:cubicBezTo>
                <a:cubicBezTo>
                  <a:pt x="2638618" y="1054469"/>
                  <a:pt x="2549433"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Nêu vai trò của sông ngòi ở vùng?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sp>
        <p:nvSpPr>
          <p:cNvPr id="16" name="TextBox 15">
            <a:extLst>
              <a:ext uri="{FF2B5EF4-FFF2-40B4-BE49-F238E27FC236}">
                <a16:creationId xmlns="" xmlns:a16="http://schemas.microsoft.com/office/drawing/2014/main" id="{31062E5A-8C1B-AAC7-B726-C28895E1C62C}"/>
              </a:ext>
            </a:extLst>
          </p:cNvPr>
          <p:cNvSpPr txBox="1"/>
          <p:nvPr/>
        </p:nvSpPr>
        <p:spPr>
          <a:xfrm>
            <a:off x="6814872" y="3196575"/>
            <a:ext cx="5010685" cy="1938992"/>
          </a:xfrm>
          <a:custGeom>
            <a:avLst/>
            <a:gdLst>
              <a:gd name="connsiteX0" fmla="*/ 0 w 5010685"/>
              <a:gd name="connsiteY0" fmla="*/ 0 h 1938992"/>
              <a:gd name="connsiteX1" fmla="*/ 5010685 w 5010685"/>
              <a:gd name="connsiteY1" fmla="*/ 0 h 1938992"/>
              <a:gd name="connsiteX2" fmla="*/ 5010685 w 5010685"/>
              <a:gd name="connsiteY2" fmla="*/ 1938992 h 1938992"/>
              <a:gd name="connsiteX3" fmla="*/ 0 w 5010685"/>
              <a:gd name="connsiteY3" fmla="*/ 1938992 h 1938992"/>
              <a:gd name="connsiteX4" fmla="*/ 0 w 501068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685" h="1938992" fill="none" extrusionOk="0">
                <a:moveTo>
                  <a:pt x="0" y="0"/>
                </a:moveTo>
                <a:cubicBezTo>
                  <a:pt x="1698835" y="5222"/>
                  <a:pt x="3774653" y="24918"/>
                  <a:pt x="5010685" y="0"/>
                </a:cubicBezTo>
                <a:cubicBezTo>
                  <a:pt x="4849440" y="738305"/>
                  <a:pt x="4966925" y="1407801"/>
                  <a:pt x="5010685" y="1938992"/>
                </a:cubicBezTo>
                <a:cubicBezTo>
                  <a:pt x="3689171" y="1774231"/>
                  <a:pt x="1730168" y="2057142"/>
                  <a:pt x="0" y="1938992"/>
                </a:cubicBezTo>
                <a:cubicBezTo>
                  <a:pt x="-55725" y="1490404"/>
                  <a:pt x="17072" y="314236"/>
                  <a:pt x="0" y="0"/>
                </a:cubicBezTo>
                <a:close/>
              </a:path>
              <a:path w="5010685" h="1938992" stroke="0" extrusionOk="0">
                <a:moveTo>
                  <a:pt x="0" y="0"/>
                </a:moveTo>
                <a:cubicBezTo>
                  <a:pt x="1269823" y="11849"/>
                  <a:pt x="2697409" y="-161459"/>
                  <a:pt x="5010685" y="0"/>
                </a:cubicBezTo>
                <a:cubicBezTo>
                  <a:pt x="5013815" y="920782"/>
                  <a:pt x="4909509" y="1107979"/>
                  <a:pt x="5010685" y="1938992"/>
                </a:cubicBezTo>
                <a:cubicBezTo>
                  <a:pt x="3613972" y="1793132"/>
                  <a:pt x="1713350"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b="1" dirty="0">
                <a:solidFill>
                  <a:srgbClr val="002060"/>
                </a:solidFill>
                <a:latin typeface="Calibri" panose="020F0502020204030204" pitchFamily="34" charset="0"/>
                <a:cs typeface="Calibri" panose="020F0502020204030204" pitchFamily="34" charset="0"/>
              </a:rPr>
              <a:t>Sông ngòi cung cấp cho vùng lượng nước và phù sa lớn</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sp>
        <p:nvSpPr>
          <p:cNvPr id="17" name="Freeform: Shape 34">
            <a:extLst>
              <a:ext uri="{FF2B5EF4-FFF2-40B4-BE49-F238E27FC236}">
                <a16:creationId xmlns="" xmlns:a16="http://schemas.microsoft.com/office/drawing/2014/main" id="{858C1556-27E0-5211-0484-424495CF8944}"/>
              </a:ext>
            </a:extLst>
          </p:cNvPr>
          <p:cNvSpPr/>
          <p:nvPr/>
        </p:nvSpPr>
        <p:spPr>
          <a:xfrm>
            <a:off x="6683365" y="2234194"/>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229248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 xmlns:a16="http://schemas.microsoft.com/office/drawing/2014/main" id="{BBAAFF93-6A52-FAFF-9326-A77EEC6F5F42}"/>
              </a:ext>
            </a:extLst>
          </p:cNvPr>
          <p:cNvGrpSpPr/>
          <p:nvPr/>
        </p:nvGrpSpPr>
        <p:grpSpPr>
          <a:xfrm>
            <a:off x="101232" y="0"/>
            <a:ext cx="8046175" cy="797808"/>
            <a:chOff x="9312876" y="568126"/>
            <a:chExt cx="8365523" cy="1196712"/>
          </a:xfrm>
        </p:grpSpPr>
        <p:pic>
          <p:nvPicPr>
            <p:cNvPr id="12" name="Picture 5">
              <a:extLst>
                <a:ext uri="{FF2B5EF4-FFF2-40B4-BE49-F238E27FC236}">
                  <a16:creationId xmlns=""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 xmlns:a16="http://schemas.microsoft.com/office/drawing/2014/main" id="{77BE2CD0-52D8-31FA-9AD6-FD4990282756}"/>
                </a:ext>
              </a:extLst>
            </p:cNvPr>
            <p:cNvSpPr/>
            <p:nvPr/>
          </p:nvSpPr>
          <p:spPr>
            <a:xfrm>
              <a:off x="9312876" y="568126"/>
              <a:ext cx="653303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d.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hiểu</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đất</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và</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sinh</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vật</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字魂86号-杨任东楷书"/>
                <a:cs typeface="Arial"/>
                <a:sym typeface="Arial"/>
              </a:endParaRPr>
            </a:p>
          </p:txBody>
        </p:sp>
      </p:grpSp>
      <p:grpSp>
        <p:nvGrpSpPr>
          <p:cNvPr id="17" name="组合 19">
            <a:extLst>
              <a:ext uri="{FF2B5EF4-FFF2-40B4-BE49-F238E27FC236}">
                <a16:creationId xmlns="" xmlns:a16="http://schemas.microsoft.com/office/drawing/2014/main" id="{DB459693-83DA-1AE4-47E4-81CA7A34AECF}"/>
              </a:ext>
            </a:extLst>
          </p:cNvPr>
          <p:cNvGrpSpPr/>
          <p:nvPr/>
        </p:nvGrpSpPr>
        <p:grpSpPr>
          <a:xfrm>
            <a:off x="180753" y="799513"/>
            <a:ext cx="12011247" cy="1820397"/>
            <a:chOff x="692006" y="116442"/>
            <a:chExt cx="11176173" cy="2919244"/>
          </a:xfrm>
        </p:grpSpPr>
        <p:sp>
          <p:nvSpPr>
            <p:cNvPr id="18" name="矩形 16">
              <a:extLst>
                <a:ext uri="{FF2B5EF4-FFF2-40B4-BE49-F238E27FC236}">
                  <a16:creationId xmlns="" xmlns:a16="http://schemas.microsoft.com/office/drawing/2014/main" id="{B5896978-0950-829A-C69E-9693D957F3C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sp>
          <p:nvSpPr>
            <p:cNvPr id="20" name="矩形 16">
              <a:extLst>
                <a:ext uri="{FF2B5EF4-FFF2-40B4-BE49-F238E27FC236}">
                  <a16:creationId xmlns="" xmlns:a16="http://schemas.microsoft.com/office/drawing/2014/main" id="{FC93FD5F-FFF6-8422-DE83-11675AB97B2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grpSp>
      <p:sp>
        <p:nvSpPr>
          <p:cNvPr id="21" name="Rectangle 70">
            <a:extLst>
              <a:ext uri="{FF2B5EF4-FFF2-40B4-BE49-F238E27FC236}">
                <a16:creationId xmlns="" xmlns:a16="http://schemas.microsoft.com/office/drawing/2014/main" id="{6DB0BD3D-DCB2-94C7-39AB-B791C980AC6D}"/>
              </a:ext>
            </a:extLst>
          </p:cNvPr>
          <p:cNvSpPr>
            <a:spLocks noChangeArrowheads="1"/>
          </p:cNvSpPr>
          <p:nvPr/>
        </p:nvSpPr>
        <p:spPr bwMode="auto">
          <a:xfrm>
            <a:off x="552893" y="944651"/>
            <a:ext cx="114406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4, 5, em hãy:</a:t>
            </a:r>
          </a:p>
          <a:p>
            <a:pPr lvl="0"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tên loại đất chính ở vùng Đồng bằng Bắc Bộ.</a:t>
            </a:r>
          </a:p>
          <a:p>
            <a:pPr lvl="0"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Nêu đặc điểm của sinh vật tự nhiên ở vùng Đồng bằng Bắc Bộ.</a:t>
            </a:r>
            <a:endParaRPr kumimoji="0" lang="vi-VN" altLang="zh-CN"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3" name="Picture 2">
            <a:extLst>
              <a:ext uri="{FF2B5EF4-FFF2-40B4-BE49-F238E27FC236}">
                <a16:creationId xmlns="" xmlns:a16="http://schemas.microsoft.com/office/drawing/2014/main" id="{800BFE10-F61D-603A-E155-DE2A18F9F5A0}"/>
              </a:ext>
            </a:extLst>
          </p:cNvPr>
          <p:cNvPicPr>
            <a:picLocks noChangeAspect="1"/>
          </p:cNvPicPr>
          <p:nvPr/>
        </p:nvPicPr>
        <p:blipFill>
          <a:blip r:embed="rId5"/>
          <a:stretch>
            <a:fillRect/>
          </a:stretch>
        </p:blipFill>
        <p:spPr>
          <a:xfrm>
            <a:off x="1977346" y="2891372"/>
            <a:ext cx="8509147" cy="31909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21163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ù sa là gì? Tìm hiểu về Đất phù sa tại Việt Nam">
            <a:extLst>
              <a:ext uri="{FF2B5EF4-FFF2-40B4-BE49-F238E27FC236}">
                <a16:creationId xmlns="" xmlns:a16="http://schemas.microsoft.com/office/drawing/2014/main" id="{E246A305-94A9-08B6-6A2A-59FB3BB5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050" y="1276564"/>
            <a:ext cx="609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 xmlns:a16="http://schemas.microsoft.com/office/drawing/2014/main" id="{8EAFD480-A003-01D2-9F6D-7CF7DA39B13A}"/>
              </a:ext>
            </a:extLst>
          </p:cNvPr>
          <p:cNvSpPr txBox="1"/>
          <p:nvPr/>
        </p:nvSpPr>
        <p:spPr>
          <a:xfrm>
            <a:off x="945222" y="277444"/>
            <a:ext cx="10243337" cy="707886"/>
          </a:xfrm>
          <a:custGeom>
            <a:avLst/>
            <a:gdLst>
              <a:gd name="connsiteX0" fmla="*/ 0 w 10243337"/>
              <a:gd name="connsiteY0" fmla="*/ 0 h 707886"/>
              <a:gd name="connsiteX1" fmla="*/ 10243337 w 10243337"/>
              <a:gd name="connsiteY1" fmla="*/ 0 h 707886"/>
              <a:gd name="connsiteX2" fmla="*/ 10243337 w 10243337"/>
              <a:gd name="connsiteY2" fmla="*/ 707886 h 707886"/>
              <a:gd name="connsiteX3" fmla="*/ 0 w 10243337"/>
              <a:gd name="connsiteY3" fmla="*/ 707886 h 707886"/>
              <a:gd name="connsiteX4" fmla="*/ 0 w 1024333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3337" h="707886" fill="none" extrusionOk="0">
                <a:moveTo>
                  <a:pt x="0" y="0"/>
                </a:moveTo>
                <a:cubicBezTo>
                  <a:pt x="1719300" y="5222"/>
                  <a:pt x="7376465" y="24918"/>
                  <a:pt x="10243337" y="0"/>
                </a:cubicBezTo>
                <a:cubicBezTo>
                  <a:pt x="10302747" y="312948"/>
                  <a:pt x="10245246" y="396148"/>
                  <a:pt x="10243337" y="707886"/>
                </a:cubicBezTo>
                <a:cubicBezTo>
                  <a:pt x="8238521" y="543125"/>
                  <a:pt x="1791009" y="826036"/>
                  <a:pt x="0" y="707886"/>
                </a:cubicBezTo>
                <a:cubicBezTo>
                  <a:pt x="-25096" y="447386"/>
                  <a:pt x="-54860" y="82424"/>
                  <a:pt x="0" y="0"/>
                </a:cubicBezTo>
                <a:close/>
              </a:path>
              <a:path w="10243337" h="707886" stroke="0" extrusionOk="0">
                <a:moveTo>
                  <a:pt x="0" y="0"/>
                </a:moveTo>
                <a:cubicBezTo>
                  <a:pt x="4127897" y="11849"/>
                  <a:pt x="7504424" y="-161459"/>
                  <a:pt x="10243337" y="0"/>
                </a:cubicBezTo>
                <a:cubicBezTo>
                  <a:pt x="10289653" y="266683"/>
                  <a:pt x="10252099" y="423695"/>
                  <a:pt x="10243337" y="707886"/>
                </a:cubicBezTo>
                <a:cubicBezTo>
                  <a:pt x="6670689" y="562026"/>
                  <a:pt x="4741921"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000" b="1" dirty="0">
                <a:solidFill>
                  <a:srgbClr val="002060"/>
                </a:solidFill>
                <a:latin typeface="Calibri" panose="020F0502020204030204" pitchFamily="34" charset="0"/>
                <a:cs typeface="Calibri" panose="020F0502020204030204" pitchFamily="34" charset="0"/>
              </a:rPr>
              <a:t>Vùng đồng bằng Bắc Bộ chủ yếu là đất phù sa</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spTree>
    <p:extLst>
      <p:ext uri="{BB962C8B-B14F-4D97-AF65-F5344CB8AC3E}">
        <p14:creationId xmlns:p14="http://schemas.microsoft.com/office/powerpoint/2010/main" val="2718797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EAFD480-A003-01D2-9F6D-7CF7DA39B13A}"/>
              </a:ext>
            </a:extLst>
          </p:cNvPr>
          <p:cNvSpPr txBox="1"/>
          <p:nvPr/>
        </p:nvSpPr>
        <p:spPr>
          <a:xfrm>
            <a:off x="277403" y="195251"/>
            <a:ext cx="11527604" cy="2308324"/>
          </a:xfrm>
          <a:custGeom>
            <a:avLst/>
            <a:gdLst>
              <a:gd name="connsiteX0" fmla="*/ 0 w 11527604"/>
              <a:gd name="connsiteY0" fmla="*/ 0 h 2308324"/>
              <a:gd name="connsiteX1" fmla="*/ 11527604 w 11527604"/>
              <a:gd name="connsiteY1" fmla="*/ 0 h 2308324"/>
              <a:gd name="connsiteX2" fmla="*/ 11527604 w 11527604"/>
              <a:gd name="connsiteY2" fmla="*/ 2308324 h 2308324"/>
              <a:gd name="connsiteX3" fmla="*/ 0 w 11527604"/>
              <a:gd name="connsiteY3" fmla="*/ 2308324 h 2308324"/>
              <a:gd name="connsiteX4" fmla="*/ 0 w 11527604"/>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7604" h="2308324" fill="none" extrusionOk="0">
                <a:moveTo>
                  <a:pt x="0" y="0"/>
                </a:moveTo>
                <a:cubicBezTo>
                  <a:pt x="2308485" y="5222"/>
                  <a:pt x="9001708" y="24918"/>
                  <a:pt x="11527604" y="0"/>
                </a:cubicBezTo>
                <a:cubicBezTo>
                  <a:pt x="11366359" y="295473"/>
                  <a:pt x="11483844" y="1186317"/>
                  <a:pt x="11527604" y="2308324"/>
                </a:cubicBezTo>
                <a:cubicBezTo>
                  <a:pt x="8300385" y="2143563"/>
                  <a:pt x="3135303" y="2426474"/>
                  <a:pt x="0" y="2308324"/>
                </a:cubicBezTo>
                <a:cubicBezTo>
                  <a:pt x="-55725" y="1490219"/>
                  <a:pt x="17072" y="609588"/>
                  <a:pt x="0" y="0"/>
                </a:cubicBezTo>
                <a:close/>
              </a:path>
              <a:path w="11527604" h="2308324" stroke="0" extrusionOk="0">
                <a:moveTo>
                  <a:pt x="0" y="0"/>
                </a:moveTo>
                <a:cubicBezTo>
                  <a:pt x="3656386" y="11849"/>
                  <a:pt x="9117348" y="-161459"/>
                  <a:pt x="11527604" y="0"/>
                </a:cubicBezTo>
                <a:cubicBezTo>
                  <a:pt x="11530734" y="699270"/>
                  <a:pt x="11426428" y="2031698"/>
                  <a:pt x="11527604" y="2308324"/>
                </a:cubicBezTo>
                <a:cubicBezTo>
                  <a:pt x="6215172" y="2162464"/>
                  <a:pt x="2576497"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Sinh vật tự nhiên của vùng đất rất phong phú như</a:t>
            </a:r>
            <a:r>
              <a:rPr lang="en-US" sz="3600" b="1" dirty="0">
                <a:solidFill>
                  <a:srgbClr val="002060"/>
                </a:solidFill>
                <a:latin typeface="Calibri" panose="020F0502020204030204" pitchFamily="34" charset="0"/>
                <a:cs typeface="Calibri" panose="020F0502020204030204" pitchFamily="34" charset="0"/>
              </a:rPr>
              <a:t>ng</a:t>
            </a:r>
            <a:r>
              <a:rPr lang="vi-VN" sz="3600" b="1" dirty="0">
                <a:solidFill>
                  <a:srgbClr val="002060"/>
                </a:solidFill>
                <a:latin typeface="Calibri" panose="020F0502020204030204" pitchFamily="34" charset="0"/>
                <a:cs typeface="Calibri" panose="020F0502020204030204" pitchFamily="34" charset="0"/>
              </a:rPr>
              <a:t> chịu tác động mạnh mẽ bởi con người. Hiện nay nhiều loài động vật thực vật tự nhiên được bảo vệ trong các khu bảo tồn thiên nhiên vườn (vườn quốc gia khu dự trữ sinh quyển).</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pic>
        <p:nvPicPr>
          <p:cNvPr id="4" name="Picture 3">
            <a:extLst>
              <a:ext uri="{FF2B5EF4-FFF2-40B4-BE49-F238E27FC236}">
                <a16:creationId xmlns="" xmlns:a16="http://schemas.microsoft.com/office/drawing/2014/main" id="{68659FA5-165D-2534-DEDE-D01FE03CFC97}"/>
              </a:ext>
            </a:extLst>
          </p:cNvPr>
          <p:cNvPicPr>
            <a:picLocks noChangeAspect="1"/>
          </p:cNvPicPr>
          <p:nvPr/>
        </p:nvPicPr>
        <p:blipFill>
          <a:blip r:embed="rId3"/>
          <a:stretch>
            <a:fillRect/>
          </a:stretch>
        </p:blipFill>
        <p:spPr>
          <a:xfrm rot="391945">
            <a:off x="601840" y="3026274"/>
            <a:ext cx="5890542" cy="3343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Khám phá thế giới động thực vật &quot;độc lạ&quot; ở rừng già Cúc Phương - Báo Quảng  Ninh điện tử">
            <a:extLst>
              <a:ext uri="{FF2B5EF4-FFF2-40B4-BE49-F238E27FC236}">
                <a16:creationId xmlns="" xmlns:a16="http://schemas.microsoft.com/office/drawing/2014/main" id="{562DBC54-4941-B60D-D711-030A168E8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12539">
            <a:off x="6801492" y="3173287"/>
            <a:ext cx="4751370" cy="3167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072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035E69E-A18D-4BA5-F245-D1A8E432727C}"/>
              </a:ext>
            </a:extLst>
          </p:cNvPr>
          <p:cNvPicPr>
            <a:picLocks noChangeAspect="1"/>
          </p:cNvPicPr>
          <p:nvPr/>
        </p:nvPicPr>
        <p:blipFill>
          <a:blip r:embed="rId3"/>
          <a:stretch>
            <a:fillRect/>
          </a:stretch>
        </p:blipFill>
        <p:spPr>
          <a:xfrm>
            <a:off x="1208064" y="1766336"/>
            <a:ext cx="10412870" cy="3078747"/>
          </a:xfrm>
          <a:prstGeom prst="rect">
            <a:avLst/>
          </a:prstGeom>
        </p:spPr>
      </p:pic>
    </p:spTree>
    <p:extLst>
      <p:ext uri="{BB962C8B-B14F-4D97-AF65-F5344CB8AC3E}">
        <p14:creationId xmlns:p14="http://schemas.microsoft.com/office/powerpoint/2010/main" val="2824203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 xmlns:a16="http://schemas.microsoft.com/office/drawing/2014/main" id="{BBAAFF93-6A52-FAFF-9326-A77EEC6F5F42}"/>
              </a:ext>
            </a:extLst>
          </p:cNvPr>
          <p:cNvGrpSpPr/>
          <p:nvPr/>
        </p:nvGrpSpPr>
        <p:grpSpPr>
          <a:xfrm>
            <a:off x="2034282" y="64588"/>
            <a:ext cx="9647435" cy="880634"/>
            <a:chOff x="9314446" y="626900"/>
            <a:chExt cx="8363953" cy="1137938"/>
          </a:xfrm>
        </p:grpSpPr>
        <p:pic>
          <p:nvPicPr>
            <p:cNvPr id="12" name="Picture 5">
              <a:extLst>
                <a:ext uri="{FF2B5EF4-FFF2-40B4-BE49-F238E27FC236}">
                  <a16:creationId xmlns=""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 xmlns:a16="http://schemas.microsoft.com/office/drawing/2014/main" id="{77BE2CD0-52D8-31FA-9AD6-FD4990282756}"/>
                </a:ext>
              </a:extLst>
            </p:cNvPr>
            <p:cNvSpPr/>
            <p:nvPr/>
          </p:nvSpPr>
          <p:spPr>
            <a:xfrm>
              <a:off x="10562973" y="652269"/>
              <a:ext cx="4923577" cy="72818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800" b="1" i="0" u="none" strike="noStrike" kern="1200" cap="none" spc="0" normalizeH="0" baseline="0" noProof="0" dirty="0">
                  <a:ln w="0"/>
                  <a:solidFill>
                    <a:prstClr val="white"/>
                  </a:solidFill>
                  <a:effectLst/>
                  <a:uLnTx/>
                  <a:uFillTx/>
                  <a:latin typeface="Calibri"/>
                  <a:ea typeface="字魂86号-杨任东楷书"/>
                  <a:cs typeface="Arial"/>
                  <a:sym typeface="Arial"/>
                </a:rPr>
                <a:t>Hoàn </a:t>
              </a:r>
              <a:r>
                <a:rPr kumimoji="0" lang="en-US" sz="4800" b="1" i="0" u="none" strike="noStrike" kern="1200" cap="none" spc="0" normalizeH="0" baseline="0" noProof="0" dirty="0" err="1">
                  <a:ln w="0"/>
                  <a:solidFill>
                    <a:prstClr val="white"/>
                  </a:solidFill>
                  <a:effectLst/>
                  <a:uLnTx/>
                  <a:uFillTx/>
                  <a:latin typeface="Calibri"/>
                  <a:ea typeface="字魂86号-杨任东楷书"/>
                  <a:cs typeface="Arial"/>
                  <a:sym typeface="Arial"/>
                </a:rPr>
                <a:t>thành</a:t>
              </a:r>
              <a:r>
                <a:rPr kumimoji="0" lang="en-US" sz="48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800" b="1" i="0" u="none" strike="noStrike" kern="1200" cap="none" spc="0" normalizeH="0" baseline="0" noProof="0" dirty="0" err="1">
                  <a:ln w="0"/>
                  <a:solidFill>
                    <a:prstClr val="white"/>
                  </a:solidFill>
                  <a:effectLst/>
                  <a:uLnTx/>
                  <a:uFillTx/>
                  <a:latin typeface="Calibri"/>
                  <a:ea typeface="字魂86号-杨任东楷书"/>
                  <a:cs typeface="Arial"/>
                  <a:sym typeface="Arial"/>
                </a:rPr>
                <a:t>bảng</a:t>
              </a:r>
              <a:r>
                <a:rPr kumimoji="0" lang="en-US" sz="48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800" b="1" i="0" u="none" strike="noStrike" kern="1200" cap="none" spc="0" normalizeH="0" baseline="0" noProof="0" dirty="0" err="1">
                  <a:ln w="0"/>
                  <a:solidFill>
                    <a:prstClr val="white"/>
                  </a:solidFill>
                  <a:effectLst/>
                  <a:uLnTx/>
                  <a:uFillTx/>
                  <a:latin typeface="Calibri"/>
                  <a:ea typeface="字魂86号-杨任东楷书"/>
                  <a:cs typeface="Arial"/>
                  <a:sym typeface="Arial"/>
                </a:rPr>
                <a:t>sau</a:t>
              </a:r>
              <a:r>
                <a:rPr kumimoji="0" lang="en-US" sz="4800" b="1" i="0" u="none" strike="noStrike" kern="1200" cap="none" spc="0" normalizeH="0" baseline="0" noProof="0" dirty="0">
                  <a:ln w="0"/>
                  <a:solidFill>
                    <a:prstClr val="white"/>
                  </a:solidFill>
                  <a:effectLst/>
                  <a:uLnTx/>
                  <a:uFillTx/>
                  <a:latin typeface="Calibri"/>
                  <a:ea typeface="字魂86号-杨任东楷书"/>
                  <a:cs typeface="Arial"/>
                  <a:sym typeface="Arial"/>
                </a:rPr>
                <a:t> </a:t>
              </a:r>
              <a:endParaRPr kumimoji="0" lang="vi-VN" sz="4800" b="1" i="0" u="none" strike="noStrike" kern="1200" cap="none" spc="0" normalizeH="0" baseline="0" noProof="0" dirty="0">
                <a:ln w="0"/>
                <a:solidFill>
                  <a:prstClr val="white"/>
                </a:solidFill>
                <a:effectLst/>
                <a:uLnTx/>
                <a:uFillTx/>
                <a:latin typeface="Arial" panose="020B0604020202020204" pitchFamily="34" charset="0"/>
                <a:ea typeface="字魂86号-杨任东楷书"/>
                <a:cs typeface="Arial"/>
                <a:sym typeface="Arial"/>
              </a:endParaRPr>
            </a:p>
          </p:txBody>
        </p:sp>
      </p:grpSp>
      <p:graphicFrame>
        <p:nvGraphicFramePr>
          <p:cNvPr id="2" name="Table 1">
            <a:extLst>
              <a:ext uri="{FF2B5EF4-FFF2-40B4-BE49-F238E27FC236}">
                <a16:creationId xmlns="" xmlns:a16="http://schemas.microsoft.com/office/drawing/2014/main" id="{87591543-9EAA-9AA8-52CF-778DEA953177}"/>
              </a:ext>
            </a:extLst>
          </p:cNvPr>
          <p:cNvGraphicFramePr>
            <a:graphicFrameLocks noGrp="1"/>
          </p:cNvGraphicFramePr>
          <p:nvPr>
            <p:extLst>
              <p:ext uri="{D42A27DB-BD31-4B8C-83A1-F6EECF244321}">
                <p14:modId xmlns:p14="http://schemas.microsoft.com/office/powerpoint/2010/main" val="3675710820"/>
              </p:ext>
            </p:extLst>
          </p:nvPr>
        </p:nvGraphicFramePr>
        <p:xfrm>
          <a:off x="278925" y="2302136"/>
          <a:ext cx="7348247" cy="3822833"/>
        </p:xfrm>
        <a:graphic>
          <a:graphicData uri="http://schemas.openxmlformats.org/drawingml/2006/table">
            <a:tbl>
              <a:tblPr bandRow="1">
                <a:tableStyleId>{5C22544A-7EE6-4342-B048-85BDC9FD1C3A}</a:tableStyleId>
              </a:tblPr>
              <a:tblGrid>
                <a:gridCol w="2613607">
                  <a:extLst>
                    <a:ext uri="{9D8B030D-6E8A-4147-A177-3AD203B41FA5}">
                      <a16:colId xmlns="" xmlns:a16="http://schemas.microsoft.com/office/drawing/2014/main" val="2413243596"/>
                    </a:ext>
                  </a:extLst>
                </a:gridCol>
                <a:gridCol w="4734640">
                  <a:extLst>
                    <a:ext uri="{9D8B030D-6E8A-4147-A177-3AD203B41FA5}">
                      <a16:colId xmlns="" xmlns:a16="http://schemas.microsoft.com/office/drawing/2014/main" val="377273574"/>
                    </a:ext>
                  </a:extLst>
                </a:gridCol>
              </a:tblGrid>
              <a:tr h="593879">
                <a:tc>
                  <a:txBody>
                    <a:bodyPr/>
                    <a:lstStyle/>
                    <a:p>
                      <a:pPr marL="0" marR="0" algn="ctr">
                        <a:spcBef>
                          <a:spcPts val="0"/>
                        </a:spcBef>
                        <a:spcAft>
                          <a:spcPts val="0"/>
                        </a:spcAft>
                      </a:pPr>
                      <a:r>
                        <a:rPr lang="nl-NL" sz="3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Yếu </a:t>
                      </a:r>
                      <a:r>
                        <a:rPr lang="nl-NL" sz="30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tố </a:t>
                      </a:r>
                      <a:r>
                        <a:rPr lang="nl-NL" sz="30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tự</a:t>
                      </a:r>
                      <a:r>
                        <a:rPr lang="nl-NL" sz="30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nl-NL" sz="30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nhiên</a:t>
                      </a:r>
                      <a:endParaRPr lang="en-US" sz="3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nl-NL" sz="3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Đặc điểm</a:t>
                      </a:r>
                      <a:endParaRPr lang="en-US" sz="3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 xmlns:a16="http://schemas.microsoft.com/office/drawing/2014/main" val="3577104988"/>
                  </a:ext>
                </a:extLst>
              </a:tr>
              <a:tr h="1064807">
                <a:tc>
                  <a:txBody>
                    <a:bodyPr/>
                    <a:lstStyle/>
                    <a:p>
                      <a:pPr marL="0" marR="0" algn="ctr">
                        <a:spcBef>
                          <a:spcPts val="0"/>
                        </a:spcBef>
                        <a:spcAft>
                          <a:spcPts val="0"/>
                        </a:spcAft>
                      </a:pPr>
                      <a:r>
                        <a:rPr lang="nl-NL" sz="3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Địa hình</a:t>
                      </a:r>
                      <a:endParaRPr lang="en-US" sz="3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lang="en-US" sz="44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058713111"/>
                  </a:ext>
                </a:extLst>
              </a:tr>
              <a:tr h="1099340">
                <a:tc>
                  <a:txBody>
                    <a:bodyPr/>
                    <a:lstStyle/>
                    <a:p>
                      <a:pPr marL="0" marR="0" algn="ctr">
                        <a:spcBef>
                          <a:spcPts val="0"/>
                        </a:spcBef>
                        <a:spcAft>
                          <a:spcPts val="0"/>
                        </a:spcAft>
                      </a:pPr>
                      <a:r>
                        <a:rPr lang="nl-NL" sz="30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Khí hậu</a:t>
                      </a:r>
                      <a:endParaRPr lang="en-US" sz="30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lang="en-US" sz="44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334921337"/>
                  </a:ext>
                </a:extLst>
              </a:tr>
              <a:tr h="1064807">
                <a:tc>
                  <a:txBody>
                    <a:bodyPr/>
                    <a:lstStyle/>
                    <a:p>
                      <a:pPr marL="0" marR="0" algn="ctr">
                        <a:spcBef>
                          <a:spcPts val="0"/>
                        </a:spcBef>
                        <a:spcAft>
                          <a:spcPts val="0"/>
                        </a:spcAft>
                      </a:pPr>
                      <a:r>
                        <a:rPr lang="nl-NL" sz="30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Sông ngòi</a:t>
                      </a:r>
                      <a:endParaRPr lang="en-US" sz="30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lang="en-US" sz="4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297827182"/>
                  </a:ext>
                </a:extLst>
              </a:tr>
            </a:tbl>
          </a:graphicData>
        </a:graphic>
      </p:graphicFrame>
      <p:sp>
        <p:nvSpPr>
          <p:cNvPr id="4" name="TextBox 3">
            <a:extLst>
              <a:ext uri="{FF2B5EF4-FFF2-40B4-BE49-F238E27FC236}">
                <a16:creationId xmlns="" xmlns:a16="http://schemas.microsoft.com/office/drawing/2014/main" id="{75D1B10E-C522-C42F-6C43-D2AF63572DB4}"/>
              </a:ext>
            </a:extLst>
          </p:cNvPr>
          <p:cNvSpPr txBox="1"/>
          <p:nvPr/>
        </p:nvSpPr>
        <p:spPr>
          <a:xfrm>
            <a:off x="1243173" y="1058238"/>
            <a:ext cx="10376899" cy="1077218"/>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ĐẶC ĐIỂM, ẢNH HƯỞNG CỦA YẾU TỐ TỰ NHIÊN VÙNG ĐỒNG BẰNG BẮC BỘ ĐỐI VỚI ĐỜI SỐNG VÀ SẢN XUẤT</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EAA1A9CA-563A-E3D2-DF2A-8BDBA59C0EDF}"/>
              </a:ext>
            </a:extLst>
          </p:cNvPr>
          <p:cNvSpPr txBox="1"/>
          <p:nvPr/>
        </p:nvSpPr>
        <p:spPr>
          <a:xfrm>
            <a:off x="2866586" y="2755412"/>
            <a:ext cx="4245415" cy="861774"/>
          </a:xfrm>
          <a:prstGeom prst="rect">
            <a:avLst/>
          </a:prstGeom>
          <a:noFill/>
        </p:spPr>
        <p:txBody>
          <a:bodyPr wrap="square" rtlCol="0">
            <a:spAutoFit/>
          </a:bodyPr>
          <a:lstStyle/>
          <a:p>
            <a:pPr algn="just"/>
            <a:r>
              <a:rPr lang="vi-VN"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Tương đối bằng phẳng, độ cao trung bình dưới 25m</a:t>
            </a:r>
            <a:endPar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92332C47-47F2-AE7E-F4D2-64570CDB73F2}"/>
              </a:ext>
            </a:extLst>
          </p:cNvPr>
          <p:cNvSpPr txBox="1"/>
          <p:nvPr/>
        </p:nvSpPr>
        <p:spPr>
          <a:xfrm>
            <a:off x="2866586" y="4031144"/>
            <a:ext cx="4524814" cy="861774"/>
          </a:xfrm>
          <a:prstGeom prst="rect">
            <a:avLst/>
          </a:prstGeom>
          <a:noFill/>
        </p:spPr>
        <p:txBody>
          <a:bodyPr wrap="square" rtlCol="0">
            <a:spAutoFit/>
          </a:bodyPr>
          <a:lstStyle/>
          <a:p>
            <a:pPr algn="just"/>
            <a:r>
              <a:rPr lang="vi-VN"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Khí hậu nhiệt đới gió mùa</a:t>
            </a:r>
            <a:r>
              <a:rPr lang="vi-VN" sz="25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250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vi-VN" sz="250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 </a:t>
            </a:r>
            <a:r>
              <a:rPr lang="vi-VN"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một mùa đông lạnh.</a:t>
            </a:r>
            <a:endPar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ACDCF480-9F81-4035-8DDD-8DFF6C7A234F}"/>
              </a:ext>
            </a:extLst>
          </p:cNvPr>
          <p:cNvSpPr txBox="1"/>
          <p:nvPr/>
        </p:nvSpPr>
        <p:spPr>
          <a:xfrm>
            <a:off x="2936126" y="5143357"/>
            <a:ext cx="4455274" cy="861774"/>
          </a:xfrm>
          <a:prstGeom prst="rect">
            <a:avLst/>
          </a:prstGeom>
          <a:noFill/>
        </p:spPr>
        <p:txBody>
          <a:bodyPr wrap="square" rtlCol="0">
            <a:spAutoFit/>
          </a:bodyPr>
          <a:lstStyle/>
          <a:p>
            <a:pPr algn="just"/>
            <a:r>
              <a:rPr lang="vi-VN"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Hệ thống sông ngòi dày đặc</a:t>
            </a:r>
            <a:r>
              <a:rPr lang="vi-VN" sz="25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250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vi-VN" sz="250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tỏa </a:t>
            </a:r>
            <a:r>
              <a:rPr lang="vi-VN"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khắp vùng.</a:t>
            </a:r>
            <a:endParaRPr lang="en-US" sz="25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2936126" y="3535413"/>
            <a:ext cx="4106333" cy="477054"/>
          </a:xfrm>
          <a:prstGeom prst="rect">
            <a:avLst/>
          </a:prstGeom>
          <a:noFill/>
        </p:spPr>
        <p:txBody>
          <a:bodyPr wrap="square" rtlCol="0">
            <a:spAutoFit/>
          </a:bodyPr>
          <a:lstStyle/>
          <a:p>
            <a:r>
              <a:rPr lang="en-US" sz="2500" smtClean="0">
                <a:solidFill>
                  <a:srgbClr val="FF0000"/>
                </a:solidFill>
                <a:latin typeface="Times New Roman" panose="02020603050405020304" pitchFamily="18" charset="0"/>
                <a:cs typeface="Times New Roman" panose="02020603050405020304" pitchFamily="18" charset="0"/>
              </a:rPr>
              <a:t>Có dạng hình tam giác</a:t>
            </a:r>
            <a:endParaRPr lang="en-US" sz="25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156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barn(inVertical)">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barn(inVertical)">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barn(inVertical)">
                                      <p:cBhvr>
                                        <p:cTn id="4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F7FFB6E-3634-86DC-BF7E-201CC7C6D845}"/>
              </a:ext>
            </a:extLst>
          </p:cNvPr>
          <p:cNvPicPr>
            <a:picLocks noChangeAspect="1"/>
          </p:cNvPicPr>
          <p:nvPr/>
        </p:nvPicPr>
        <p:blipFill>
          <a:blip r:embed="rId3"/>
          <a:stretch>
            <a:fillRect/>
          </a:stretch>
        </p:blipFill>
        <p:spPr>
          <a:xfrm>
            <a:off x="1730906" y="1673868"/>
            <a:ext cx="9839797" cy="3078747"/>
          </a:xfrm>
          <a:prstGeom prst="rect">
            <a:avLst/>
          </a:prstGeom>
        </p:spPr>
      </p:pic>
    </p:spTree>
    <p:extLst>
      <p:ext uri="{BB962C8B-B14F-4D97-AF65-F5344CB8AC3E}">
        <p14:creationId xmlns:p14="http://schemas.microsoft.com/office/powerpoint/2010/main" val="283080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 xmlns:a16="http://schemas.microsoft.com/office/drawing/2014/main" id="{74C24E97-B95A-A791-0B44-8B2E5A2671C1}"/>
              </a:ext>
            </a:extLst>
          </p:cNvPr>
          <p:cNvSpPr/>
          <p:nvPr/>
        </p:nvSpPr>
        <p:spPr>
          <a:xfrm>
            <a:off x="4532243" y="313158"/>
            <a:ext cx="7209183" cy="3827327"/>
          </a:xfrm>
          <a:custGeom>
            <a:avLst/>
            <a:gdLst>
              <a:gd name="connsiteX0" fmla="*/ 0 w 7209183"/>
              <a:gd name="connsiteY0" fmla="*/ 383114 h 3827327"/>
              <a:gd name="connsiteX1" fmla="*/ 308908 w 7209183"/>
              <a:gd name="connsiteY1" fmla="*/ 0 h 3827327"/>
              <a:gd name="connsiteX2" fmla="*/ 6900274 w 7209183"/>
              <a:gd name="connsiteY2" fmla="*/ 0 h 3827327"/>
              <a:gd name="connsiteX3" fmla="*/ 7209183 w 7209183"/>
              <a:gd name="connsiteY3" fmla="*/ 383114 h 3827327"/>
              <a:gd name="connsiteX4" fmla="*/ 7209183 w 7209183"/>
              <a:gd name="connsiteY4" fmla="*/ 3444211 h 3827327"/>
              <a:gd name="connsiteX5" fmla="*/ 6900274 w 7209183"/>
              <a:gd name="connsiteY5" fmla="*/ 3827327 h 3827327"/>
              <a:gd name="connsiteX6" fmla="*/ 308908 w 7209183"/>
              <a:gd name="connsiteY6" fmla="*/ 3827327 h 3827327"/>
              <a:gd name="connsiteX7" fmla="*/ 0 w 7209183"/>
              <a:gd name="connsiteY7" fmla="*/ 3444211 h 3827327"/>
              <a:gd name="connsiteX8" fmla="*/ 0 w 7209183"/>
              <a:gd name="connsiteY8" fmla="*/ 383114 h 3827327"/>
              <a:gd name="connsiteX0" fmla="*/ 0 w 7209183"/>
              <a:gd name="connsiteY0" fmla="*/ 383114 h 3827327"/>
              <a:gd name="connsiteX1" fmla="*/ 308908 w 7209183"/>
              <a:gd name="connsiteY1" fmla="*/ 0 h 3827327"/>
              <a:gd name="connsiteX2" fmla="*/ 6900274 w 7209183"/>
              <a:gd name="connsiteY2" fmla="*/ 0 h 3827327"/>
              <a:gd name="connsiteX3" fmla="*/ 7209183 w 7209183"/>
              <a:gd name="connsiteY3" fmla="*/ 383114 h 3827327"/>
              <a:gd name="connsiteX4" fmla="*/ 7209183 w 7209183"/>
              <a:gd name="connsiteY4" fmla="*/ 3444211 h 3827327"/>
              <a:gd name="connsiteX5" fmla="*/ 6900274 w 7209183"/>
              <a:gd name="connsiteY5" fmla="*/ 3827327 h 3827327"/>
              <a:gd name="connsiteX6" fmla="*/ 308908 w 7209183"/>
              <a:gd name="connsiteY6" fmla="*/ 3827327 h 3827327"/>
              <a:gd name="connsiteX7" fmla="*/ 0 w 7209183"/>
              <a:gd name="connsiteY7" fmla="*/ 3444211 h 3827327"/>
              <a:gd name="connsiteX8" fmla="*/ 0 w 7209183"/>
              <a:gd name="connsiteY8" fmla="*/ 383114 h 3827327"/>
              <a:gd name="connsiteX0" fmla="*/ 0 w 7209183"/>
              <a:gd name="connsiteY0" fmla="*/ 383114 h 3827327"/>
              <a:gd name="connsiteX1" fmla="*/ 308908 w 7209183"/>
              <a:gd name="connsiteY1" fmla="*/ 0 h 3827327"/>
              <a:gd name="connsiteX2" fmla="*/ 6900274 w 7209183"/>
              <a:gd name="connsiteY2" fmla="*/ 0 h 3827327"/>
              <a:gd name="connsiteX3" fmla="*/ 7209183 w 7209183"/>
              <a:gd name="connsiteY3" fmla="*/ 383114 h 3827327"/>
              <a:gd name="connsiteX4" fmla="*/ 7209183 w 7209183"/>
              <a:gd name="connsiteY4" fmla="*/ 3444211 h 3827327"/>
              <a:gd name="connsiteX5" fmla="*/ 6900274 w 7209183"/>
              <a:gd name="connsiteY5" fmla="*/ 3827327 h 3827327"/>
              <a:gd name="connsiteX6" fmla="*/ 308908 w 7209183"/>
              <a:gd name="connsiteY6" fmla="*/ 3827327 h 3827327"/>
              <a:gd name="connsiteX7" fmla="*/ 0 w 7209183"/>
              <a:gd name="connsiteY7" fmla="*/ 3444211 h 3827327"/>
              <a:gd name="connsiteX8" fmla="*/ 0 w 7209183"/>
              <a:gd name="connsiteY8" fmla="*/ 383114 h 38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3827327" fill="none" extrusionOk="0">
                <a:moveTo>
                  <a:pt x="0" y="383114"/>
                </a:moveTo>
                <a:cubicBezTo>
                  <a:pt x="4174" y="215605"/>
                  <a:pt x="180627" y="-35943"/>
                  <a:pt x="308908" y="0"/>
                </a:cubicBezTo>
                <a:cubicBezTo>
                  <a:pt x="2792808" y="164740"/>
                  <a:pt x="5380389" y="-241853"/>
                  <a:pt x="6900274" y="0"/>
                </a:cubicBezTo>
                <a:cubicBezTo>
                  <a:pt x="7039157" y="-5959"/>
                  <a:pt x="7253658" y="132101"/>
                  <a:pt x="7209183" y="383114"/>
                </a:cubicBezTo>
                <a:cubicBezTo>
                  <a:pt x="7237812" y="1678885"/>
                  <a:pt x="7335194" y="2185488"/>
                  <a:pt x="7209183" y="3444211"/>
                </a:cubicBezTo>
                <a:cubicBezTo>
                  <a:pt x="7171531" y="3699769"/>
                  <a:pt x="7114022" y="3825648"/>
                  <a:pt x="6900274" y="3827327"/>
                </a:cubicBezTo>
                <a:cubicBezTo>
                  <a:pt x="5544388" y="3735617"/>
                  <a:pt x="3306620" y="3769686"/>
                  <a:pt x="308908" y="3827327"/>
                </a:cubicBezTo>
                <a:cubicBezTo>
                  <a:pt x="131477" y="3776468"/>
                  <a:pt x="730" y="3693789"/>
                  <a:pt x="0" y="3444211"/>
                </a:cubicBezTo>
                <a:cubicBezTo>
                  <a:pt x="-189162" y="2166877"/>
                  <a:pt x="190357" y="1321066"/>
                  <a:pt x="0" y="383114"/>
                </a:cubicBezTo>
                <a:close/>
              </a:path>
              <a:path w="7209183" h="3827327" stroke="0" extrusionOk="0">
                <a:moveTo>
                  <a:pt x="0" y="383114"/>
                </a:moveTo>
                <a:cubicBezTo>
                  <a:pt x="-26465" y="164517"/>
                  <a:pt x="171326" y="-30643"/>
                  <a:pt x="308908" y="0"/>
                </a:cubicBezTo>
                <a:cubicBezTo>
                  <a:pt x="2441664" y="-497021"/>
                  <a:pt x="3598798" y="292006"/>
                  <a:pt x="6900274" y="0"/>
                </a:cubicBezTo>
                <a:cubicBezTo>
                  <a:pt x="7033017" y="-1903"/>
                  <a:pt x="7208579" y="245923"/>
                  <a:pt x="7209183" y="383114"/>
                </a:cubicBezTo>
                <a:cubicBezTo>
                  <a:pt x="7474509" y="1296286"/>
                  <a:pt x="7412239" y="2311081"/>
                  <a:pt x="7209183" y="3444211"/>
                </a:cubicBezTo>
                <a:cubicBezTo>
                  <a:pt x="7217796" y="3686877"/>
                  <a:pt x="7031430" y="3817279"/>
                  <a:pt x="6900274" y="3827327"/>
                </a:cubicBezTo>
                <a:cubicBezTo>
                  <a:pt x="4206873" y="3774055"/>
                  <a:pt x="1030939" y="3818182"/>
                  <a:pt x="308908" y="3827327"/>
                </a:cubicBezTo>
                <a:cubicBezTo>
                  <a:pt x="146289" y="3757118"/>
                  <a:pt x="-15145" y="3608044"/>
                  <a:pt x="0" y="3444211"/>
                </a:cubicBezTo>
                <a:cubicBezTo>
                  <a:pt x="-268526" y="2431327"/>
                  <a:pt x="-284867" y="1599193"/>
                  <a:pt x="0" y="383114"/>
                </a:cubicBezTo>
                <a:close/>
              </a:path>
              <a:path w="7209183" h="3827327" fill="none" stroke="0" extrusionOk="0">
                <a:moveTo>
                  <a:pt x="0" y="383114"/>
                </a:moveTo>
                <a:cubicBezTo>
                  <a:pt x="-6721" y="157261"/>
                  <a:pt x="162741" y="-8990"/>
                  <a:pt x="308908" y="0"/>
                </a:cubicBezTo>
                <a:cubicBezTo>
                  <a:pt x="2243721" y="377021"/>
                  <a:pt x="5364947" y="39595"/>
                  <a:pt x="6900274" y="0"/>
                </a:cubicBezTo>
                <a:cubicBezTo>
                  <a:pt x="7048133" y="3709"/>
                  <a:pt x="7244911" y="172778"/>
                  <a:pt x="7209183" y="383114"/>
                </a:cubicBezTo>
                <a:cubicBezTo>
                  <a:pt x="7176446" y="1815712"/>
                  <a:pt x="7341859" y="2173290"/>
                  <a:pt x="7209183" y="3444211"/>
                </a:cubicBezTo>
                <a:cubicBezTo>
                  <a:pt x="7192381" y="3701177"/>
                  <a:pt x="7088373" y="3790015"/>
                  <a:pt x="6900274" y="3827327"/>
                </a:cubicBezTo>
                <a:cubicBezTo>
                  <a:pt x="4946803" y="3539179"/>
                  <a:pt x="3621177" y="3626900"/>
                  <a:pt x="308908" y="3827327"/>
                </a:cubicBezTo>
                <a:cubicBezTo>
                  <a:pt x="138442" y="3799487"/>
                  <a:pt x="39675" y="3679780"/>
                  <a:pt x="0" y="3444211"/>
                </a:cubicBezTo>
                <a:cubicBezTo>
                  <a:pt x="-103536" y="2321673"/>
                  <a:pt x="-48398" y="1449773"/>
                  <a:pt x="0" y="383114"/>
                </a:cubicBezTo>
                <a:close/>
              </a:path>
              <a:path w="7209183" h="3827327" fill="none" stroke="0" extrusionOk="0">
                <a:moveTo>
                  <a:pt x="0" y="383114"/>
                </a:moveTo>
                <a:cubicBezTo>
                  <a:pt x="909" y="181955"/>
                  <a:pt x="195317" y="-13765"/>
                  <a:pt x="308908" y="0"/>
                </a:cubicBezTo>
                <a:cubicBezTo>
                  <a:pt x="2421806" y="377333"/>
                  <a:pt x="5484230" y="-271702"/>
                  <a:pt x="6900274" y="0"/>
                </a:cubicBezTo>
                <a:cubicBezTo>
                  <a:pt x="7037910" y="-4595"/>
                  <a:pt x="7264990" y="177091"/>
                  <a:pt x="7209183" y="383114"/>
                </a:cubicBezTo>
                <a:cubicBezTo>
                  <a:pt x="7216046" y="1732367"/>
                  <a:pt x="7384905" y="2205118"/>
                  <a:pt x="7209183" y="3444211"/>
                </a:cubicBezTo>
                <a:cubicBezTo>
                  <a:pt x="7183223" y="3690640"/>
                  <a:pt x="7085101" y="3808213"/>
                  <a:pt x="6900274" y="3827327"/>
                </a:cubicBezTo>
                <a:cubicBezTo>
                  <a:pt x="5192616" y="3615218"/>
                  <a:pt x="3523693" y="3485355"/>
                  <a:pt x="308908" y="3827327"/>
                </a:cubicBezTo>
                <a:cubicBezTo>
                  <a:pt x="125373" y="3769023"/>
                  <a:pt x="4321" y="3684952"/>
                  <a:pt x="0" y="3444211"/>
                </a:cubicBezTo>
                <a:cubicBezTo>
                  <a:pt x="-192508" y="2270800"/>
                  <a:pt x="216249" y="1390441"/>
                  <a:pt x="0" y="38311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5" name="Picture 7">
            <a:extLst>
              <a:ext uri="{FF2B5EF4-FFF2-40B4-BE49-F238E27FC236}">
                <a16:creationId xmlns="" xmlns:a16="http://schemas.microsoft.com/office/drawing/2014/main" id="{594B00F8-9011-B059-D422-BB5CEE4D2567}"/>
              </a:ext>
            </a:extLst>
          </p:cNvPr>
          <p:cNvPicPr>
            <a:picLocks noChangeAspect="1"/>
          </p:cNvPicPr>
          <p:nvPr/>
        </p:nvPicPr>
        <p:blipFill>
          <a:blip r:embed="rId2"/>
          <a:stretch>
            <a:fillRect/>
          </a:stretch>
        </p:blipFill>
        <p:spPr>
          <a:xfrm flipH="1">
            <a:off x="226321" y="1219200"/>
            <a:ext cx="4445485" cy="5683726"/>
          </a:xfrm>
          <a:prstGeom prst="rect">
            <a:avLst/>
          </a:prstGeom>
        </p:spPr>
      </p:pic>
      <p:sp>
        <p:nvSpPr>
          <p:cNvPr id="6" name="Hộp Văn bản 5">
            <a:extLst>
              <a:ext uri="{FF2B5EF4-FFF2-40B4-BE49-F238E27FC236}">
                <a16:creationId xmlns="" xmlns:a16="http://schemas.microsoft.com/office/drawing/2014/main" id="{25EBD7F1-E420-B2EC-6B09-99CDC8974908}"/>
              </a:ext>
            </a:extLst>
          </p:cNvPr>
          <p:cNvSpPr txBox="1"/>
          <p:nvPr/>
        </p:nvSpPr>
        <p:spPr>
          <a:xfrm>
            <a:off x="4726113" y="502926"/>
            <a:ext cx="7089168"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b="1" dirty="0">
                <a:solidFill>
                  <a:srgbClr val="002060"/>
                </a:solidFill>
                <a:latin typeface="Cambria" panose="02040503050406030204" pitchFamily="18" charset="0"/>
                <a:ea typeface="Cambria" panose="02040503050406030204" pitchFamily="18" charset="0"/>
              </a:rPr>
              <a:t>T</a:t>
            </a:r>
            <a:r>
              <a:rPr lang="vi-VN" sz="4000" b="1" dirty="0">
                <a:solidFill>
                  <a:srgbClr val="002060"/>
                </a:solidFill>
                <a:latin typeface="Cambria" panose="02040503050406030204" pitchFamily="18" charset="0"/>
                <a:ea typeface="Cambria" panose="02040503050406030204" pitchFamily="18" charset="0"/>
              </a:rPr>
              <a:t>ìm hiểu viết </a:t>
            </a:r>
            <a:r>
              <a:rPr lang="en-US" sz="4400" b="1" dirty="0" err="1">
                <a:solidFill>
                  <a:srgbClr val="002060"/>
                </a:solidFill>
                <a:latin typeface="Cambria" panose="02040503050406030204" pitchFamily="18" charset="0"/>
                <a:ea typeface="Cambria" panose="02040503050406030204" pitchFamily="18" charset="0"/>
              </a:rPr>
              <a:t>một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dòng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sông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viết</a:t>
            </a:r>
            <a:r>
              <a:rPr lang="en-US" sz="4400" b="1" dirty="0">
                <a:solidFill>
                  <a:srgbClr val="002060"/>
                </a:solidFill>
                <a:latin typeface="Cambria" panose="02040503050406030204" pitchFamily="18" charset="0"/>
                <a:ea typeface="Cambria" panose="02040503050406030204" pitchFamily="18" charset="0"/>
              </a:rPr>
              <a:t> 3-5 </a:t>
            </a:r>
            <a:r>
              <a:rPr lang="en-US" sz="4400" b="1" dirty="0" err="1">
                <a:solidFill>
                  <a:srgbClr val="002060"/>
                </a:solidFill>
                <a:latin typeface="Cambria" panose="02040503050406030204" pitchFamily="18" charset="0"/>
                <a:ea typeface="Cambria" panose="02040503050406030204" pitchFamily="18" charset="0"/>
              </a:rPr>
              <a:t>dòng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giới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thiệu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dòng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sông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đó</a:t>
            </a:r>
            <a:endParaRPr lang="en-US" sz="4400" b="1"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b="1" noProof="0" dirty="0">
                <a:solidFill>
                  <a:srgbClr val="002060"/>
                </a:solidFill>
                <a:latin typeface="Cambria" panose="02040503050406030204" pitchFamily="18" charset="0"/>
                <a:ea typeface="Cambria" panose="02040503050406030204" pitchFamily="18" charset="0"/>
              </a:rPr>
              <a:t>Hoàn </a:t>
            </a:r>
            <a:r>
              <a:rPr lang="en-US" sz="4400" b="1" noProof="0" dirty="0" err="1">
                <a:solidFill>
                  <a:srgbClr val="002060"/>
                </a:solidFill>
                <a:latin typeface="Cambria" panose="02040503050406030204" pitchFamily="18" charset="0"/>
                <a:ea typeface="Cambria" panose="02040503050406030204" pitchFamily="18" charset="0"/>
              </a:rPr>
              <a:t>thành</a:t>
            </a:r>
            <a:r>
              <a:rPr lang="en-US" sz="4400" b="1" noProof="0" dirty="0">
                <a:solidFill>
                  <a:srgbClr val="002060"/>
                </a:solidFill>
                <a:latin typeface="Cambria" panose="02040503050406030204" pitchFamily="18" charset="0"/>
                <a:ea typeface="Cambria" panose="02040503050406030204" pitchFamily="18" charset="0"/>
              </a:rPr>
              <a:t> </a:t>
            </a:r>
            <a:r>
              <a:rPr lang="en-US" sz="4400" b="1" noProof="0" dirty="0" err="1">
                <a:solidFill>
                  <a:srgbClr val="002060"/>
                </a:solidFill>
                <a:latin typeface="Cambria" panose="02040503050406030204" pitchFamily="18" charset="0"/>
                <a:ea typeface="Cambria" panose="02040503050406030204" pitchFamily="18" charset="0"/>
              </a:rPr>
              <a:t>vào</a:t>
            </a:r>
            <a:r>
              <a:rPr lang="en-US" sz="4400" b="1" noProof="0" dirty="0">
                <a:solidFill>
                  <a:srgbClr val="002060"/>
                </a:solidFill>
                <a:latin typeface="Cambria" panose="02040503050406030204" pitchFamily="18" charset="0"/>
                <a:ea typeface="Cambria" panose="02040503050406030204" pitchFamily="18" charset="0"/>
              </a:rPr>
              <a:t> </a:t>
            </a:r>
            <a:r>
              <a:rPr lang="en-US" sz="4400" b="1" noProof="0" dirty="0" err="1">
                <a:solidFill>
                  <a:srgbClr val="002060"/>
                </a:solidFill>
                <a:latin typeface="Cambria" panose="02040503050406030204" pitchFamily="18" charset="0"/>
                <a:ea typeface="Cambria" panose="02040503050406030204" pitchFamily="18" charset="0"/>
              </a:rPr>
              <a:t>tiết</a:t>
            </a:r>
            <a:r>
              <a:rPr lang="en-US" sz="4400" b="1" noProof="0" dirty="0">
                <a:solidFill>
                  <a:srgbClr val="002060"/>
                </a:solidFill>
                <a:latin typeface="Cambria" panose="02040503050406030204" pitchFamily="18" charset="0"/>
                <a:ea typeface="Cambria" panose="02040503050406030204" pitchFamily="18" charset="0"/>
              </a:rPr>
              <a:t> </a:t>
            </a:r>
            <a:r>
              <a:rPr lang="en-US" sz="4400" b="1" noProof="0" dirty="0" err="1">
                <a:solidFill>
                  <a:srgbClr val="002060"/>
                </a:solidFill>
                <a:latin typeface="Cambria" panose="02040503050406030204" pitchFamily="18" charset="0"/>
                <a:ea typeface="Cambria" panose="02040503050406030204" pitchFamily="18" charset="0"/>
              </a:rPr>
              <a:t>sau</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8" name="Picture 7" descr="A river running through a green hill&#10;&#10;Description automatically generated">
            <a:extLst>
              <a:ext uri="{FF2B5EF4-FFF2-40B4-BE49-F238E27FC236}">
                <a16:creationId xmlns="" xmlns:a16="http://schemas.microsoft.com/office/drawing/2014/main" id="{8A60F8F8-82D1-C4D6-0F7C-31187E9A6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472" y="2939137"/>
            <a:ext cx="5486409" cy="3918863"/>
          </a:xfrm>
          <a:prstGeom prst="rect">
            <a:avLst/>
          </a:prstGeom>
        </p:spPr>
      </p:pic>
    </p:spTree>
    <p:extLst>
      <p:ext uri="{BB962C8B-B14F-4D97-AF65-F5344CB8AC3E}">
        <p14:creationId xmlns:p14="http://schemas.microsoft.com/office/powerpoint/2010/main" val="3712088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5091F12-B184-2ED6-E23F-6406C033DF29}"/>
              </a:ext>
            </a:extLst>
          </p:cNvPr>
          <p:cNvPicPr>
            <a:picLocks noChangeAspect="1"/>
          </p:cNvPicPr>
          <p:nvPr/>
        </p:nvPicPr>
        <p:blipFill>
          <a:blip r:embed="rId3"/>
          <a:stretch>
            <a:fillRect/>
          </a:stretch>
        </p:blipFill>
        <p:spPr>
          <a:xfrm>
            <a:off x="2664844" y="845118"/>
            <a:ext cx="6992864" cy="5050865"/>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5C69F4D-F4AE-2111-28EC-6CCD8C5839C8}"/>
              </a:ext>
            </a:extLst>
          </p:cNvPr>
          <p:cNvPicPr>
            <a:picLocks noChangeAspect="1"/>
          </p:cNvPicPr>
          <p:nvPr/>
        </p:nvPicPr>
        <p:blipFill>
          <a:blip r:embed="rId3"/>
          <a:stretch>
            <a:fillRect/>
          </a:stretch>
        </p:blipFill>
        <p:spPr>
          <a:xfrm>
            <a:off x="4858496" y="581471"/>
            <a:ext cx="7468247" cy="5797798"/>
          </a:xfrm>
          <a:prstGeom prst="rect">
            <a:avLst/>
          </a:prstGeom>
        </p:spPr>
      </p:pic>
    </p:spTree>
    <p:extLst>
      <p:ext uri="{BB962C8B-B14F-4D97-AF65-F5344CB8AC3E}">
        <p14:creationId xmlns:p14="http://schemas.microsoft.com/office/powerpoint/2010/main" val="3526002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AEADB33B-4DCA-15AC-C76C-9284A63AAF8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589958"/>
            <a:ext cx="3041376" cy="5451303"/>
          </a:xfrm>
          <a:prstGeom prst="rect">
            <a:avLst/>
          </a:prstGeom>
        </p:spPr>
      </p:pic>
      <p:sp>
        <p:nvSpPr>
          <p:cNvPr id="18" name="Rectangle 2">
            <a:extLst>
              <a:ext uri="{FF2B5EF4-FFF2-40B4-BE49-F238E27FC236}">
                <a16:creationId xmlns="" xmlns:a16="http://schemas.microsoft.com/office/drawing/2014/main" id="{0726C5B8-9A0C-F9ED-3FFD-DC304A669DC8}"/>
              </a:ext>
            </a:extLst>
          </p:cNvPr>
          <p:cNvSpPr txBox="1">
            <a:spLocks noChangeArrowheads="1"/>
          </p:cNvSpPr>
          <p:nvPr/>
        </p:nvSpPr>
        <p:spPr>
          <a:xfrm>
            <a:off x="3626778" y="873304"/>
            <a:ext cx="7654247" cy="1417833"/>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Theo </a:t>
            </a: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em</a:t>
            </a: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 đ</a:t>
            </a:r>
            <a:r>
              <a:rPr lang="vi-VN" altLang="en-US" sz="4800" b="1" dirty="0">
                <a:solidFill>
                  <a:prstClr val="black">
                    <a:lumMod val="95000"/>
                    <a:lumOff val="5000"/>
                  </a:prstClr>
                </a:solidFill>
                <a:latin typeface="Cambria" panose="02040503050406030204" pitchFamily="18" charset="0"/>
                <a:ea typeface="Cambria" panose="02040503050406030204" pitchFamily="18" charset="0"/>
              </a:rPr>
              <a:t>ây là bài hát của vùng nào?</a:t>
            </a:r>
            <a:endParaRPr kumimoji="0" lang="en-US" altLang="en-US" sz="4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9" name="Rectangle 2">
            <a:extLst>
              <a:ext uri="{FF2B5EF4-FFF2-40B4-BE49-F238E27FC236}">
                <a16:creationId xmlns="" xmlns:a16="http://schemas.microsoft.com/office/drawing/2014/main" id="{AE10217D-9EFD-7AAD-136F-4BBA8217F213}"/>
              </a:ext>
            </a:extLst>
          </p:cNvPr>
          <p:cNvSpPr txBox="1">
            <a:spLocks noChangeArrowheads="1"/>
          </p:cNvSpPr>
          <p:nvPr/>
        </p:nvSpPr>
        <p:spPr>
          <a:xfrm>
            <a:off x="3791165" y="2804845"/>
            <a:ext cx="7654247" cy="1417833"/>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800" b="1" dirty="0">
                <a:solidFill>
                  <a:prstClr val="black">
                    <a:lumMod val="95000"/>
                    <a:lumOff val="5000"/>
                  </a:prstClr>
                </a:solidFill>
                <a:latin typeface="Cambria" panose="02040503050406030204" pitchFamily="18" charset="0"/>
                <a:ea typeface="Cambria" panose="02040503050406030204" pitchFamily="18" charset="0"/>
              </a:rPr>
              <a:t>Vùng đồng bằng Bắc Bộ có địa hình như thế nào?</a:t>
            </a:r>
            <a:endParaRPr kumimoji="0" lang="en-US" altLang="en-US" sz="4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2441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4DD439C-309E-C495-AF0F-D21D535BB9FE}"/>
              </a:ext>
            </a:extLst>
          </p:cNvPr>
          <p:cNvPicPr>
            <a:picLocks noChangeAspect="1"/>
          </p:cNvPicPr>
          <p:nvPr/>
        </p:nvPicPr>
        <p:blipFill>
          <a:blip r:embed="rId3"/>
          <a:stretch>
            <a:fillRect/>
          </a:stretch>
        </p:blipFill>
        <p:spPr>
          <a:xfrm>
            <a:off x="3088955" y="1535442"/>
            <a:ext cx="6907800" cy="4923930"/>
          </a:xfrm>
          <a:prstGeom prst="rect">
            <a:avLst/>
          </a:prstGeom>
        </p:spPr>
      </p:pic>
    </p:spTree>
    <p:extLst>
      <p:ext uri="{BB962C8B-B14F-4D97-AF65-F5344CB8AC3E}">
        <p14:creationId xmlns:p14="http://schemas.microsoft.com/office/powerpoint/2010/main" val="21511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0">
            <a:extLst>
              <a:ext uri="{FF2B5EF4-FFF2-40B4-BE49-F238E27FC236}">
                <a16:creationId xmlns="" xmlns:a16="http://schemas.microsoft.com/office/drawing/2014/main" id="{0250C1EC-2ED3-BB08-FF32-13256179D48F}"/>
              </a:ext>
            </a:extLst>
          </p:cNvPr>
          <p:cNvGrpSpPr/>
          <p:nvPr/>
        </p:nvGrpSpPr>
        <p:grpSpPr>
          <a:xfrm>
            <a:off x="2298925" y="634184"/>
            <a:ext cx="7851942" cy="4379605"/>
            <a:chOff x="1251662" y="1243647"/>
            <a:chExt cx="6556824" cy="4453996"/>
          </a:xfrm>
        </p:grpSpPr>
        <p:sp>
          <p:nvSpPr>
            <p:cNvPr id="35" name="任意多边形: 形状 27">
              <a:extLst>
                <a:ext uri="{FF2B5EF4-FFF2-40B4-BE49-F238E27FC236}">
                  <a16:creationId xmlns="" xmlns:a16="http://schemas.microsoft.com/office/drawing/2014/main" id="{D57FBDCB-853B-BC9F-AC71-8A18444E877B}"/>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6" name="矩形: 圆角 29">
              <a:extLst>
                <a:ext uri="{FF2B5EF4-FFF2-40B4-BE49-F238E27FC236}">
                  <a16:creationId xmlns="" xmlns:a16="http://schemas.microsoft.com/office/drawing/2014/main" id="{2F44562B-7B3E-2231-C46B-39EFBBA7CE02}"/>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7" name="文本框 38">
            <a:extLst>
              <a:ext uri="{FF2B5EF4-FFF2-40B4-BE49-F238E27FC236}">
                <a16:creationId xmlns="" xmlns:a16="http://schemas.microsoft.com/office/drawing/2014/main" id="{9985A849-0ADE-942B-98A3-D8DA659AF553}"/>
              </a:ext>
            </a:extLst>
          </p:cNvPr>
          <p:cNvSpPr txBox="1"/>
          <p:nvPr/>
        </p:nvSpPr>
        <p:spPr>
          <a:xfrm>
            <a:off x="3702953" y="1304730"/>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38" name="文本框 38">
            <a:extLst>
              <a:ext uri="{FF2B5EF4-FFF2-40B4-BE49-F238E27FC236}">
                <a16:creationId xmlns="" xmlns:a16="http://schemas.microsoft.com/office/drawing/2014/main" id="{18B7F710-13A1-A0FF-36D6-53A1F6893287}"/>
              </a:ext>
            </a:extLst>
          </p:cNvPr>
          <p:cNvSpPr txBox="1"/>
          <p:nvPr/>
        </p:nvSpPr>
        <p:spPr>
          <a:xfrm>
            <a:off x="3225853" y="2193865"/>
            <a:ext cx="644740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Đặc</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điểm</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về</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thiên</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nhiên</a:t>
            </a:r>
            <a:endParaRPr kumimoji="0" lang="zh-CN" alt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40" name="图片 18" descr="图片包含 草, 户外, 田野, 天空&#10;&#10;描述已自动生成">
            <a:extLst>
              <a:ext uri="{FF2B5EF4-FFF2-40B4-BE49-F238E27FC236}">
                <a16:creationId xmlns="" xmlns:a16="http://schemas.microsoft.com/office/drawing/2014/main" id="{CC70A70D-1CE4-A776-368A-04E16FF28F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1" b="64759"/>
          <a:stretch/>
        </p:blipFill>
        <p:spPr>
          <a:xfrm>
            <a:off x="8330753" y="5086957"/>
            <a:ext cx="3581400" cy="1475566"/>
          </a:xfrm>
          <a:prstGeom prst="rect">
            <a:avLst/>
          </a:prstGeom>
          <a:ln w="73025">
            <a:solidFill>
              <a:schemeClr val="accent1"/>
            </a:solidFill>
            <a:miter lim="800000"/>
          </a:ln>
        </p:spPr>
      </p:pic>
      <p:pic>
        <p:nvPicPr>
          <p:cNvPr id="45" name="图片 10" descr="图片包含 草, 户外, 天空, 田野&#10;&#10;描述已自动生成">
            <a:extLst>
              <a:ext uri="{FF2B5EF4-FFF2-40B4-BE49-F238E27FC236}">
                <a16:creationId xmlns="" xmlns:a16="http://schemas.microsoft.com/office/drawing/2014/main" id="{2D530AE8-D346-5ADE-D0DB-16A6B29A9A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16" t="42615" r="2017" b="9201"/>
          <a:stretch/>
        </p:blipFill>
        <p:spPr>
          <a:xfrm>
            <a:off x="295382" y="5271891"/>
            <a:ext cx="3581400" cy="1475566"/>
          </a:xfrm>
          <a:prstGeom prst="rect">
            <a:avLst/>
          </a:prstGeom>
          <a:ln w="73025">
            <a:solidFill>
              <a:schemeClr val="accent1"/>
            </a:solidFill>
            <a:miter lim="800000"/>
          </a:ln>
        </p:spPr>
      </p:pic>
    </p:spTree>
    <p:extLst>
      <p:ext uri="{BB962C8B-B14F-4D97-AF65-F5344CB8AC3E}">
        <p14:creationId xmlns:p14="http://schemas.microsoft.com/office/powerpoint/2010/main" val="336019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Left)">
                                      <p:cBhvr>
                                        <p:cTn id="7" dur="1000"/>
                                        <p:tgtEl>
                                          <p:spTgt spid="3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1000"/>
                                        <p:tgtEl>
                                          <p:spTgt spid="3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 xmlns:a16="http://schemas.microsoft.com/office/drawing/2014/main" id="{BBAAFF93-6A52-FAFF-9326-A77EEC6F5F42}"/>
              </a:ext>
            </a:extLst>
          </p:cNvPr>
          <p:cNvGrpSpPr/>
          <p:nvPr/>
        </p:nvGrpSpPr>
        <p:grpSpPr>
          <a:xfrm>
            <a:off x="0" y="0"/>
            <a:ext cx="4334544" cy="800219"/>
            <a:chOff x="9314446" y="568126"/>
            <a:chExt cx="8363953" cy="1200329"/>
          </a:xfrm>
        </p:grpSpPr>
        <p:pic>
          <p:nvPicPr>
            <p:cNvPr id="12" name="Picture 5">
              <a:extLst>
                <a:ext uri="{FF2B5EF4-FFF2-40B4-BE49-F238E27FC236}">
                  <a16:creationId xmlns=""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 xmlns:a16="http://schemas.microsoft.com/office/drawing/2014/main" id="{77BE2CD0-52D8-31FA-9AD6-FD4990282756}"/>
                </a:ext>
              </a:extLst>
            </p:cNvPr>
            <p:cNvSpPr/>
            <p:nvPr/>
          </p:nvSpPr>
          <p:spPr>
            <a:xfrm>
              <a:off x="9993815" y="568126"/>
              <a:ext cx="5171147" cy="1200329"/>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800" b="1" dirty="0">
                  <a:ln w="0"/>
                  <a:solidFill>
                    <a:prstClr val="white"/>
                  </a:solidFill>
                  <a:latin typeface="Calibri"/>
                  <a:cs typeface="Arial"/>
                  <a:sym typeface="Arial"/>
                </a:rPr>
                <a:t>b. </a:t>
              </a:r>
              <a:r>
                <a:rPr lang="en-US" sz="4800" b="1" dirty="0" err="1">
                  <a:ln w="0"/>
                  <a:solidFill>
                    <a:prstClr val="white"/>
                  </a:solidFill>
                  <a:latin typeface="Calibri"/>
                  <a:cs typeface="Arial"/>
                  <a:sym typeface="Arial"/>
                </a:rPr>
                <a:t>Khí</a:t>
              </a:r>
              <a:r>
                <a:rPr lang="en-US" sz="4800" b="1" dirty="0">
                  <a:ln w="0"/>
                  <a:solidFill>
                    <a:prstClr val="white"/>
                  </a:solidFill>
                  <a:latin typeface="Calibri"/>
                  <a:cs typeface="Arial"/>
                  <a:sym typeface="Arial"/>
                </a:rPr>
                <a:t> </a:t>
              </a:r>
              <a:r>
                <a:rPr lang="en-US" sz="4800" b="1" dirty="0" err="1">
                  <a:ln w="0"/>
                  <a:solidFill>
                    <a:prstClr val="white"/>
                  </a:solidFill>
                  <a:latin typeface="Calibri"/>
                  <a:cs typeface="Arial"/>
                  <a:sym typeface="Arial"/>
                </a:rPr>
                <a:t>hậu</a:t>
              </a:r>
              <a:endParaRPr kumimoji="0" lang="vi-VN" sz="4800" b="1" i="0" u="none" strike="noStrike" kern="1200" cap="none" spc="0" normalizeH="0" baseline="0" noProof="0" dirty="0">
                <a:ln w="0"/>
                <a:solidFill>
                  <a:prstClr val="white"/>
                </a:solidFill>
                <a:effectLst/>
                <a:uLnTx/>
                <a:uFillTx/>
                <a:latin typeface="Arial" panose="020B0604020202020204" pitchFamily="34" charset="0"/>
                <a:cs typeface="Arial"/>
                <a:sym typeface="Arial"/>
              </a:endParaRPr>
            </a:p>
          </p:txBody>
        </p:sp>
      </p:grpSp>
      <p:grpSp>
        <p:nvGrpSpPr>
          <p:cNvPr id="17" name="组合 19">
            <a:extLst>
              <a:ext uri="{FF2B5EF4-FFF2-40B4-BE49-F238E27FC236}">
                <a16:creationId xmlns="" xmlns:a16="http://schemas.microsoft.com/office/drawing/2014/main" id="{DB459693-83DA-1AE4-47E4-81CA7A34AECF}"/>
              </a:ext>
            </a:extLst>
          </p:cNvPr>
          <p:cNvGrpSpPr/>
          <p:nvPr/>
        </p:nvGrpSpPr>
        <p:grpSpPr>
          <a:xfrm>
            <a:off x="180753" y="943351"/>
            <a:ext cx="12011247" cy="3659471"/>
            <a:chOff x="692006" y="116442"/>
            <a:chExt cx="11176173" cy="2919244"/>
          </a:xfrm>
        </p:grpSpPr>
        <p:sp>
          <p:nvSpPr>
            <p:cNvPr id="18" name="矩形 16">
              <a:extLst>
                <a:ext uri="{FF2B5EF4-FFF2-40B4-BE49-F238E27FC236}">
                  <a16:creationId xmlns="" xmlns:a16="http://schemas.microsoft.com/office/drawing/2014/main" id="{B5896978-0950-829A-C69E-9693D957F3C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20" name="矩形 16">
              <a:extLst>
                <a:ext uri="{FF2B5EF4-FFF2-40B4-BE49-F238E27FC236}">
                  <a16:creationId xmlns="" xmlns:a16="http://schemas.microsoft.com/office/drawing/2014/main" id="{FC93FD5F-FFF6-8422-DE83-11675AB97B2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21" name="Rectangle 70">
            <a:extLst>
              <a:ext uri="{FF2B5EF4-FFF2-40B4-BE49-F238E27FC236}">
                <a16:creationId xmlns="" xmlns:a16="http://schemas.microsoft.com/office/drawing/2014/main" id="{6DB0BD3D-DCB2-94C7-39AB-B791C980AC6D}"/>
              </a:ext>
            </a:extLst>
          </p:cNvPr>
          <p:cNvSpPr>
            <a:spLocks noChangeArrowheads="1"/>
          </p:cNvSpPr>
          <p:nvPr/>
        </p:nvSpPr>
        <p:spPr bwMode="auto">
          <a:xfrm>
            <a:off x="635086" y="1355617"/>
            <a:ext cx="1144063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just">
              <a:lnSpc>
                <a:spcPct val="100000"/>
              </a:lnSpc>
              <a:spcBef>
                <a:spcPct val="0"/>
              </a:spcBef>
              <a:buNone/>
            </a:pPr>
            <a:r>
              <a:rPr lang="en-US" altLang="zh-CN" sz="36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em hãy cho biết:</a:t>
            </a:r>
          </a:p>
          <a:p>
            <a:pPr marL="571500" indent="-571500" algn="just">
              <a:lnSpc>
                <a:spcPct val="100000"/>
              </a:lnSpc>
              <a:spcBef>
                <a:spcPct val="0"/>
              </a:spcBef>
              <a:buFont typeface="Wingdings" panose="05000000000000000000" pitchFamily="2" charset="2"/>
              <a:buChar char="q"/>
            </a:pPr>
            <a:r>
              <a:rPr lang="vi-VN" altLang="zh-CN" sz="36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Nhiệt độ và lượng mưa trung bình năm của vùng Đồng bằng Bắc Bộ?</a:t>
            </a:r>
          </a:p>
          <a:p>
            <a:pPr marL="571500" indent="-571500" algn="just">
              <a:lnSpc>
                <a:spcPct val="100000"/>
              </a:lnSpc>
              <a:spcBef>
                <a:spcPct val="0"/>
              </a:spcBef>
              <a:buFont typeface="Wingdings" panose="05000000000000000000" pitchFamily="2" charset="2"/>
              <a:buChar char="q"/>
            </a:pPr>
            <a:r>
              <a:rPr lang="vi-VN" altLang="zh-CN" sz="36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Vùng Đồng bằng Bắc Bộ có mấy mùa, nêu đặc điểm từng mùa?</a:t>
            </a:r>
          </a:p>
        </p:txBody>
      </p:sp>
    </p:spTree>
    <p:extLst>
      <p:ext uri="{BB962C8B-B14F-4D97-AF65-F5344CB8AC3E}">
        <p14:creationId xmlns:p14="http://schemas.microsoft.com/office/powerpoint/2010/main" val="66472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ồng bằng sông Hồng – Wikipedia tiếng Việt">
            <a:extLst>
              <a:ext uri="{FF2B5EF4-FFF2-40B4-BE49-F238E27FC236}">
                <a16:creationId xmlns="" xmlns:a16="http://schemas.microsoft.com/office/drawing/2014/main" id="{989489D4-2DBA-B906-E6C4-B4F43D02F1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675" y="1276564"/>
            <a:ext cx="5147354" cy="386051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4">
            <a:extLst>
              <a:ext uri="{FF2B5EF4-FFF2-40B4-BE49-F238E27FC236}">
                <a16:creationId xmlns="" xmlns:a16="http://schemas.microsoft.com/office/drawing/2014/main" id="{E93FDD4A-B16B-9A95-DC5C-FD43DB7C0C2F}"/>
              </a:ext>
            </a:extLst>
          </p:cNvPr>
          <p:cNvSpPr/>
          <p:nvPr/>
        </p:nvSpPr>
        <p:spPr>
          <a:xfrm flipH="1">
            <a:off x="5835721" y="708917"/>
            <a:ext cx="6202654" cy="489049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Vùng đồng bằng Bắc Bộ có khí hậu nhiệt đới gió mùa với nhiệt độ trung bình năm trên 23 độ C lượng mưa trung bình năm từ 1600 mm đến 1800 mm.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871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ó mùa đông bắc tràn về, miền Bắc chìm trong mưa rét ngay ngày đầu năm  Canh Tý">
            <a:extLst>
              <a:ext uri="{FF2B5EF4-FFF2-40B4-BE49-F238E27FC236}">
                <a16:creationId xmlns="" xmlns:a16="http://schemas.microsoft.com/office/drawing/2014/main" id="{BE561AF2-2E99-B950-5F0A-F19DD901C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6423">
            <a:off x="400692" y="2789811"/>
            <a:ext cx="5944992" cy="3777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Khó tin thời tiết miền Bắc có nơi nắng nóng như mùa hè | Dân Việt">
            <a:extLst>
              <a:ext uri="{FF2B5EF4-FFF2-40B4-BE49-F238E27FC236}">
                <a16:creationId xmlns="" xmlns:a16="http://schemas.microsoft.com/office/drawing/2014/main" id="{65AA129B-EF0D-2EA6-D3AC-53DE2966E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54567">
            <a:off x="6464585" y="2866487"/>
            <a:ext cx="5625106" cy="3750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 xmlns:a16="http://schemas.microsoft.com/office/drawing/2014/main" id="{54021B8A-730C-E5D5-D514-72C8C19D3469}"/>
              </a:ext>
            </a:extLst>
          </p:cNvPr>
          <p:cNvSpPr txBox="1">
            <a:spLocks noChangeArrowheads="1"/>
          </p:cNvSpPr>
          <p:nvPr/>
        </p:nvSpPr>
        <p:spPr>
          <a:xfrm>
            <a:off x="811659" y="297951"/>
            <a:ext cx="10921429" cy="1756880"/>
          </a:xfrm>
          <a:prstGeom prst="rect">
            <a:avLst/>
          </a:prstGeom>
          <a:solidFill>
            <a:schemeClr val="accent6">
              <a:lumMod val="20000"/>
              <a:lumOff val="8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Khí hậu của vùng chia làm hai mùa</a:t>
            </a:r>
            <a:r>
              <a:rPr lang="en-US" altLang="en-US" sz="4000" b="1">
                <a:solidFill>
                  <a:prstClr val="black">
                    <a:lumMod val="95000"/>
                    <a:lumOff val="5000"/>
                  </a:prstClr>
                </a:solidFill>
                <a:latin typeface="Cambria" panose="02040503050406030204" pitchFamily="18" charset="0"/>
                <a:ea typeface="Cambria" panose="02040503050406030204" pitchFamily="18" charset="0"/>
              </a:rPr>
              <a:t>:</a:t>
            </a:r>
            <a:r>
              <a:rPr lang="vi-VN" altLang="en-US" sz="4000" b="1">
                <a:solidFill>
                  <a:prstClr val="black">
                    <a:lumMod val="95000"/>
                    <a:lumOff val="5000"/>
                  </a:prstClr>
                </a:solidFill>
                <a:latin typeface="Cambria" panose="02040503050406030204" pitchFamily="18" charset="0"/>
                <a:ea typeface="Cambria" panose="02040503050406030204" pitchFamily="18" charset="0"/>
              </a:rPr>
              <a:t> </a:t>
            </a: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mùa đông và mùa hạ.  Mùa đông thì lạnh ít mưa,  mùa hạ thì nóng mưa nhiều</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6007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 xmlns:a16="http://schemas.microsoft.com/office/drawing/2014/main" id="{BBAAFF93-6A52-FAFF-9326-A77EEC6F5F42}"/>
              </a:ext>
            </a:extLst>
          </p:cNvPr>
          <p:cNvGrpSpPr/>
          <p:nvPr/>
        </p:nvGrpSpPr>
        <p:grpSpPr>
          <a:xfrm>
            <a:off x="0" y="0"/>
            <a:ext cx="8044665" cy="797808"/>
            <a:chOff x="9314446" y="568126"/>
            <a:chExt cx="8363953" cy="1196712"/>
          </a:xfrm>
        </p:grpSpPr>
        <p:pic>
          <p:nvPicPr>
            <p:cNvPr id="12" name="Picture 5">
              <a:extLst>
                <a:ext uri="{FF2B5EF4-FFF2-40B4-BE49-F238E27FC236}">
                  <a16:creationId xmlns=""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 xmlns:a16="http://schemas.microsoft.com/office/drawing/2014/main" id="{77BE2CD0-52D8-31FA-9AD6-FD4990282756}"/>
                </a:ext>
              </a:extLst>
            </p:cNvPr>
            <p:cNvSpPr/>
            <p:nvPr/>
          </p:nvSpPr>
          <p:spPr>
            <a:xfrm>
              <a:off x="9609398" y="568126"/>
              <a:ext cx="593998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c.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hiểu</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về</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sông</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ngòi</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字魂86号-杨任东楷书"/>
                <a:cs typeface="Arial"/>
                <a:sym typeface="Arial"/>
              </a:endParaRPr>
            </a:p>
          </p:txBody>
        </p:sp>
      </p:grpSp>
      <p:grpSp>
        <p:nvGrpSpPr>
          <p:cNvPr id="17" name="组合 19">
            <a:extLst>
              <a:ext uri="{FF2B5EF4-FFF2-40B4-BE49-F238E27FC236}">
                <a16:creationId xmlns="" xmlns:a16="http://schemas.microsoft.com/office/drawing/2014/main" id="{DB459693-83DA-1AE4-47E4-81CA7A34AECF}"/>
              </a:ext>
            </a:extLst>
          </p:cNvPr>
          <p:cNvGrpSpPr/>
          <p:nvPr/>
        </p:nvGrpSpPr>
        <p:grpSpPr>
          <a:xfrm>
            <a:off x="180753" y="799514"/>
            <a:ext cx="12011247" cy="1327238"/>
            <a:chOff x="692006" y="116442"/>
            <a:chExt cx="11176173" cy="2919244"/>
          </a:xfrm>
        </p:grpSpPr>
        <p:sp>
          <p:nvSpPr>
            <p:cNvPr id="18" name="矩形 16">
              <a:extLst>
                <a:ext uri="{FF2B5EF4-FFF2-40B4-BE49-F238E27FC236}">
                  <a16:creationId xmlns="" xmlns:a16="http://schemas.microsoft.com/office/drawing/2014/main" id="{B5896978-0950-829A-C69E-9693D957F3C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sp>
          <p:nvSpPr>
            <p:cNvPr id="20" name="矩形 16">
              <a:extLst>
                <a:ext uri="{FF2B5EF4-FFF2-40B4-BE49-F238E27FC236}">
                  <a16:creationId xmlns="" xmlns:a16="http://schemas.microsoft.com/office/drawing/2014/main" id="{FC93FD5F-FFF6-8422-DE83-11675AB97B2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grpSp>
      <p:sp>
        <p:nvSpPr>
          <p:cNvPr id="21" name="Rectangle 70">
            <a:extLst>
              <a:ext uri="{FF2B5EF4-FFF2-40B4-BE49-F238E27FC236}">
                <a16:creationId xmlns="" xmlns:a16="http://schemas.microsoft.com/office/drawing/2014/main" id="{6DB0BD3D-DCB2-94C7-39AB-B791C980AC6D}"/>
              </a:ext>
            </a:extLst>
          </p:cNvPr>
          <p:cNvSpPr>
            <a:spLocks noChangeArrowheads="1"/>
          </p:cNvSpPr>
          <p:nvPr/>
        </p:nvSpPr>
        <p:spPr bwMode="auto">
          <a:xfrm>
            <a:off x="552893" y="944651"/>
            <a:ext cx="114406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just">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2, em hãy kể tên và xác định trên lược đồ một số sông lớn ở vùng Đồng bằng Bắc Bộ.</a:t>
            </a:r>
            <a:endParaRPr kumimoji="0" lang="vi-VN"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5" name="Picture 4">
            <a:extLst>
              <a:ext uri="{FF2B5EF4-FFF2-40B4-BE49-F238E27FC236}">
                <a16:creationId xmlns="" xmlns:a16="http://schemas.microsoft.com/office/drawing/2014/main" id="{A14B1253-BFFC-65D8-530F-1FD0FAC6EA83}"/>
              </a:ext>
            </a:extLst>
          </p:cNvPr>
          <p:cNvPicPr>
            <a:picLocks noChangeAspect="1"/>
          </p:cNvPicPr>
          <p:nvPr/>
        </p:nvPicPr>
        <p:blipFill>
          <a:blip r:embed="rId5"/>
          <a:stretch>
            <a:fillRect/>
          </a:stretch>
        </p:blipFill>
        <p:spPr>
          <a:xfrm>
            <a:off x="3698696" y="2277713"/>
            <a:ext cx="5310936" cy="4480274"/>
          </a:xfrm>
          <a:prstGeom prst="rect">
            <a:avLst/>
          </a:prstGeom>
        </p:spPr>
      </p:pic>
    </p:spTree>
    <p:extLst>
      <p:ext uri="{BB962C8B-B14F-4D97-AF65-F5344CB8AC3E}">
        <p14:creationId xmlns:p14="http://schemas.microsoft.com/office/powerpoint/2010/main" val="1317057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自定义 301">
      <a:dk1>
        <a:srgbClr val="757070"/>
      </a:dk1>
      <a:lt1>
        <a:sysClr val="window" lastClr="FFFFFF"/>
      </a:lt1>
      <a:dk2>
        <a:srgbClr val="44546A"/>
      </a:dk2>
      <a:lt2>
        <a:srgbClr val="E7E6E6"/>
      </a:lt2>
      <a:accent1>
        <a:srgbClr val="E9E4B0"/>
      </a:accent1>
      <a:accent2>
        <a:srgbClr val="D2C860"/>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773</TotalTime>
  <Words>549</Words>
  <Application>Microsoft Office PowerPoint</Application>
  <PresentationFormat>Widescreen</PresentationFormat>
  <Paragraphs>69</Paragraphs>
  <Slides>20</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微软雅黑</vt:lpstr>
      <vt:lpstr>Arial</vt:lpstr>
      <vt:lpstr>Calibri</vt:lpstr>
      <vt:lpstr>Cambria</vt:lpstr>
      <vt:lpstr>Times New Roman</vt:lpstr>
      <vt:lpstr>Wingdings</vt:lpstr>
      <vt:lpstr>字魂73号-江南手书</vt:lpstr>
      <vt:lpstr>字魂86号-杨任东楷书</vt:lpstr>
      <vt:lpstr>思源黑体 CN Medium</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智超 高</dc:creator>
  <cp:lastModifiedBy>Acer</cp:lastModifiedBy>
  <cp:revision>108</cp:revision>
  <dcterms:created xsi:type="dcterms:W3CDTF">2019-03-13T05:38:41Z</dcterms:created>
  <dcterms:modified xsi:type="dcterms:W3CDTF">2024-11-16T02:29:56Z</dcterms:modified>
</cp:coreProperties>
</file>