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0" r:id="rId4"/>
  </p:sldMasterIdLst>
  <p:notesMasterIdLst>
    <p:notesMasterId r:id="rId32"/>
  </p:notesMasterIdLst>
  <p:sldIdLst>
    <p:sldId id="2007577193" r:id="rId5"/>
    <p:sldId id="311" r:id="rId6"/>
    <p:sldId id="2007577194" r:id="rId7"/>
    <p:sldId id="2007577190" r:id="rId8"/>
    <p:sldId id="267" r:id="rId9"/>
    <p:sldId id="361" r:id="rId10"/>
    <p:sldId id="308" r:id="rId11"/>
    <p:sldId id="290" r:id="rId12"/>
    <p:sldId id="2007577192" r:id="rId13"/>
    <p:sldId id="314" r:id="rId14"/>
    <p:sldId id="316" r:id="rId15"/>
    <p:sldId id="2007577191" r:id="rId16"/>
    <p:sldId id="356" r:id="rId17"/>
    <p:sldId id="366" r:id="rId18"/>
    <p:sldId id="320" r:id="rId19"/>
    <p:sldId id="302" r:id="rId20"/>
    <p:sldId id="369" r:id="rId21"/>
    <p:sldId id="370" r:id="rId22"/>
    <p:sldId id="371" r:id="rId23"/>
    <p:sldId id="372" r:id="rId24"/>
    <p:sldId id="373" r:id="rId25"/>
    <p:sldId id="374" r:id="rId26"/>
    <p:sldId id="321" r:id="rId27"/>
    <p:sldId id="375" r:id="rId28"/>
    <p:sldId id="2007577188" r:id="rId29"/>
    <p:sldId id="2007577187" r:id="rId30"/>
    <p:sldId id="3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69" d="100"/>
          <a:sy n="69" d="100"/>
        </p:scale>
        <p:origin x="7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F2D413-826B-4528-9744-C6F88E0E0EE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5290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10</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13</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4C5BB4B-B0EA-42A1-B97B-7A0661CF4353}"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87204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C14A03B-88F6-4607-BB88-CA0500A44363}"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3898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12CE14-21B7-4682-97AA-DDC52CA2DDF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6593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69CF0F1-A141-4780-80A7-9BE7125E9E2D}"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92373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499AD0-D621-4BD1-B7C1-DE5C872D4D60}"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41640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05B0682-2366-478F-A667-D59DDEB42157}"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03295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0DC62A9-5573-4740-8D20-A5B4BEA03A56}"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85664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1F7E61-8860-4B9E-92DB-B8D6589D9406}"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18127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B5A96F2-FAB3-41ED-A3A0-D3984110D80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7805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1674EE4-0938-4A23-B320-DB35FAD50836}"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38731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76E3D1A-C472-4CDB-AC38-09276F5580DF}"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601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2024/12/6</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2024/12/6</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6.png"/><Relationship Id="rId5" Type="http://schemas.openxmlformats.org/officeDocument/2006/relationships/slideLayout" Target="../slideLayouts/slideLayout26.xml"/><Relationship Id="rId10"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8.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3E870B-A5FD-4C07-802E-EFFA04ADB67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97427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audio" Target="file:///E:\MP3\Nhac%20thieu%20nhi\Di%20Hoc%20-%20Hong%20Nhung.mp3"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4.wmf"/><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Rectangle 4"/>
          <p:cNvSpPr>
            <a:spLocks noChangeArrowheads="1"/>
          </p:cNvSpPr>
          <p:nvPr/>
        </p:nvSpPr>
        <p:spPr bwMode="auto">
          <a:xfrm>
            <a:off x="1524001"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51" name="Rectangle 6"/>
          <p:cNvSpPr>
            <a:spLocks noChangeArrowheads="1"/>
          </p:cNvSpPr>
          <p:nvPr/>
        </p:nvSpPr>
        <p:spPr bwMode="auto">
          <a:xfrm>
            <a:off x="1524001"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52" name="Rectangle 9"/>
          <p:cNvSpPr>
            <a:spLocks noChangeArrowheads="1"/>
          </p:cNvSpPr>
          <p:nvPr/>
        </p:nvSpPr>
        <p:spPr bwMode="auto">
          <a:xfrm>
            <a:off x="1524001"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53" name="Rectangle 12"/>
          <p:cNvSpPr>
            <a:spLocks noChangeArrowheads="1"/>
          </p:cNvSpPr>
          <p:nvPr/>
        </p:nvSpPr>
        <p:spPr bwMode="auto">
          <a:xfrm>
            <a:off x="1524001" y="-22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54" name="Rectangle 15"/>
          <p:cNvSpPr>
            <a:spLocks noChangeArrowheads="1"/>
          </p:cNvSpPr>
          <p:nvPr/>
        </p:nvSpPr>
        <p:spPr bwMode="auto">
          <a:xfrm>
            <a:off x="1524001"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 name="TextBox 48"/>
          <p:cNvSpPr txBox="1"/>
          <p:nvPr/>
        </p:nvSpPr>
        <p:spPr>
          <a:xfrm>
            <a:off x="2590800" y="1801813"/>
            <a:ext cx="7239000" cy="3810000"/>
          </a:xfrm>
          <a:prstGeom prst="rect">
            <a:avLst/>
          </a:prstGeom>
          <a:noFill/>
        </p:spPr>
        <p:txBody>
          <a:bodyPr spcFirstLastPara="1">
            <a:prstTxWarp prst="textArchUp">
              <a:avLst>
                <a:gd name="adj" fmla="val 10319994"/>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Times New Roman" pitchFamily="18" charset="0"/>
                <a:ea typeface="+mn-ea"/>
                <a:cs typeface="Times New Roman" pitchFamily="18" charset="0"/>
              </a:rPr>
              <a:t>CHÀO MỪNG  THẦY CÔ DỰ GIỜ</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Times New Roman" pitchFamily="18" charset="0"/>
                <a:ea typeface="+mn-ea"/>
                <a:cs typeface="Times New Roman" pitchFamily="18" charset="0"/>
              </a:rPr>
              <a:t>LỚP </a:t>
            </a:r>
            <a:r>
              <a:rPr kumimoji="0" lang="en-US" sz="4800" b="1" i="0" u="none" strike="noStrike" kern="1200" cap="none" spc="0" normalizeH="0" baseline="0" noProof="0" dirty="0" smtClean="0">
                <a:ln w="22225">
                  <a:solidFill>
                    <a:srgbClr val="333399"/>
                  </a:solidFill>
                  <a:prstDash val="solid"/>
                </a:ln>
                <a:solidFill>
                  <a:srgbClr val="333399">
                    <a:lumMod val="40000"/>
                    <a:lumOff val="60000"/>
                  </a:srgbClr>
                </a:solidFill>
                <a:effectLst/>
                <a:uLnTx/>
                <a:uFillTx/>
                <a:latin typeface="Times New Roman" pitchFamily="18" charset="0"/>
                <a:ea typeface="+mn-ea"/>
                <a:cs typeface="Times New Roman" pitchFamily="18" charset="0"/>
              </a:rPr>
              <a:t>4A</a:t>
            </a:r>
            <a:endParaRPr kumimoji="0" lang="en-US" sz="48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Times New Roman" pitchFamily="18" charset="0"/>
              <a:ea typeface="+mn-ea"/>
              <a:cs typeface="Times New Roman" pitchFamily="18" charset="0"/>
            </a:endParaRPr>
          </a:p>
        </p:txBody>
      </p:sp>
      <p:sp>
        <p:nvSpPr>
          <p:cNvPr id="50" name="TextBox 49"/>
          <p:cNvSpPr txBox="1"/>
          <p:nvPr/>
        </p:nvSpPr>
        <p:spPr>
          <a:xfrm>
            <a:off x="3124200" y="2122693"/>
            <a:ext cx="64770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a:solidFill>
                    <a:srgbClr val="000000">
                      <a:satMod val="155000"/>
                    </a:srgbClr>
                  </a:solidFill>
                  <a:prstDash val="solid"/>
                </a:ln>
                <a:solidFill>
                  <a:srgbClr val="95C10A"/>
                </a:solidFill>
                <a:effectLst>
                  <a:outerShdw blurRad="41275" dist="20320" dir="1800000" algn="tl" rotWithShape="0">
                    <a:srgbClr val="000000">
                      <a:alpha val="40000"/>
                    </a:srgbClr>
                  </a:outerShdw>
                </a:effectLst>
                <a:uLnTx/>
                <a:uFillTx/>
                <a:latin typeface="Times New Roman" pitchFamily="18" charset="0"/>
                <a:ea typeface="+mn-ea"/>
                <a:cs typeface="+mn-cs"/>
              </a:rPr>
              <a:t>MÔN </a:t>
            </a:r>
            <a:r>
              <a:rPr kumimoji="0" lang="en-US" sz="4000" b="1" i="0" u="none" strike="noStrike" kern="1200" cap="none" spc="0" normalizeH="0" baseline="0" noProof="0" dirty="0" smtClean="0">
                <a:ln w="12700">
                  <a:solidFill>
                    <a:srgbClr val="000000">
                      <a:satMod val="155000"/>
                    </a:srgbClr>
                  </a:solidFill>
                  <a:prstDash val="solid"/>
                </a:ln>
                <a:solidFill>
                  <a:srgbClr val="95C10A"/>
                </a:solidFill>
                <a:effectLst>
                  <a:outerShdw blurRad="41275" dist="20320" dir="1800000" algn="tl" rotWithShape="0">
                    <a:srgbClr val="000000">
                      <a:alpha val="40000"/>
                    </a:srgbClr>
                  </a:outerShdw>
                </a:effectLst>
                <a:uLnTx/>
                <a:uFillTx/>
                <a:latin typeface="Times New Roman" pitchFamily="18" charset="0"/>
                <a:ea typeface="+mn-ea"/>
                <a:cs typeface="+mn-cs"/>
              </a:rPr>
              <a:t>TIẾNG VIỆT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smtClean="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latin typeface="Times New Roman" pitchFamily="18" charset="0"/>
              </a:rPr>
              <a:t>BÀI 25: ĐỌC</a:t>
            </a:r>
            <a:endParaRPr kumimoji="0" lang="en-US" sz="3200" b="1" i="0" u="none" strike="noStrike" kern="1200" cap="none" spc="0" normalizeH="0" baseline="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Times New Roman" pitchFamily="18" charset="0"/>
              <a:ea typeface="+mn-ea"/>
              <a:cs typeface="+mn-cs"/>
            </a:endParaRPr>
          </a:p>
        </p:txBody>
      </p:sp>
      <p:sp>
        <p:nvSpPr>
          <p:cNvPr id="51" name="TextBox 50"/>
          <p:cNvSpPr txBox="1">
            <a:spLocks noChangeArrowheads="1"/>
          </p:cNvSpPr>
          <p:nvPr/>
        </p:nvSpPr>
        <p:spPr bwMode="auto">
          <a:xfrm>
            <a:off x="503903" y="3301394"/>
            <a:ext cx="114127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itchFamily="18" charset="0"/>
                <a:ea typeface="+mn-ea"/>
                <a:cs typeface="+mn-cs"/>
              </a:rPr>
              <a:t>BAY CÙNG</a:t>
            </a:r>
            <a:r>
              <a:rPr kumimoji="0" lang="en-US" sz="5400" b="1" i="0" u="none" strike="noStrike" kern="1200" cap="none" spc="0" normalizeH="0" noProof="0" dirty="0" smtClean="0">
                <a:ln>
                  <a:noFill/>
                </a:ln>
                <a:solidFill>
                  <a:srgbClr val="FF0000"/>
                </a:solidFill>
                <a:effectLst/>
                <a:uLnTx/>
                <a:uFillTx/>
                <a:latin typeface="Times New Roman" pitchFamily="18" charset="0"/>
                <a:ea typeface="+mn-ea"/>
                <a:cs typeface="+mn-cs"/>
              </a:rPr>
              <a:t> ƯỚC MƠ</a:t>
            </a:r>
            <a:endPar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60" name="TextBox 59"/>
          <p:cNvSpPr txBox="1"/>
          <p:nvPr/>
        </p:nvSpPr>
        <p:spPr>
          <a:xfrm>
            <a:off x="2590800" y="5779155"/>
            <a:ext cx="6858000" cy="523220"/>
          </a:xfrm>
          <a:prstGeom prst="rect">
            <a:avLst/>
          </a:prstGeom>
          <a:noFill/>
        </p:spPr>
        <p:txBody>
          <a:bodyPr spcFirstLastPara="1">
            <a:prstTxWarp prst="textCircle">
              <a:avLst>
                <a:gd name="adj" fmla="val 13124309"/>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Times New Roman" pitchFamily="18" charset="0"/>
                <a:ea typeface="+mn-ea"/>
                <a:cs typeface="+mn-cs"/>
              </a:rPr>
              <a:t>Giáo</a:t>
            </a:r>
            <a:r>
              <a:rPr kumimoji="0" lang="en-US" sz="40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rgbClr val="0070C0"/>
                </a:solidFill>
                <a:effectLst/>
                <a:uLnTx/>
                <a:uFillTx/>
                <a:latin typeface="Times New Roman" pitchFamily="18" charset="0"/>
                <a:ea typeface="+mn-ea"/>
                <a:cs typeface="+mn-cs"/>
              </a:rPr>
              <a:t>viên</a:t>
            </a:r>
            <a:r>
              <a:rPr kumimoji="0" lang="en-US" sz="40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rgbClr val="0070C0"/>
                </a:solidFill>
                <a:effectLst/>
                <a:uLnTx/>
                <a:uFillTx/>
                <a:latin typeface="Times New Roman" pitchFamily="18" charset="0"/>
                <a:ea typeface="+mn-ea"/>
                <a:cs typeface="+mn-cs"/>
              </a:rPr>
              <a:t>Đỗ</a:t>
            </a:r>
            <a:r>
              <a:rPr kumimoji="0" lang="en-US" sz="4000" b="1" i="0" u="none" strike="noStrike" kern="1200" cap="none" spc="0" normalizeH="0" baseline="0" noProof="0" dirty="0">
                <a:ln>
                  <a:noFill/>
                </a:ln>
                <a:solidFill>
                  <a:srgbClr val="0070C0"/>
                </a:solidFill>
                <a:effectLst/>
                <a:uLnTx/>
                <a:uFillTx/>
                <a:latin typeface="Times New Roman" pitchFamily="18" charset="0"/>
                <a:ea typeface="+mn-ea"/>
                <a:cs typeface="+mn-cs"/>
              </a:rPr>
              <a:t> Thị Mai Yến</a:t>
            </a:r>
          </a:p>
        </p:txBody>
      </p:sp>
      <p:sp>
        <p:nvSpPr>
          <p:cNvPr id="2061" name="Rectangle 28"/>
          <p:cNvSpPr>
            <a:spLocks noChangeArrowheads="1"/>
          </p:cNvSpPr>
          <p:nvPr/>
        </p:nvSpPr>
        <p:spPr bwMode="auto">
          <a:xfrm>
            <a:off x="1524001"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 name="TextBox 71"/>
          <p:cNvSpPr txBox="1"/>
          <p:nvPr/>
        </p:nvSpPr>
        <p:spPr>
          <a:xfrm>
            <a:off x="3354387" y="152400"/>
            <a:ext cx="5486400" cy="461963"/>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99">
                    <a:lumMod val="50000"/>
                  </a:srgbClr>
                </a:solidFill>
                <a:effectLst/>
                <a:uLnTx/>
                <a:uFillTx/>
                <a:latin typeface="Times New Roman" pitchFamily="18" charset="0"/>
                <a:ea typeface="+mn-ea"/>
                <a:cs typeface="Times New Roman" pitchFamily="18" charset="0"/>
              </a:rPr>
              <a:t>TRƯỜNG TIỂU HỌC AN TIẾN</a:t>
            </a:r>
          </a:p>
        </p:txBody>
      </p:sp>
      <p:pic>
        <p:nvPicPr>
          <p:cNvPr id="73" name="Di Hoc - Hong Nhung.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971800" y="5638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1527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4976" fill="hold"/>
                                        <p:tgtEl>
                                          <p:spTgt spid="73"/>
                                        </p:tgtEl>
                                      </p:cBhvr>
                                    </p:cmd>
                                  </p:childTnLst>
                                </p:cTn>
                              </p:par>
                              <p:par>
                                <p:cTn id="7" presetID="2" presetClass="entr" presetSubtype="4" fill="hold" grpId="0" nodeType="withEffect">
                                  <p:stCondLst>
                                    <p:cond delay="0"/>
                                  </p:stCondLst>
                                  <p:iterate type="lt">
                                    <p:tmPct val="0"/>
                                  </p:iterate>
                                  <p:childTnLst>
                                    <p:set>
                                      <p:cBhvr>
                                        <p:cTn id="8" dur="1" fill="hold">
                                          <p:stCondLst>
                                            <p:cond delay="0"/>
                                          </p:stCondLst>
                                        </p:cTn>
                                        <p:tgtEl>
                                          <p:spTgt spid="51"/>
                                        </p:tgtEl>
                                        <p:attrNameLst>
                                          <p:attrName>style.visibility</p:attrName>
                                        </p:attrNameLst>
                                      </p:cBhvr>
                                      <p:to>
                                        <p:strVal val="visible"/>
                                      </p:to>
                                    </p:set>
                                    <p:anim calcmode="lin" valueType="num">
                                      <p:cBhvr additive="base">
                                        <p:cTn id="9" dur="500" fill="hold"/>
                                        <p:tgtEl>
                                          <p:spTgt spid="51"/>
                                        </p:tgtEl>
                                        <p:attrNameLst>
                                          <p:attrName>ppt_x</p:attrName>
                                        </p:attrNameLst>
                                      </p:cBhvr>
                                      <p:tavLst>
                                        <p:tav tm="0">
                                          <p:val>
                                            <p:strVal val="#ppt_x"/>
                                          </p:val>
                                        </p:tav>
                                        <p:tav tm="100000">
                                          <p:val>
                                            <p:strVal val="#ppt_x"/>
                                          </p:val>
                                        </p:tav>
                                      </p:tavLst>
                                    </p:anim>
                                    <p:anim calcmode="lin" valueType="num">
                                      <p:cBhvr additive="base">
                                        <p:cTn id="10" dur="500" fill="hold"/>
                                        <p:tgtEl>
                                          <p:spTgt spid="51"/>
                                        </p:tgtEl>
                                        <p:attrNameLst>
                                          <p:attrName>ppt_y</p:attrName>
                                        </p:attrNameLst>
                                      </p:cBhvr>
                                      <p:tavLst>
                                        <p:tav tm="0">
                                          <p:val>
                                            <p:strVal val="1+#ppt_h/2"/>
                                          </p:val>
                                        </p:tav>
                                        <p:tav tm="100000">
                                          <p:val>
                                            <p:strVal val="#ppt_y"/>
                                          </p:val>
                                        </p:tav>
                                      </p:tavLst>
                                    </p:anim>
                                  </p:childTnLst>
                                </p:cTn>
                              </p:par>
                              <p:par>
                                <p:cTn id="11" presetID="2" presetClass="entr" presetSubtype="4" fill="hold" grpId="1" nodeType="withEffect">
                                  <p:stCondLst>
                                    <p:cond delay="0"/>
                                  </p:stCondLst>
                                  <p:iterate type="lt">
                                    <p:tmPct val="0"/>
                                  </p:iterate>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par>
                                <p:cTn id="15" presetID="53"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500" fill="hold"/>
                                        <p:tgtEl>
                                          <p:spTgt spid="60"/>
                                        </p:tgtEl>
                                        <p:attrNameLst>
                                          <p:attrName>ppt_w</p:attrName>
                                        </p:attrNameLst>
                                      </p:cBhvr>
                                      <p:tavLst>
                                        <p:tav tm="0">
                                          <p:val>
                                            <p:fltVal val="0"/>
                                          </p:val>
                                        </p:tav>
                                        <p:tav tm="100000">
                                          <p:val>
                                            <p:strVal val="#ppt_w"/>
                                          </p:val>
                                        </p:tav>
                                      </p:tavLst>
                                    </p:anim>
                                    <p:anim calcmode="lin" valueType="num">
                                      <p:cBhvr>
                                        <p:cTn id="18" dur="500" fill="hold"/>
                                        <p:tgtEl>
                                          <p:spTgt spid="60"/>
                                        </p:tgtEl>
                                        <p:attrNameLst>
                                          <p:attrName>ppt_h</p:attrName>
                                        </p:attrNameLst>
                                      </p:cBhvr>
                                      <p:tavLst>
                                        <p:tav tm="0">
                                          <p:val>
                                            <p:fltVal val="0"/>
                                          </p:val>
                                        </p:tav>
                                        <p:tav tm="100000">
                                          <p:val>
                                            <p:strVal val="#ppt_h"/>
                                          </p:val>
                                        </p:tav>
                                      </p:tavLst>
                                    </p:anim>
                                    <p:animEffect transition="in" filter="fade">
                                      <p:cBhvr>
                                        <p:cTn id="1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74976" fill="hold"/>
                                        <p:tgtEl>
                                          <p:spTgt spid="73"/>
                                        </p:tgtEl>
                                      </p:cBhvr>
                                    </p:cmd>
                                  </p:childTnLst>
                                </p:cTn>
                              </p:par>
                            </p:childTnLst>
                          </p:cTn>
                        </p:par>
                      </p:childTnLst>
                    </p:cTn>
                  </p:par>
                </p:childTnLst>
              </p:cTn>
              <p:nextCondLst>
                <p:cond evt="onClick" delay="0">
                  <p:tgtEl>
                    <p:spTgt spid="73"/>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73"/>
                </p:tgtEl>
              </p:cMediaNode>
            </p:audio>
          </p:childTnLst>
        </p:cTn>
      </p:par>
    </p:tnLst>
    <p:bldLst>
      <p:bldP spid="51" grpId="0"/>
      <p:bldP spid="5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n</a:t>
            </a:r>
            <a:r>
              <a:rPr kumimoji="0" lang="en-US" sz="36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ằm</a:t>
            </a:r>
            <a:r>
              <a:rPr kumimoji="0" lang="en-US" sz="36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lăn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266958" y="275045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791623" y="2793672"/>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lấp</a:t>
            </a:r>
            <a:r>
              <a:rPr kumimoji="0" lang="en-US" sz="36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Lưng</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đồi</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Khoảng</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lưng</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chừng</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giữa</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chân</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núi</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và</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đỉnh</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núi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690" r="18289" b="-1"/>
          <a:stretch/>
        </p:blipFill>
        <p:spPr>
          <a:xfrm>
            <a:off x="3227236" y="3003546"/>
            <a:ext cx="6692619" cy="3397118"/>
          </a:xfrm>
          <a:prstGeom prst="rect">
            <a:avLst/>
          </a:prstGeom>
        </p:spPr>
      </p:pic>
    </p:spTree>
    <p:extLst>
      <p:ext uri="{BB962C8B-B14F-4D97-AF65-F5344CB8AC3E}">
        <p14:creationId xmlns:p14="http://schemas.microsoft.com/office/powerpoint/2010/main" val="1078408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1855791"/>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 name="connsiteX0" fmla="*/ 0 w 11634951"/>
                      <a:gd name="connsiteY0" fmla="*/ 530698 h 3861310"/>
                      <a:gd name="connsiteX1" fmla="*/ 530698 w 11634951"/>
                      <a:gd name="connsiteY1" fmla="*/ 0 h 3861310"/>
                      <a:gd name="connsiteX2" fmla="*/ 1085810 w 11634951"/>
                      <a:gd name="connsiteY2" fmla="*/ 0 h 3861310"/>
                      <a:gd name="connsiteX3" fmla="*/ 1852392 w 11634951"/>
                      <a:gd name="connsiteY3" fmla="*/ 0 h 3861310"/>
                      <a:gd name="connsiteX4" fmla="*/ 2196033 w 11634951"/>
                      <a:gd name="connsiteY4" fmla="*/ 0 h 3861310"/>
                      <a:gd name="connsiteX5" fmla="*/ 2962616 w 11634951"/>
                      <a:gd name="connsiteY5" fmla="*/ 0 h 3861310"/>
                      <a:gd name="connsiteX6" fmla="*/ 3306256 w 11634951"/>
                      <a:gd name="connsiteY6" fmla="*/ 0 h 3861310"/>
                      <a:gd name="connsiteX7" fmla="*/ 4072839 w 11634951"/>
                      <a:gd name="connsiteY7" fmla="*/ 0 h 3861310"/>
                      <a:gd name="connsiteX8" fmla="*/ 4733686 w 11634951"/>
                      <a:gd name="connsiteY8" fmla="*/ 0 h 3861310"/>
                      <a:gd name="connsiteX9" fmla="*/ 5288798 w 11634951"/>
                      <a:gd name="connsiteY9" fmla="*/ 0 h 3861310"/>
                      <a:gd name="connsiteX10" fmla="*/ 5949645 w 11634951"/>
                      <a:gd name="connsiteY10" fmla="*/ 0 h 3861310"/>
                      <a:gd name="connsiteX11" fmla="*/ 6716228 w 11634951"/>
                      <a:gd name="connsiteY11" fmla="*/ 0 h 3861310"/>
                      <a:gd name="connsiteX12" fmla="*/ 7377075 w 11634951"/>
                      <a:gd name="connsiteY12" fmla="*/ 0 h 3861310"/>
                      <a:gd name="connsiteX13" fmla="*/ 7826451 w 11634951"/>
                      <a:gd name="connsiteY13" fmla="*/ 0 h 3861310"/>
                      <a:gd name="connsiteX14" fmla="*/ 8275827 w 11634951"/>
                      <a:gd name="connsiteY14" fmla="*/ 0 h 3861310"/>
                      <a:gd name="connsiteX15" fmla="*/ 8725203 w 11634951"/>
                      <a:gd name="connsiteY15" fmla="*/ 0 h 3861310"/>
                      <a:gd name="connsiteX16" fmla="*/ 9174579 w 11634951"/>
                      <a:gd name="connsiteY16" fmla="*/ 0 h 3861310"/>
                      <a:gd name="connsiteX17" fmla="*/ 9941162 w 11634951"/>
                      <a:gd name="connsiteY17" fmla="*/ 0 h 3861310"/>
                      <a:gd name="connsiteX18" fmla="*/ 10390538 w 11634951"/>
                      <a:gd name="connsiteY18" fmla="*/ 0 h 3861310"/>
                      <a:gd name="connsiteX19" fmla="*/ 11104253 w 11634951"/>
                      <a:gd name="connsiteY19" fmla="*/ 0 h 3861310"/>
                      <a:gd name="connsiteX20" fmla="*/ 11634951 w 11634951"/>
                      <a:gd name="connsiteY20" fmla="*/ 530698 h 3861310"/>
                      <a:gd name="connsiteX21" fmla="*/ 11634951 w 11634951"/>
                      <a:gd name="connsiteY21" fmla="*/ 1258676 h 3861310"/>
                      <a:gd name="connsiteX22" fmla="*/ 11634951 w 11634951"/>
                      <a:gd name="connsiteY22" fmla="*/ 1986653 h 3861310"/>
                      <a:gd name="connsiteX23" fmla="*/ 11634951 w 11634951"/>
                      <a:gd name="connsiteY23" fmla="*/ 2714631 h 3861310"/>
                      <a:gd name="connsiteX24" fmla="*/ 11634951 w 11634951"/>
                      <a:gd name="connsiteY24" fmla="*/ 3330612 h 3861310"/>
                      <a:gd name="connsiteX25" fmla="*/ 11104253 w 11634951"/>
                      <a:gd name="connsiteY25" fmla="*/ 3861310 h 3861310"/>
                      <a:gd name="connsiteX26" fmla="*/ 10760612 w 11634951"/>
                      <a:gd name="connsiteY26" fmla="*/ 3861310 h 3861310"/>
                      <a:gd name="connsiteX27" fmla="*/ 10416972 w 11634951"/>
                      <a:gd name="connsiteY27" fmla="*/ 3861310 h 3861310"/>
                      <a:gd name="connsiteX28" fmla="*/ 10073331 w 11634951"/>
                      <a:gd name="connsiteY28" fmla="*/ 3861310 h 3861310"/>
                      <a:gd name="connsiteX29" fmla="*/ 9729691 w 11634951"/>
                      <a:gd name="connsiteY29" fmla="*/ 3861310 h 3861310"/>
                      <a:gd name="connsiteX30" fmla="*/ 9174579 w 11634951"/>
                      <a:gd name="connsiteY30" fmla="*/ 3861310 h 3861310"/>
                      <a:gd name="connsiteX31" fmla="*/ 8513732 w 11634951"/>
                      <a:gd name="connsiteY31" fmla="*/ 3861310 h 3861310"/>
                      <a:gd name="connsiteX32" fmla="*/ 7641414 w 11634951"/>
                      <a:gd name="connsiteY32" fmla="*/ 3861310 h 3861310"/>
                      <a:gd name="connsiteX33" fmla="*/ 6980567 w 11634951"/>
                      <a:gd name="connsiteY33" fmla="*/ 3861310 h 3861310"/>
                      <a:gd name="connsiteX34" fmla="*/ 6636926 w 11634951"/>
                      <a:gd name="connsiteY34" fmla="*/ 3861310 h 3861310"/>
                      <a:gd name="connsiteX35" fmla="*/ 5870343 w 11634951"/>
                      <a:gd name="connsiteY35" fmla="*/ 3861310 h 3861310"/>
                      <a:gd name="connsiteX36" fmla="*/ 5420967 w 11634951"/>
                      <a:gd name="connsiteY36" fmla="*/ 3861310 h 3861310"/>
                      <a:gd name="connsiteX37" fmla="*/ 4654384 w 11634951"/>
                      <a:gd name="connsiteY37" fmla="*/ 3861310 h 3861310"/>
                      <a:gd name="connsiteX38" fmla="*/ 3993537 w 11634951"/>
                      <a:gd name="connsiteY38" fmla="*/ 3861310 h 3861310"/>
                      <a:gd name="connsiteX39" fmla="*/ 3544161 w 11634951"/>
                      <a:gd name="connsiteY39" fmla="*/ 3861310 h 3861310"/>
                      <a:gd name="connsiteX40" fmla="*/ 2671843 w 11634951"/>
                      <a:gd name="connsiteY40" fmla="*/ 3861310 h 3861310"/>
                      <a:gd name="connsiteX41" fmla="*/ 2116731 w 11634951"/>
                      <a:gd name="connsiteY41" fmla="*/ 3861310 h 3861310"/>
                      <a:gd name="connsiteX42" fmla="*/ 1350149 w 11634951"/>
                      <a:gd name="connsiteY42" fmla="*/ 3861310 h 3861310"/>
                      <a:gd name="connsiteX43" fmla="*/ 530698 w 11634951"/>
                      <a:gd name="connsiteY43" fmla="*/ 3861310 h 3861310"/>
                      <a:gd name="connsiteX44" fmla="*/ 0 w 11634951"/>
                      <a:gd name="connsiteY44" fmla="*/ 3330612 h 3861310"/>
                      <a:gd name="connsiteX45" fmla="*/ 0 w 11634951"/>
                      <a:gd name="connsiteY45" fmla="*/ 2714631 h 3861310"/>
                      <a:gd name="connsiteX46" fmla="*/ 0 w 11634951"/>
                      <a:gd name="connsiteY46" fmla="*/ 2042652 h 3861310"/>
                      <a:gd name="connsiteX47" fmla="*/ 0 w 11634951"/>
                      <a:gd name="connsiteY47" fmla="*/ 1286675 h 3861310"/>
                      <a:gd name="connsiteX48" fmla="*/ 0 w 11634951"/>
                      <a:gd name="connsiteY48"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861310" fill="none" extrusionOk="0">
                        <a:moveTo>
                          <a:pt x="0" y="530698"/>
                        </a:moveTo>
                        <a:cubicBezTo>
                          <a:pt x="-33214" y="132017"/>
                          <a:pt x="221176" y="20844"/>
                          <a:pt x="530698" y="0"/>
                        </a:cubicBezTo>
                        <a:cubicBezTo>
                          <a:pt x="607504" y="-1667"/>
                          <a:pt x="783678" y="3679"/>
                          <a:pt x="874339" y="0"/>
                        </a:cubicBezTo>
                        <a:cubicBezTo>
                          <a:pt x="923295" y="18203"/>
                          <a:pt x="1342902" y="42821"/>
                          <a:pt x="1640921" y="0"/>
                        </a:cubicBezTo>
                        <a:cubicBezTo>
                          <a:pt x="1926487" y="-21854"/>
                          <a:pt x="2146230" y="-35763"/>
                          <a:pt x="2407504" y="0"/>
                        </a:cubicBezTo>
                        <a:cubicBezTo>
                          <a:pt x="2657292" y="6836"/>
                          <a:pt x="2678077" y="-15664"/>
                          <a:pt x="2751145" y="0"/>
                        </a:cubicBezTo>
                        <a:cubicBezTo>
                          <a:pt x="2827547" y="20402"/>
                          <a:pt x="2971200" y="37323"/>
                          <a:pt x="3094785" y="0"/>
                        </a:cubicBezTo>
                        <a:cubicBezTo>
                          <a:pt x="3264891" y="-54"/>
                          <a:pt x="3491894" y="24566"/>
                          <a:pt x="3755632" y="0"/>
                        </a:cubicBezTo>
                        <a:cubicBezTo>
                          <a:pt x="4021075" y="30182"/>
                          <a:pt x="4228716" y="1580"/>
                          <a:pt x="4522215" y="0"/>
                        </a:cubicBezTo>
                        <a:cubicBezTo>
                          <a:pt x="4819689" y="-5656"/>
                          <a:pt x="4726022" y="-14872"/>
                          <a:pt x="4865856" y="0"/>
                        </a:cubicBezTo>
                        <a:cubicBezTo>
                          <a:pt x="4988003" y="4947"/>
                          <a:pt x="5393336" y="16488"/>
                          <a:pt x="5738174" y="0"/>
                        </a:cubicBezTo>
                        <a:cubicBezTo>
                          <a:pt x="6034236" y="-6329"/>
                          <a:pt x="6096276" y="4599"/>
                          <a:pt x="6293285" y="0"/>
                        </a:cubicBezTo>
                        <a:cubicBezTo>
                          <a:pt x="6512939" y="4849"/>
                          <a:pt x="6616875" y="-28937"/>
                          <a:pt x="6848397" y="0"/>
                        </a:cubicBezTo>
                        <a:cubicBezTo>
                          <a:pt x="7032984" y="27022"/>
                          <a:pt x="7033172" y="-5980"/>
                          <a:pt x="7192038" y="0"/>
                        </a:cubicBezTo>
                        <a:cubicBezTo>
                          <a:pt x="7386683" y="21179"/>
                          <a:pt x="7736460" y="-76850"/>
                          <a:pt x="7958620" y="0"/>
                        </a:cubicBezTo>
                        <a:cubicBezTo>
                          <a:pt x="8192854" y="78796"/>
                          <a:pt x="8540967" y="9033"/>
                          <a:pt x="8830939" y="0"/>
                        </a:cubicBezTo>
                        <a:cubicBezTo>
                          <a:pt x="9134413" y="-5311"/>
                          <a:pt x="9327370" y="34468"/>
                          <a:pt x="9703257" y="0"/>
                        </a:cubicBezTo>
                        <a:cubicBezTo>
                          <a:pt x="10103049" y="-42520"/>
                          <a:pt x="10200742" y="-7799"/>
                          <a:pt x="10469840" y="0"/>
                        </a:cubicBezTo>
                        <a:cubicBezTo>
                          <a:pt x="10701790" y="3089"/>
                          <a:pt x="10809271" y="-8595"/>
                          <a:pt x="11104253" y="0"/>
                        </a:cubicBezTo>
                        <a:cubicBezTo>
                          <a:pt x="11306081" y="21751"/>
                          <a:pt x="11594796" y="268262"/>
                          <a:pt x="11634951" y="530698"/>
                        </a:cubicBezTo>
                        <a:cubicBezTo>
                          <a:pt x="11667635" y="692417"/>
                          <a:pt x="11645336" y="1105258"/>
                          <a:pt x="11634951" y="1286675"/>
                        </a:cubicBezTo>
                        <a:cubicBezTo>
                          <a:pt x="11638339" y="1474024"/>
                          <a:pt x="11603849" y="1712573"/>
                          <a:pt x="11634951" y="1902656"/>
                        </a:cubicBezTo>
                        <a:cubicBezTo>
                          <a:pt x="11689888" y="2062168"/>
                          <a:pt x="11676650" y="2348284"/>
                          <a:pt x="11634951" y="2630634"/>
                        </a:cubicBezTo>
                        <a:cubicBezTo>
                          <a:pt x="11630101" y="2893153"/>
                          <a:pt x="11589743" y="3009693"/>
                          <a:pt x="11634951" y="3330612"/>
                        </a:cubicBezTo>
                        <a:cubicBezTo>
                          <a:pt x="11674686" y="3702496"/>
                          <a:pt x="11425035" y="3811920"/>
                          <a:pt x="11104253" y="3861310"/>
                        </a:cubicBezTo>
                        <a:cubicBezTo>
                          <a:pt x="10870856" y="3852435"/>
                          <a:pt x="10503732" y="3857259"/>
                          <a:pt x="10337670" y="3861310"/>
                        </a:cubicBezTo>
                        <a:cubicBezTo>
                          <a:pt x="10134132" y="3824497"/>
                          <a:pt x="10080644" y="3851240"/>
                          <a:pt x="9888294" y="3861310"/>
                        </a:cubicBezTo>
                        <a:cubicBezTo>
                          <a:pt x="9695663" y="3876205"/>
                          <a:pt x="9705256" y="3874658"/>
                          <a:pt x="9544654" y="3861310"/>
                        </a:cubicBezTo>
                        <a:cubicBezTo>
                          <a:pt x="9400592" y="3868779"/>
                          <a:pt x="9164970" y="3877449"/>
                          <a:pt x="8989542" y="3861310"/>
                        </a:cubicBezTo>
                        <a:cubicBezTo>
                          <a:pt x="8824071" y="3782915"/>
                          <a:pt x="8403566" y="3854435"/>
                          <a:pt x="8222959" y="3861310"/>
                        </a:cubicBezTo>
                        <a:cubicBezTo>
                          <a:pt x="8018538" y="3820500"/>
                          <a:pt x="7861100" y="3861973"/>
                          <a:pt x="7562112" y="3861310"/>
                        </a:cubicBezTo>
                        <a:cubicBezTo>
                          <a:pt x="7265674" y="3845627"/>
                          <a:pt x="7264265" y="3855611"/>
                          <a:pt x="7112736" y="3861310"/>
                        </a:cubicBezTo>
                        <a:cubicBezTo>
                          <a:pt x="6962318" y="3868461"/>
                          <a:pt x="6903601" y="3854303"/>
                          <a:pt x="6769095" y="3861310"/>
                        </a:cubicBezTo>
                        <a:cubicBezTo>
                          <a:pt x="6616864" y="3890071"/>
                          <a:pt x="6226265" y="3871958"/>
                          <a:pt x="5896777" y="3861310"/>
                        </a:cubicBezTo>
                        <a:cubicBezTo>
                          <a:pt x="5598822" y="3821427"/>
                          <a:pt x="5504632" y="3856690"/>
                          <a:pt x="5341666" y="3861310"/>
                        </a:cubicBezTo>
                        <a:cubicBezTo>
                          <a:pt x="5165367" y="3905094"/>
                          <a:pt x="4785715" y="3890575"/>
                          <a:pt x="4575083" y="3861310"/>
                        </a:cubicBezTo>
                        <a:cubicBezTo>
                          <a:pt x="4356425" y="3836387"/>
                          <a:pt x="4322602" y="3861284"/>
                          <a:pt x="4231442" y="3861310"/>
                        </a:cubicBezTo>
                        <a:cubicBezTo>
                          <a:pt x="4169830" y="3867526"/>
                          <a:pt x="3918576" y="3840671"/>
                          <a:pt x="3782066" y="3861310"/>
                        </a:cubicBezTo>
                        <a:cubicBezTo>
                          <a:pt x="3638859" y="3839911"/>
                          <a:pt x="3199116" y="3902228"/>
                          <a:pt x="3015483" y="3861310"/>
                        </a:cubicBezTo>
                        <a:cubicBezTo>
                          <a:pt x="2854385" y="3843717"/>
                          <a:pt x="2693377" y="3886222"/>
                          <a:pt x="2566107" y="3861310"/>
                        </a:cubicBezTo>
                        <a:cubicBezTo>
                          <a:pt x="2425050" y="3867310"/>
                          <a:pt x="2322729" y="3869727"/>
                          <a:pt x="2116731" y="3861310"/>
                        </a:cubicBezTo>
                        <a:cubicBezTo>
                          <a:pt x="1893984" y="3854851"/>
                          <a:pt x="1711572" y="3860798"/>
                          <a:pt x="1350149" y="3861310"/>
                        </a:cubicBezTo>
                        <a:cubicBezTo>
                          <a:pt x="1031761" y="3861213"/>
                          <a:pt x="890220" y="3794072"/>
                          <a:pt x="530698" y="3861310"/>
                        </a:cubicBezTo>
                        <a:cubicBezTo>
                          <a:pt x="211661" y="3864551"/>
                          <a:pt x="6857" y="3511505"/>
                          <a:pt x="0" y="3330612"/>
                        </a:cubicBezTo>
                        <a:cubicBezTo>
                          <a:pt x="3583" y="3139918"/>
                          <a:pt x="-57231" y="2800156"/>
                          <a:pt x="0" y="2630634"/>
                        </a:cubicBezTo>
                        <a:cubicBezTo>
                          <a:pt x="39059" y="2504479"/>
                          <a:pt x="-9223" y="2260425"/>
                          <a:pt x="0" y="1958654"/>
                        </a:cubicBezTo>
                        <a:cubicBezTo>
                          <a:pt x="46526" y="1690221"/>
                          <a:pt x="33537" y="1496203"/>
                          <a:pt x="0" y="1314674"/>
                        </a:cubicBezTo>
                        <a:cubicBezTo>
                          <a:pt x="-26537" y="1135458"/>
                          <a:pt x="-46122" y="873772"/>
                          <a:pt x="0" y="530698"/>
                        </a:cubicBezTo>
                        <a:close/>
                      </a:path>
                      <a:path w="11634951" h="3861310" stroke="0" extrusionOk="0">
                        <a:moveTo>
                          <a:pt x="0" y="530698"/>
                        </a:moveTo>
                        <a:cubicBezTo>
                          <a:pt x="-58560" y="203590"/>
                          <a:pt x="275417" y="101338"/>
                          <a:pt x="530698" y="0"/>
                        </a:cubicBezTo>
                        <a:cubicBezTo>
                          <a:pt x="699927" y="25012"/>
                          <a:pt x="970921" y="-12279"/>
                          <a:pt x="1085810" y="0"/>
                        </a:cubicBezTo>
                        <a:cubicBezTo>
                          <a:pt x="1202663" y="-6057"/>
                          <a:pt x="1421371" y="-40965"/>
                          <a:pt x="1852392" y="0"/>
                        </a:cubicBezTo>
                        <a:cubicBezTo>
                          <a:pt x="2201547" y="39449"/>
                          <a:pt x="2036595" y="10341"/>
                          <a:pt x="2196033" y="0"/>
                        </a:cubicBezTo>
                        <a:cubicBezTo>
                          <a:pt x="2360463" y="12463"/>
                          <a:pt x="2717507" y="-23133"/>
                          <a:pt x="2962616" y="0"/>
                        </a:cubicBezTo>
                        <a:cubicBezTo>
                          <a:pt x="3203278" y="33558"/>
                          <a:pt x="3180117" y="-5315"/>
                          <a:pt x="3306256" y="0"/>
                        </a:cubicBezTo>
                        <a:cubicBezTo>
                          <a:pt x="3461755" y="41019"/>
                          <a:pt x="3699160" y="74970"/>
                          <a:pt x="4072839" y="0"/>
                        </a:cubicBezTo>
                        <a:cubicBezTo>
                          <a:pt x="4454638" y="-37312"/>
                          <a:pt x="4468699" y="470"/>
                          <a:pt x="4733686" y="0"/>
                        </a:cubicBezTo>
                        <a:cubicBezTo>
                          <a:pt x="4987512" y="11275"/>
                          <a:pt x="5088202" y="-1706"/>
                          <a:pt x="5288798" y="0"/>
                        </a:cubicBezTo>
                        <a:cubicBezTo>
                          <a:pt x="5519024" y="33916"/>
                          <a:pt x="5808241" y="14167"/>
                          <a:pt x="5949645" y="0"/>
                        </a:cubicBezTo>
                        <a:cubicBezTo>
                          <a:pt x="6096985" y="746"/>
                          <a:pt x="6301519" y="-49696"/>
                          <a:pt x="6716228" y="0"/>
                        </a:cubicBezTo>
                        <a:cubicBezTo>
                          <a:pt x="7090430" y="24361"/>
                          <a:pt x="7050841" y="-12102"/>
                          <a:pt x="7377075" y="0"/>
                        </a:cubicBezTo>
                        <a:cubicBezTo>
                          <a:pt x="7698073" y="9830"/>
                          <a:pt x="7663017" y="-3909"/>
                          <a:pt x="7826451" y="0"/>
                        </a:cubicBezTo>
                        <a:cubicBezTo>
                          <a:pt x="7979912" y="11067"/>
                          <a:pt x="8190317" y="1958"/>
                          <a:pt x="8275827" y="0"/>
                        </a:cubicBezTo>
                        <a:cubicBezTo>
                          <a:pt x="8376169" y="8325"/>
                          <a:pt x="8566293" y="6152"/>
                          <a:pt x="8725203" y="0"/>
                        </a:cubicBezTo>
                        <a:cubicBezTo>
                          <a:pt x="8878438" y="490"/>
                          <a:pt x="8948839" y="6346"/>
                          <a:pt x="9174579" y="0"/>
                        </a:cubicBezTo>
                        <a:cubicBezTo>
                          <a:pt x="9368899" y="4151"/>
                          <a:pt x="9688820" y="-33960"/>
                          <a:pt x="9941162" y="0"/>
                        </a:cubicBezTo>
                        <a:cubicBezTo>
                          <a:pt x="10144618" y="12129"/>
                          <a:pt x="10237825" y="12893"/>
                          <a:pt x="10390538" y="0"/>
                        </a:cubicBezTo>
                        <a:cubicBezTo>
                          <a:pt x="10510487" y="21693"/>
                          <a:pt x="10818699" y="1454"/>
                          <a:pt x="11104253" y="0"/>
                        </a:cubicBezTo>
                        <a:cubicBezTo>
                          <a:pt x="11329982" y="32200"/>
                          <a:pt x="11672690" y="184785"/>
                          <a:pt x="11634951" y="530698"/>
                        </a:cubicBezTo>
                        <a:cubicBezTo>
                          <a:pt x="11611329" y="649853"/>
                          <a:pt x="11586408" y="1063702"/>
                          <a:pt x="11634951" y="1258676"/>
                        </a:cubicBezTo>
                        <a:cubicBezTo>
                          <a:pt x="11663685" y="1496785"/>
                          <a:pt x="11682423" y="1760313"/>
                          <a:pt x="11634951" y="1986653"/>
                        </a:cubicBezTo>
                        <a:cubicBezTo>
                          <a:pt x="11625574" y="2189804"/>
                          <a:pt x="11626436" y="2487800"/>
                          <a:pt x="11634951" y="2714631"/>
                        </a:cubicBezTo>
                        <a:cubicBezTo>
                          <a:pt x="11671013" y="2979932"/>
                          <a:pt x="11664274" y="3214866"/>
                          <a:pt x="11634951" y="3330612"/>
                        </a:cubicBezTo>
                        <a:cubicBezTo>
                          <a:pt x="11637279" y="3612442"/>
                          <a:pt x="11463170" y="3932166"/>
                          <a:pt x="11104253" y="3861310"/>
                        </a:cubicBezTo>
                        <a:cubicBezTo>
                          <a:pt x="11020288" y="3864738"/>
                          <a:pt x="10833071" y="3856871"/>
                          <a:pt x="10760612" y="3861310"/>
                        </a:cubicBezTo>
                        <a:cubicBezTo>
                          <a:pt x="10679620" y="3862242"/>
                          <a:pt x="10580513" y="3877775"/>
                          <a:pt x="10416972" y="3861310"/>
                        </a:cubicBezTo>
                        <a:cubicBezTo>
                          <a:pt x="10257868" y="3847793"/>
                          <a:pt x="10159902" y="3847575"/>
                          <a:pt x="10073331" y="3861310"/>
                        </a:cubicBezTo>
                        <a:cubicBezTo>
                          <a:pt x="10005794" y="3869173"/>
                          <a:pt x="9849312" y="3872288"/>
                          <a:pt x="9729691" y="3861310"/>
                        </a:cubicBezTo>
                        <a:cubicBezTo>
                          <a:pt x="9619489" y="3818671"/>
                          <a:pt x="9400187" y="3864692"/>
                          <a:pt x="9174579" y="3861310"/>
                        </a:cubicBezTo>
                        <a:cubicBezTo>
                          <a:pt x="8958042" y="3841429"/>
                          <a:pt x="8779971" y="3791732"/>
                          <a:pt x="8513732" y="3861310"/>
                        </a:cubicBezTo>
                        <a:cubicBezTo>
                          <a:pt x="8238683" y="3920745"/>
                          <a:pt x="8046560" y="3899565"/>
                          <a:pt x="7641414" y="3861310"/>
                        </a:cubicBezTo>
                        <a:cubicBezTo>
                          <a:pt x="7229475" y="3859780"/>
                          <a:pt x="7134958" y="3832624"/>
                          <a:pt x="6980567" y="3861310"/>
                        </a:cubicBezTo>
                        <a:cubicBezTo>
                          <a:pt x="6830156" y="3874858"/>
                          <a:pt x="6725795" y="3890318"/>
                          <a:pt x="6636926" y="3861310"/>
                        </a:cubicBezTo>
                        <a:cubicBezTo>
                          <a:pt x="6511320" y="3826724"/>
                          <a:pt x="6287284" y="3910799"/>
                          <a:pt x="5870343" y="3861310"/>
                        </a:cubicBezTo>
                        <a:cubicBezTo>
                          <a:pt x="5509645" y="3843035"/>
                          <a:pt x="5548762" y="3876498"/>
                          <a:pt x="5420967" y="3861310"/>
                        </a:cubicBezTo>
                        <a:cubicBezTo>
                          <a:pt x="5323465" y="3816418"/>
                          <a:pt x="4854507" y="3857748"/>
                          <a:pt x="4654384" y="3861310"/>
                        </a:cubicBezTo>
                        <a:cubicBezTo>
                          <a:pt x="4470471" y="3913651"/>
                          <a:pt x="4184051" y="3878766"/>
                          <a:pt x="3993537" y="3861310"/>
                        </a:cubicBezTo>
                        <a:cubicBezTo>
                          <a:pt x="3803044" y="3839364"/>
                          <a:pt x="3760513" y="3855235"/>
                          <a:pt x="3544161" y="3861310"/>
                        </a:cubicBezTo>
                        <a:cubicBezTo>
                          <a:pt x="3322194" y="3902351"/>
                          <a:pt x="2846276" y="3904170"/>
                          <a:pt x="2671843" y="3861310"/>
                        </a:cubicBezTo>
                        <a:cubicBezTo>
                          <a:pt x="2492193" y="3851463"/>
                          <a:pt x="2343183" y="3821888"/>
                          <a:pt x="2116731" y="3861310"/>
                        </a:cubicBezTo>
                        <a:cubicBezTo>
                          <a:pt x="1914420" y="3880406"/>
                          <a:pt x="1694771" y="3820944"/>
                          <a:pt x="1350149" y="3861310"/>
                        </a:cubicBezTo>
                        <a:cubicBezTo>
                          <a:pt x="1049084" y="3898316"/>
                          <a:pt x="709369" y="3859383"/>
                          <a:pt x="530698" y="3861310"/>
                        </a:cubicBezTo>
                        <a:cubicBezTo>
                          <a:pt x="253304" y="3840961"/>
                          <a:pt x="68895" y="3666071"/>
                          <a:pt x="0" y="3330612"/>
                        </a:cubicBezTo>
                        <a:cubicBezTo>
                          <a:pt x="13851" y="3144652"/>
                          <a:pt x="30368" y="3014296"/>
                          <a:pt x="0" y="2714631"/>
                        </a:cubicBezTo>
                        <a:cubicBezTo>
                          <a:pt x="4761" y="2430152"/>
                          <a:pt x="10392" y="2233030"/>
                          <a:pt x="0" y="2042652"/>
                        </a:cubicBezTo>
                        <a:cubicBezTo>
                          <a:pt x="4212" y="1901903"/>
                          <a:pt x="-50186" y="1513712"/>
                          <a:pt x="0" y="1286675"/>
                        </a:cubicBezTo>
                        <a:cubicBezTo>
                          <a:pt x="34973" y="1090673"/>
                          <a:pt x="-50478" y="766896"/>
                          <a:pt x="0" y="530698"/>
                        </a:cubicBezTo>
                        <a:close/>
                      </a:path>
                      <a:path w="11634951" h="3861310" fill="none" stroke="0" extrusionOk="0">
                        <a:moveTo>
                          <a:pt x="0" y="530698"/>
                        </a:moveTo>
                        <a:cubicBezTo>
                          <a:pt x="-80183" y="160471"/>
                          <a:pt x="214791" y="-319"/>
                          <a:pt x="530698" y="0"/>
                        </a:cubicBezTo>
                        <a:cubicBezTo>
                          <a:pt x="601225" y="-18086"/>
                          <a:pt x="774144" y="4770"/>
                          <a:pt x="874339" y="0"/>
                        </a:cubicBezTo>
                        <a:cubicBezTo>
                          <a:pt x="954436" y="-43224"/>
                          <a:pt x="1384657" y="-28067"/>
                          <a:pt x="1640921" y="0"/>
                        </a:cubicBezTo>
                        <a:cubicBezTo>
                          <a:pt x="1942992" y="-5446"/>
                          <a:pt x="2175019" y="8272"/>
                          <a:pt x="2407504" y="0"/>
                        </a:cubicBezTo>
                        <a:cubicBezTo>
                          <a:pt x="2661452" y="9466"/>
                          <a:pt x="2677959" y="-10903"/>
                          <a:pt x="2751145" y="0"/>
                        </a:cubicBezTo>
                        <a:cubicBezTo>
                          <a:pt x="2828212" y="10610"/>
                          <a:pt x="2966997" y="28634"/>
                          <a:pt x="3094785" y="0"/>
                        </a:cubicBezTo>
                        <a:cubicBezTo>
                          <a:pt x="3241348" y="15686"/>
                          <a:pt x="3466761" y="11071"/>
                          <a:pt x="3755632" y="0"/>
                        </a:cubicBezTo>
                        <a:cubicBezTo>
                          <a:pt x="4034370" y="2032"/>
                          <a:pt x="4229497" y="-15415"/>
                          <a:pt x="4522215" y="0"/>
                        </a:cubicBezTo>
                        <a:cubicBezTo>
                          <a:pt x="4827665" y="15826"/>
                          <a:pt x="4742539" y="-5445"/>
                          <a:pt x="4865856" y="0"/>
                        </a:cubicBezTo>
                        <a:cubicBezTo>
                          <a:pt x="4947883" y="7078"/>
                          <a:pt x="5467449" y="38855"/>
                          <a:pt x="5738174" y="0"/>
                        </a:cubicBezTo>
                        <a:cubicBezTo>
                          <a:pt x="6007908" y="1297"/>
                          <a:pt x="6096897" y="-5551"/>
                          <a:pt x="6293285" y="0"/>
                        </a:cubicBezTo>
                        <a:cubicBezTo>
                          <a:pt x="6493954" y="21883"/>
                          <a:pt x="6635967" y="-21480"/>
                          <a:pt x="6848397" y="0"/>
                        </a:cubicBezTo>
                        <a:cubicBezTo>
                          <a:pt x="7036314" y="30504"/>
                          <a:pt x="7032099" y="215"/>
                          <a:pt x="7192038" y="0"/>
                        </a:cubicBezTo>
                        <a:cubicBezTo>
                          <a:pt x="7315647" y="-29200"/>
                          <a:pt x="7773328" y="-30350"/>
                          <a:pt x="7958620" y="0"/>
                        </a:cubicBezTo>
                        <a:cubicBezTo>
                          <a:pt x="8211826" y="22303"/>
                          <a:pt x="8494754" y="-3386"/>
                          <a:pt x="8830939" y="0"/>
                        </a:cubicBezTo>
                        <a:cubicBezTo>
                          <a:pt x="9122236" y="25982"/>
                          <a:pt x="9330604" y="12896"/>
                          <a:pt x="9703257" y="0"/>
                        </a:cubicBezTo>
                        <a:cubicBezTo>
                          <a:pt x="10076623" y="-11253"/>
                          <a:pt x="10228846" y="19640"/>
                          <a:pt x="10469840" y="0"/>
                        </a:cubicBezTo>
                        <a:cubicBezTo>
                          <a:pt x="10727188" y="2863"/>
                          <a:pt x="10795868" y="-5752"/>
                          <a:pt x="11104253" y="0"/>
                        </a:cubicBezTo>
                        <a:cubicBezTo>
                          <a:pt x="11372848" y="-14594"/>
                          <a:pt x="11511422" y="249386"/>
                          <a:pt x="11634951" y="530698"/>
                        </a:cubicBezTo>
                        <a:cubicBezTo>
                          <a:pt x="11691758" y="699622"/>
                          <a:pt x="11631788" y="1084472"/>
                          <a:pt x="11634951" y="1286675"/>
                        </a:cubicBezTo>
                        <a:cubicBezTo>
                          <a:pt x="11664755" y="1496075"/>
                          <a:pt x="11590715" y="1739742"/>
                          <a:pt x="11634951" y="1902656"/>
                        </a:cubicBezTo>
                        <a:cubicBezTo>
                          <a:pt x="11658673" y="2025519"/>
                          <a:pt x="11676226" y="2375389"/>
                          <a:pt x="11634951" y="2630634"/>
                        </a:cubicBezTo>
                        <a:cubicBezTo>
                          <a:pt x="11605997" y="2900553"/>
                          <a:pt x="11616776" y="3023846"/>
                          <a:pt x="11634951" y="3330612"/>
                        </a:cubicBezTo>
                        <a:cubicBezTo>
                          <a:pt x="11725509" y="3663168"/>
                          <a:pt x="11444642" y="3794917"/>
                          <a:pt x="11104253" y="3861310"/>
                        </a:cubicBezTo>
                        <a:cubicBezTo>
                          <a:pt x="10936605" y="3890989"/>
                          <a:pt x="10544219" y="3843898"/>
                          <a:pt x="10337670" y="3861310"/>
                        </a:cubicBezTo>
                        <a:cubicBezTo>
                          <a:pt x="10142345" y="3830604"/>
                          <a:pt x="10081441" y="3850745"/>
                          <a:pt x="9888294" y="3861310"/>
                        </a:cubicBezTo>
                        <a:cubicBezTo>
                          <a:pt x="9695444" y="3877276"/>
                          <a:pt x="9703615" y="3873388"/>
                          <a:pt x="9544654" y="3861310"/>
                        </a:cubicBezTo>
                        <a:cubicBezTo>
                          <a:pt x="9405152" y="3854308"/>
                          <a:pt x="9161528" y="3891664"/>
                          <a:pt x="8989542" y="3861310"/>
                        </a:cubicBezTo>
                        <a:cubicBezTo>
                          <a:pt x="8804296" y="3817616"/>
                          <a:pt x="8431859" y="3887831"/>
                          <a:pt x="8222959" y="3861310"/>
                        </a:cubicBezTo>
                        <a:cubicBezTo>
                          <a:pt x="7986727" y="3823520"/>
                          <a:pt x="7821790" y="3868250"/>
                          <a:pt x="7562112" y="3861310"/>
                        </a:cubicBezTo>
                        <a:cubicBezTo>
                          <a:pt x="7263638" y="3844928"/>
                          <a:pt x="7262933" y="3855512"/>
                          <a:pt x="7112736" y="3861310"/>
                        </a:cubicBezTo>
                        <a:cubicBezTo>
                          <a:pt x="6964192" y="3871090"/>
                          <a:pt x="6901222" y="3835937"/>
                          <a:pt x="6769095" y="3861310"/>
                        </a:cubicBezTo>
                        <a:cubicBezTo>
                          <a:pt x="6612657" y="3893167"/>
                          <a:pt x="6233486" y="3857118"/>
                          <a:pt x="5896777" y="3861310"/>
                        </a:cubicBezTo>
                        <a:cubicBezTo>
                          <a:pt x="5596713" y="3846294"/>
                          <a:pt x="5476809" y="3842858"/>
                          <a:pt x="5341666" y="3861310"/>
                        </a:cubicBezTo>
                        <a:cubicBezTo>
                          <a:pt x="5185075" y="3886946"/>
                          <a:pt x="4794982" y="3885211"/>
                          <a:pt x="4575083" y="3861310"/>
                        </a:cubicBezTo>
                        <a:cubicBezTo>
                          <a:pt x="4365970" y="3833179"/>
                          <a:pt x="4311548" y="3863881"/>
                          <a:pt x="4231442" y="3861310"/>
                        </a:cubicBezTo>
                        <a:cubicBezTo>
                          <a:pt x="4178801" y="3855705"/>
                          <a:pt x="3922822" y="3874423"/>
                          <a:pt x="3782066" y="3861310"/>
                        </a:cubicBezTo>
                        <a:cubicBezTo>
                          <a:pt x="3646998" y="3823768"/>
                          <a:pt x="3145495" y="3876007"/>
                          <a:pt x="3015483" y="3861310"/>
                        </a:cubicBezTo>
                        <a:cubicBezTo>
                          <a:pt x="2845666" y="3839316"/>
                          <a:pt x="2711714" y="3842920"/>
                          <a:pt x="2566107" y="3861310"/>
                        </a:cubicBezTo>
                        <a:cubicBezTo>
                          <a:pt x="2419276" y="3855167"/>
                          <a:pt x="2323694" y="3851658"/>
                          <a:pt x="2116731" y="3861310"/>
                        </a:cubicBezTo>
                        <a:cubicBezTo>
                          <a:pt x="1899710" y="3869419"/>
                          <a:pt x="1655010" y="3847620"/>
                          <a:pt x="1350149" y="3861310"/>
                        </a:cubicBezTo>
                        <a:cubicBezTo>
                          <a:pt x="1020721" y="3877538"/>
                          <a:pt x="846253" y="3799314"/>
                          <a:pt x="530698" y="3861310"/>
                        </a:cubicBezTo>
                        <a:cubicBezTo>
                          <a:pt x="135109" y="3873789"/>
                          <a:pt x="-17611" y="3541507"/>
                          <a:pt x="0" y="3330612"/>
                        </a:cubicBezTo>
                        <a:cubicBezTo>
                          <a:pt x="8382" y="3127661"/>
                          <a:pt x="-31961" y="2786237"/>
                          <a:pt x="0" y="2630634"/>
                        </a:cubicBezTo>
                        <a:cubicBezTo>
                          <a:pt x="-15481" y="2439884"/>
                          <a:pt x="-500" y="2252456"/>
                          <a:pt x="0" y="1958654"/>
                        </a:cubicBezTo>
                        <a:cubicBezTo>
                          <a:pt x="46315" y="1684709"/>
                          <a:pt x="58340" y="1524907"/>
                          <a:pt x="0" y="1314674"/>
                        </a:cubicBezTo>
                        <a:cubicBezTo>
                          <a:pt x="-13235" y="1086833"/>
                          <a:pt x="-9342" y="873464"/>
                          <a:pt x="0" y="53069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314366" y="34985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446983" y="401159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292600" y="399104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2094868" y="45048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4817406" y="445383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066358" y="44641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1285264" y="501822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1408553" y="503877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2867685"/>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394134 h 2867685"/>
                      <a:gd name="connsiteX1" fmla="*/ 553292 w 11634951"/>
                      <a:gd name="connsiteY1" fmla="*/ 0 h 2867685"/>
                      <a:gd name="connsiteX2" fmla="*/ 1106031 w 11634951"/>
                      <a:gd name="connsiteY2" fmla="*/ 0 h 2867685"/>
                      <a:gd name="connsiteX3" fmla="*/ 1869338 w 11634951"/>
                      <a:gd name="connsiteY3" fmla="*/ 0 h 2867685"/>
                      <a:gd name="connsiteX4" fmla="*/ 2211510 w 11634951"/>
                      <a:gd name="connsiteY4" fmla="*/ 0 h 2867685"/>
                      <a:gd name="connsiteX5" fmla="*/ 2553682 w 11634951"/>
                      <a:gd name="connsiteY5" fmla="*/ 0 h 2867685"/>
                      <a:gd name="connsiteX6" fmla="*/ 3211705 w 11634951"/>
                      <a:gd name="connsiteY6" fmla="*/ 0 h 2867685"/>
                      <a:gd name="connsiteX7" fmla="*/ 3975011 w 11634951"/>
                      <a:gd name="connsiteY7" fmla="*/ 0 h 2867685"/>
                      <a:gd name="connsiteX8" fmla="*/ 4317183 w 11634951"/>
                      <a:gd name="connsiteY8" fmla="*/ 0 h 2867685"/>
                      <a:gd name="connsiteX9" fmla="*/ 5185773 w 11634951"/>
                      <a:gd name="connsiteY9" fmla="*/ 0 h 2867685"/>
                      <a:gd name="connsiteX10" fmla="*/ 5738513 w 11634951"/>
                      <a:gd name="connsiteY10" fmla="*/ 0 h 2867685"/>
                      <a:gd name="connsiteX11" fmla="*/ 6291252 w 11634951"/>
                      <a:gd name="connsiteY11" fmla="*/ 0 h 2867685"/>
                      <a:gd name="connsiteX12" fmla="*/ 6633424 w 11634951"/>
                      <a:gd name="connsiteY12" fmla="*/ 0 h 2867685"/>
                      <a:gd name="connsiteX13" fmla="*/ 7396731 w 11634951"/>
                      <a:gd name="connsiteY13" fmla="*/ 0 h 2867685"/>
                      <a:gd name="connsiteX14" fmla="*/ 8265321 w 11634951"/>
                      <a:gd name="connsiteY14" fmla="*/ 0 h 2867685"/>
                      <a:gd name="connsiteX15" fmla="*/ 9133911 w 11634951"/>
                      <a:gd name="connsiteY15" fmla="*/ 0 h 2867685"/>
                      <a:gd name="connsiteX16" fmla="*/ 9897218 w 11634951"/>
                      <a:gd name="connsiteY16" fmla="*/ 0 h 2867685"/>
                      <a:gd name="connsiteX17" fmla="*/ 11081659 w 11634951"/>
                      <a:gd name="connsiteY17" fmla="*/ 0 h 2867685"/>
                      <a:gd name="connsiteX18" fmla="*/ 11634951 w 11634951"/>
                      <a:gd name="connsiteY18" fmla="*/ 394134 h 2867685"/>
                      <a:gd name="connsiteX19" fmla="*/ 11634951 w 11634951"/>
                      <a:gd name="connsiteY19" fmla="*/ 851606 h 2867685"/>
                      <a:gd name="connsiteX20" fmla="*/ 11634951 w 11634951"/>
                      <a:gd name="connsiteY20" fmla="*/ 1205106 h 2867685"/>
                      <a:gd name="connsiteX21" fmla="*/ 11634951 w 11634951"/>
                      <a:gd name="connsiteY21" fmla="*/ 1641784 h 2867685"/>
                      <a:gd name="connsiteX22" fmla="*/ 11634951 w 11634951"/>
                      <a:gd name="connsiteY22" fmla="*/ 2016078 h 2867685"/>
                      <a:gd name="connsiteX23" fmla="*/ 11634951 w 11634951"/>
                      <a:gd name="connsiteY23" fmla="*/ 2473550 h 2867685"/>
                      <a:gd name="connsiteX24" fmla="*/ 11081659 w 11634951"/>
                      <a:gd name="connsiteY24" fmla="*/ 2867685 h 2867685"/>
                      <a:gd name="connsiteX25" fmla="*/ 10423636 w 11634951"/>
                      <a:gd name="connsiteY25" fmla="*/ 2867685 h 2867685"/>
                      <a:gd name="connsiteX26" fmla="*/ 10081464 w 11634951"/>
                      <a:gd name="connsiteY26" fmla="*/ 2867685 h 2867685"/>
                      <a:gd name="connsiteX27" fmla="*/ 9528725 w 11634951"/>
                      <a:gd name="connsiteY27" fmla="*/ 2867685 h 2867685"/>
                      <a:gd name="connsiteX28" fmla="*/ 8765418 w 11634951"/>
                      <a:gd name="connsiteY28" fmla="*/ 2867685 h 2867685"/>
                      <a:gd name="connsiteX29" fmla="*/ 8107395 w 11634951"/>
                      <a:gd name="connsiteY29" fmla="*/ 2867685 h 2867685"/>
                      <a:gd name="connsiteX30" fmla="*/ 7659940 w 11634951"/>
                      <a:gd name="connsiteY30" fmla="*/ 2867685 h 2867685"/>
                      <a:gd name="connsiteX31" fmla="*/ 7317768 w 11634951"/>
                      <a:gd name="connsiteY31" fmla="*/ 2867685 h 2867685"/>
                      <a:gd name="connsiteX32" fmla="*/ 6449178 w 11634951"/>
                      <a:gd name="connsiteY32" fmla="*/ 2867685 h 2867685"/>
                      <a:gd name="connsiteX33" fmla="*/ 5896438 w 11634951"/>
                      <a:gd name="connsiteY33" fmla="*/ 2867685 h 2867685"/>
                      <a:gd name="connsiteX34" fmla="*/ 5133132 w 11634951"/>
                      <a:gd name="connsiteY34" fmla="*/ 2867685 h 2867685"/>
                      <a:gd name="connsiteX35" fmla="*/ 4790960 w 11634951"/>
                      <a:gd name="connsiteY35" fmla="*/ 2867685 h 2867685"/>
                      <a:gd name="connsiteX36" fmla="*/ 4343504 w 11634951"/>
                      <a:gd name="connsiteY36" fmla="*/ 2867685 h 2867685"/>
                      <a:gd name="connsiteX37" fmla="*/ 3580198 w 11634951"/>
                      <a:gd name="connsiteY37" fmla="*/ 2867685 h 2867685"/>
                      <a:gd name="connsiteX38" fmla="*/ 3132742 w 11634951"/>
                      <a:gd name="connsiteY38" fmla="*/ 2867685 h 2867685"/>
                      <a:gd name="connsiteX39" fmla="*/ 2685286 w 11634951"/>
                      <a:gd name="connsiteY39" fmla="*/ 2867685 h 2867685"/>
                      <a:gd name="connsiteX40" fmla="*/ 1921980 w 11634951"/>
                      <a:gd name="connsiteY40" fmla="*/ 2867685 h 2867685"/>
                      <a:gd name="connsiteX41" fmla="*/ 1369240 w 11634951"/>
                      <a:gd name="connsiteY41" fmla="*/ 2867685 h 2867685"/>
                      <a:gd name="connsiteX42" fmla="*/ 553292 w 11634951"/>
                      <a:gd name="connsiteY42" fmla="*/ 2867685 h 2867685"/>
                      <a:gd name="connsiteX43" fmla="*/ 0 w 11634951"/>
                      <a:gd name="connsiteY43" fmla="*/ 2473550 h 2867685"/>
                      <a:gd name="connsiteX44" fmla="*/ 0 w 11634951"/>
                      <a:gd name="connsiteY44" fmla="*/ 2078461 h 2867685"/>
                      <a:gd name="connsiteX45" fmla="*/ 0 w 11634951"/>
                      <a:gd name="connsiteY45" fmla="*/ 1704166 h 2867685"/>
                      <a:gd name="connsiteX46" fmla="*/ 0 w 11634951"/>
                      <a:gd name="connsiteY46" fmla="*/ 1288283 h 2867685"/>
                      <a:gd name="connsiteX47" fmla="*/ 0 w 11634951"/>
                      <a:gd name="connsiteY47" fmla="*/ 872400 h 2867685"/>
                      <a:gd name="connsiteX48" fmla="*/ 0 w 11634951"/>
                      <a:gd name="connsiteY48" fmla="*/ 394134 h 2867685"/>
                      <a:gd name="connsiteX0" fmla="*/ 0 w 11634951"/>
                      <a:gd name="connsiteY0" fmla="*/ 394134 h 2867685"/>
                      <a:gd name="connsiteX1" fmla="*/ 553292 w 11634951"/>
                      <a:gd name="connsiteY1" fmla="*/ 0 h 2867685"/>
                      <a:gd name="connsiteX2" fmla="*/ 1106031 w 11634951"/>
                      <a:gd name="connsiteY2" fmla="*/ 0 h 2867685"/>
                      <a:gd name="connsiteX3" fmla="*/ 1869338 w 11634951"/>
                      <a:gd name="connsiteY3" fmla="*/ 0 h 2867685"/>
                      <a:gd name="connsiteX4" fmla="*/ 2211510 w 11634951"/>
                      <a:gd name="connsiteY4" fmla="*/ 0 h 2867685"/>
                      <a:gd name="connsiteX5" fmla="*/ 2600796 w 11634951"/>
                      <a:gd name="connsiteY5" fmla="*/ 0 h 2867685"/>
                      <a:gd name="connsiteX6" fmla="*/ 2974816 w 11634951"/>
                      <a:gd name="connsiteY6" fmla="*/ 0 h 2867685"/>
                      <a:gd name="connsiteX7" fmla="*/ 3316988 w 11634951"/>
                      <a:gd name="connsiteY7" fmla="*/ 0 h 2867685"/>
                      <a:gd name="connsiteX8" fmla="*/ 4080295 w 11634951"/>
                      <a:gd name="connsiteY8" fmla="*/ 0 h 2867685"/>
                      <a:gd name="connsiteX9" fmla="*/ 4738318 w 11634951"/>
                      <a:gd name="connsiteY9" fmla="*/ 0 h 2867685"/>
                      <a:gd name="connsiteX10" fmla="*/ 5291057 w 11634951"/>
                      <a:gd name="connsiteY10" fmla="*/ 0 h 2867685"/>
                      <a:gd name="connsiteX11" fmla="*/ 5949080 w 11634951"/>
                      <a:gd name="connsiteY11" fmla="*/ 0 h 2867685"/>
                      <a:gd name="connsiteX12" fmla="*/ 6712387 w 11634951"/>
                      <a:gd name="connsiteY12" fmla="*/ 0 h 2867685"/>
                      <a:gd name="connsiteX13" fmla="*/ 7370410 w 11634951"/>
                      <a:gd name="connsiteY13" fmla="*/ 0 h 2867685"/>
                      <a:gd name="connsiteX14" fmla="*/ 7817865 w 11634951"/>
                      <a:gd name="connsiteY14" fmla="*/ 0 h 2867685"/>
                      <a:gd name="connsiteX15" fmla="*/ 8265321 w 11634951"/>
                      <a:gd name="connsiteY15" fmla="*/ 0 h 2867685"/>
                      <a:gd name="connsiteX16" fmla="*/ 8712776 w 11634951"/>
                      <a:gd name="connsiteY16" fmla="*/ 0 h 2867685"/>
                      <a:gd name="connsiteX17" fmla="*/ 9160232 w 11634951"/>
                      <a:gd name="connsiteY17" fmla="*/ 0 h 2867685"/>
                      <a:gd name="connsiteX18" fmla="*/ 9923539 w 11634951"/>
                      <a:gd name="connsiteY18" fmla="*/ 0 h 2867685"/>
                      <a:gd name="connsiteX19" fmla="*/ 10370994 w 11634951"/>
                      <a:gd name="connsiteY19" fmla="*/ 0 h 2867685"/>
                      <a:gd name="connsiteX20" fmla="*/ 11081659 w 11634951"/>
                      <a:gd name="connsiteY20" fmla="*/ 0 h 2867685"/>
                      <a:gd name="connsiteX21" fmla="*/ 11634951 w 11634951"/>
                      <a:gd name="connsiteY21" fmla="*/ 394134 h 2867685"/>
                      <a:gd name="connsiteX22" fmla="*/ 11634951 w 11634951"/>
                      <a:gd name="connsiteY22" fmla="*/ 830812 h 2867685"/>
                      <a:gd name="connsiteX23" fmla="*/ 11634951 w 11634951"/>
                      <a:gd name="connsiteY23" fmla="*/ 1267488 h 2867685"/>
                      <a:gd name="connsiteX24" fmla="*/ 11634951 w 11634951"/>
                      <a:gd name="connsiteY24" fmla="*/ 1704166 h 2867685"/>
                      <a:gd name="connsiteX25" fmla="*/ 11634951 w 11634951"/>
                      <a:gd name="connsiteY25" fmla="*/ 2057666 h 2867685"/>
                      <a:gd name="connsiteX26" fmla="*/ 11634951 w 11634951"/>
                      <a:gd name="connsiteY26" fmla="*/ 2473550 h 2867685"/>
                      <a:gd name="connsiteX27" fmla="*/ 11081659 w 11634951"/>
                      <a:gd name="connsiteY27" fmla="*/ 2867685 h 2867685"/>
                      <a:gd name="connsiteX28" fmla="*/ 10634203 w 11634951"/>
                      <a:gd name="connsiteY28" fmla="*/ 2867685 h 2867685"/>
                      <a:gd name="connsiteX29" fmla="*/ 10292031 w 11634951"/>
                      <a:gd name="connsiteY29" fmla="*/ 2867685 h 2867685"/>
                      <a:gd name="connsiteX30" fmla="*/ 9949860 w 11634951"/>
                      <a:gd name="connsiteY30" fmla="*/ 2867685 h 2867685"/>
                      <a:gd name="connsiteX31" fmla="*/ 9397120 w 11634951"/>
                      <a:gd name="connsiteY31" fmla="*/ 2867685 h 2867685"/>
                      <a:gd name="connsiteX32" fmla="*/ 8739097 w 11634951"/>
                      <a:gd name="connsiteY32" fmla="*/ 2867685 h 2867685"/>
                      <a:gd name="connsiteX33" fmla="*/ 7870507 w 11634951"/>
                      <a:gd name="connsiteY33" fmla="*/ 2867685 h 2867685"/>
                      <a:gd name="connsiteX34" fmla="*/ 7212484 w 11634951"/>
                      <a:gd name="connsiteY34" fmla="*/ 2867685 h 2867685"/>
                      <a:gd name="connsiteX35" fmla="*/ 6870312 w 11634951"/>
                      <a:gd name="connsiteY35" fmla="*/ 2867685 h 2867685"/>
                      <a:gd name="connsiteX36" fmla="*/ 6107006 w 11634951"/>
                      <a:gd name="connsiteY36" fmla="*/ 2867685 h 2867685"/>
                      <a:gd name="connsiteX37" fmla="*/ 5659550 w 11634951"/>
                      <a:gd name="connsiteY37" fmla="*/ 2867685 h 2867685"/>
                      <a:gd name="connsiteX38" fmla="*/ 4896243 w 11634951"/>
                      <a:gd name="connsiteY38" fmla="*/ 2867685 h 2867685"/>
                      <a:gd name="connsiteX39" fmla="*/ 4238220 w 11634951"/>
                      <a:gd name="connsiteY39" fmla="*/ 2867685 h 2867685"/>
                      <a:gd name="connsiteX40" fmla="*/ 3790765 w 11634951"/>
                      <a:gd name="connsiteY40" fmla="*/ 2867685 h 2867685"/>
                      <a:gd name="connsiteX41" fmla="*/ 2922175 w 11634951"/>
                      <a:gd name="connsiteY41" fmla="*/ 2867685 h 2867685"/>
                      <a:gd name="connsiteX42" fmla="*/ 2369435 w 11634951"/>
                      <a:gd name="connsiteY42" fmla="*/ 2867685 h 2867685"/>
                      <a:gd name="connsiteX43" fmla="*/ 1606129 w 11634951"/>
                      <a:gd name="connsiteY43" fmla="*/ 2867685 h 2867685"/>
                      <a:gd name="connsiteX44" fmla="*/ 553292 w 11634951"/>
                      <a:gd name="connsiteY44" fmla="*/ 2867685 h 2867685"/>
                      <a:gd name="connsiteX45" fmla="*/ 0 w 11634951"/>
                      <a:gd name="connsiteY45" fmla="*/ 2473550 h 2867685"/>
                      <a:gd name="connsiteX46" fmla="*/ 0 w 11634951"/>
                      <a:gd name="connsiteY46" fmla="*/ 2120049 h 2867685"/>
                      <a:gd name="connsiteX47" fmla="*/ 0 w 11634951"/>
                      <a:gd name="connsiteY47" fmla="*/ 1724960 h 2867685"/>
                      <a:gd name="connsiteX48" fmla="*/ 0 w 11634951"/>
                      <a:gd name="connsiteY48" fmla="*/ 1267488 h 2867685"/>
                      <a:gd name="connsiteX49" fmla="*/ 0 w 11634951"/>
                      <a:gd name="connsiteY49" fmla="*/ 893194 h 2867685"/>
                      <a:gd name="connsiteX50" fmla="*/ 0 w 11634951"/>
                      <a:gd name="connsiteY50" fmla="*/ 394134 h 286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2867685" fill="none" extrusionOk="0">
                        <a:moveTo>
                          <a:pt x="0" y="394134"/>
                        </a:moveTo>
                        <a:cubicBezTo>
                          <a:pt x="-71722" y="236621"/>
                          <a:pt x="279448" y="-10264"/>
                          <a:pt x="553292" y="0"/>
                        </a:cubicBezTo>
                        <a:cubicBezTo>
                          <a:pt x="685881" y="16782"/>
                          <a:pt x="875250" y="23403"/>
                          <a:pt x="1106031" y="0"/>
                        </a:cubicBezTo>
                        <a:cubicBezTo>
                          <a:pt x="1285854" y="-17288"/>
                          <a:pt x="1618745" y="-59453"/>
                          <a:pt x="1869338" y="0"/>
                        </a:cubicBezTo>
                        <a:cubicBezTo>
                          <a:pt x="2105722" y="23998"/>
                          <a:pt x="2101758" y="-12790"/>
                          <a:pt x="2211510" y="0"/>
                        </a:cubicBezTo>
                        <a:cubicBezTo>
                          <a:pt x="2328749" y="31564"/>
                          <a:pt x="2445843" y="30494"/>
                          <a:pt x="2553682" y="0"/>
                        </a:cubicBezTo>
                        <a:cubicBezTo>
                          <a:pt x="2712598" y="3061"/>
                          <a:pt x="2887382" y="-5734"/>
                          <a:pt x="3211705" y="0"/>
                        </a:cubicBezTo>
                        <a:cubicBezTo>
                          <a:pt x="3535873" y="24236"/>
                          <a:pt x="3695086" y="-30824"/>
                          <a:pt x="3975011" y="0"/>
                        </a:cubicBezTo>
                        <a:cubicBezTo>
                          <a:pt x="4267789" y="21343"/>
                          <a:pt x="4244283" y="-2485"/>
                          <a:pt x="4317183" y="0"/>
                        </a:cubicBezTo>
                        <a:cubicBezTo>
                          <a:pt x="4333415" y="5123"/>
                          <a:pt x="4887873" y="11993"/>
                          <a:pt x="5185773" y="0"/>
                        </a:cubicBezTo>
                        <a:cubicBezTo>
                          <a:pt x="5468846" y="-7909"/>
                          <a:pt x="5510812" y="20867"/>
                          <a:pt x="5738513" y="0"/>
                        </a:cubicBezTo>
                        <a:cubicBezTo>
                          <a:pt x="5994496" y="-7293"/>
                          <a:pt x="6061571" y="11490"/>
                          <a:pt x="6291252" y="0"/>
                        </a:cubicBezTo>
                        <a:cubicBezTo>
                          <a:pt x="6507421" y="-11988"/>
                          <a:pt x="6539737" y="-12507"/>
                          <a:pt x="6633424" y="0"/>
                        </a:cubicBezTo>
                        <a:cubicBezTo>
                          <a:pt x="6745948" y="19956"/>
                          <a:pt x="7194554" y="-14832"/>
                          <a:pt x="7396731" y="0"/>
                        </a:cubicBezTo>
                        <a:cubicBezTo>
                          <a:pt x="7625675" y="40817"/>
                          <a:pt x="7950782" y="27609"/>
                          <a:pt x="8265321" y="0"/>
                        </a:cubicBezTo>
                        <a:cubicBezTo>
                          <a:pt x="8609486" y="-23954"/>
                          <a:pt x="8717598" y="-6565"/>
                          <a:pt x="9133911" y="0"/>
                        </a:cubicBezTo>
                        <a:cubicBezTo>
                          <a:pt x="9562693" y="-2964"/>
                          <a:pt x="9560540" y="21415"/>
                          <a:pt x="9897218" y="0"/>
                        </a:cubicBezTo>
                        <a:cubicBezTo>
                          <a:pt x="10180710" y="-25410"/>
                          <a:pt x="10615535" y="-36001"/>
                          <a:pt x="11081659" y="0"/>
                        </a:cubicBezTo>
                        <a:cubicBezTo>
                          <a:pt x="11362551" y="939"/>
                          <a:pt x="11620082" y="188909"/>
                          <a:pt x="11634951" y="394134"/>
                        </a:cubicBezTo>
                        <a:cubicBezTo>
                          <a:pt x="11635693" y="611945"/>
                          <a:pt x="11615601" y="641186"/>
                          <a:pt x="11634951" y="851606"/>
                        </a:cubicBezTo>
                        <a:cubicBezTo>
                          <a:pt x="11660069" y="1060172"/>
                          <a:pt x="11606602" y="1092174"/>
                          <a:pt x="11634951" y="1205106"/>
                        </a:cubicBezTo>
                        <a:cubicBezTo>
                          <a:pt x="11671374" y="1297795"/>
                          <a:pt x="11615274" y="1495437"/>
                          <a:pt x="11634951" y="1641784"/>
                        </a:cubicBezTo>
                        <a:cubicBezTo>
                          <a:pt x="11675002" y="1774334"/>
                          <a:pt x="11636442" y="1931610"/>
                          <a:pt x="11634951" y="2016078"/>
                        </a:cubicBezTo>
                        <a:cubicBezTo>
                          <a:pt x="11630871" y="2102844"/>
                          <a:pt x="11650100" y="2338342"/>
                          <a:pt x="11634951" y="2473550"/>
                        </a:cubicBezTo>
                        <a:cubicBezTo>
                          <a:pt x="11582639" y="2676739"/>
                          <a:pt x="11339817" y="2846379"/>
                          <a:pt x="11081659" y="2867685"/>
                        </a:cubicBezTo>
                        <a:cubicBezTo>
                          <a:pt x="10915120" y="2848589"/>
                          <a:pt x="10721051" y="2888821"/>
                          <a:pt x="10423636" y="2867685"/>
                        </a:cubicBezTo>
                        <a:cubicBezTo>
                          <a:pt x="10129531" y="2873110"/>
                          <a:pt x="10173506" y="2869447"/>
                          <a:pt x="10081464" y="2867685"/>
                        </a:cubicBezTo>
                        <a:cubicBezTo>
                          <a:pt x="10008574" y="2882912"/>
                          <a:pt x="9750033" y="2822792"/>
                          <a:pt x="9528725" y="2867685"/>
                        </a:cubicBezTo>
                        <a:cubicBezTo>
                          <a:pt x="9321416" y="2833356"/>
                          <a:pt x="9074935" y="2840504"/>
                          <a:pt x="8765418" y="2867685"/>
                        </a:cubicBezTo>
                        <a:cubicBezTo>
                          <a:pt x="8434915" y="2864522"/>
                          <a:pt x="8319183" y="2869382"/>
                          <a:pt x="8107395" y="2867685"/>
                        </a:cubicBezTo>
                        <a:cubicBezTo>
                          <a:pt x="7905505" y="2845182"/>
                          <a:pt x="7805314" y="2838229"/>
                          <a:pt x="7659940" y="2867685"/>
                        </a:cubicBezTo>
                        <a:cubicBezTo>
                          <a:pt x="7516679" y="2885081"/>
                          <a:pt x="7451058" y="2875788"/>
                          <a:pt x="7317768" y="2867685"/>
                        </a:cubicBezTo>
                        <a:cubicBezTo>
                          <a:pt x="7171669" y="2873722"/>
                          <a:pt x="6880012" y="2862496"/>
                          <a:pt x="6449178" y="2867685"/>
                        </a:cubicBezTo>
                        <a:cubicBezTo>
                          <a:pt x="6051700" y="2852667"/>
                          <a:pt x="6180832" y="2888589"/>
                          <a:pt x="5896438" y="2867685"/>
                        </a:cubicBezTo>
                        <a:cubicBezTo>
                          <a:pt x="5587024" y="2893055"/>
                          <a:pt x="5403460" y="2828679"/>
                          <a:pt x="5133132" y="2867685"/>
                        </a:cubicBezTo>
                        <a:cubicBezTo>
                          <a:pt x="4844908" y="2893264"/>
                          <a:pt x="4956789" y="2874377"/>
                          <a:pt x="4790960" y="2867685"/>
                        </a:cubicBezTo>
                        <a:cubicBezTo>
                          <a:pt x="4662285" y="2875901"/>
                          <a:pt x="4487569" y="2865623"/>
                          <a:pt x="4343504" y="2867685"/>
                        </a:cubicBezTo>
                        <a:cubicBezTo>
                          <a:pt x="4169694" y="2823822"/>
                          <a:pt x="3811120" y="2889232"/>
                          <a:pt x="3580198" y="2867685"/>
                        </a:cubicBezTo>
                        <a:cubicBezTo>
                          <a:pt x="3362961" y="2863946"/>
                          <a:pt x="3342856" y="2863499"/>
                          <a:pt x="3132742" y="2867685"/>
                        </a:cubicBezTo>
                        <a:cubicBezTo>
                          <a:pt x="2923135" y="2879158"/>
                          <a:pt x="2890991" y="2875774"/>
                          <a:pt x="2685286" y="2867685"/>
                        </a:cubicBezTo>
                        <a:cubicBezTo>
                          <a:pt x="2452362" y="2837077"/>
                          <a:pt x="2334891" y="2851617"/>
                          <a:pt x="1921980" y="2867685"/>
                        </a:cubicBezTo>
                        <a:cubicBezTo>
                          <a:pt x="1555512" y="2893628"/>
                          <a:pt x="1543329" y="2877603"/>
                          <a:pt x="1369240" y="2867685"/>
                        </a:cubicBezTo>
                        <a:cubicBezTo>
                          <a:pt x="1224455" y="2861111"/>
                          <a:pt x="904004" y="2796946"/>
                          <a:pt x="553292" y="2867685"/>
                        </a:cubicBezTo>
                        <a:cubicBezTo>
                          <a:pt x="309857" y="2858624"/>
                          <a:pt x="7444" y="2713033"/>
                          <a:pt x="0" y="2473550"/>
                        </a:cubicBezTo>
                        <a:cubicBezTo>
                          <a:pt x="-5554" y="2285329"/>
                          <a:pt x="-16094" y="2242412"/>
                          <a:pt x="0" y="2078461"/>
                        </a:cubicBezTo>
                        <a:cubicBezTo>
                          <a:pt x="22580" y="1919558"/>
                          <a:pt x="18246" y="1842441"/>
                          <a:pt x="0" y="1704166"/>
                        </a:cubicBezTo>
                        <a:cubicBezTo>
                          <a:pt x="-16498" y="1574257"/>
                          <a:pt x="11715" y="1427596"/>
                          <a:pt x="0" y="1288283"/>
                        </a:cubicBezTo>
                        <a:cubicBezTo>
                          <a:pt x="-3503" y="1123304"/>
                          <a:pt x="53456" y="1031483"/>
                          <a:pt x="0" y="872400"/>
                        </a:cubicBezTo>
                        <a:cubicBezTo>
                          <a:pt x="-31230" y="737984"/>
                          <a:pt x="28547" y="623815"/>
                          <a:pt x="0" y="394134"/>
                        </a:cubicBezTo>
                        <a:close/>
                      </a:path>
                      <a:path w="11634951" h="2867685" stroke="0" extrusionOk="0">
                        <a:moveTo>
                          <a:pt x="0" y="394134"/>
                        </a:moveTo>
                        <a:cubicBezTo>
                          <a:pt x="-111532" y="121309"/>
                          <a:pt x="179667" y="-15169"/>
                          <a:pt x="553292" y="0"/>
                        </a:cubicBezTo>
                        <a:cubicBezTo>
                          <a:pt x="699333" y="2865"/>
                          <a:pt x="885909" y="-5754"/>
                          <a:pt x="1106031" y="0"/>
                        </a:cubicBezTo>
                        <a:cubicBezTo>
                          <a:pt x="1321672" y="37507"/>
                          <a:pt x="1497367" y="8779"/>
                          <a:pt x="1869338" y="0"/>
                        </a:cubicBezTo>
                        <a:cubicBezTo>
                          <a:pt x="2227881" y="10818"/>
                          <a:pt x="2065072" y="-13031"/>
                          <a:pt x="2211510" y="0"/>
                        </a:cubicBezTo>
                        <a:cubicBezTo>
                          <a:pt x="2347075" y="-13226"/>
                          <a:pt x="2512897" y="13508"/>
                          <a:pt x="2600796" y="0"/>
                        </a:cubicBezTo>
                        <a:cubicBezTo>
                          <a:pt x="2688695" y="-13508"/>
                          <a:pt x="2862507" y="-3453"/>
                          <a:pt x="2974816" y="0"/>
                        </a:cubicBezTo>
                        <a:cubicBezTo>
                          <a:pt x="3191893" y="7510"/>
                          <a:pt x="3210741" y="-1955"/>
                          <a:pt x="3316988" y="0"/>
                        </a:cubicBezTo>
                        <a:cubicBezTo>
                          <a:pt x="3452185" y="46105"/>
                          <a:pt x="3835418" y="36276"/>
                          <a:pt x="4080295" y="0"/>
                        </a:cubicBezTo>
                        <a:cubicBezTo>
                          <a:pt x="4302814" y="-44266"/>
                          <a:pt x="4507292" y="-28094"/>
                          <a:pt x="4738318" y="0"/>
                        </a:cubicBezTo>
                        <a:cubicBezTo>
                          <a:pt x="4948764" y="1136"/>
                          <a:pt x="5086601" y="24293"/>
                          <a:pt x="5291057" y="0"/>
                        </a:cubicBezTo>
                        <a:cubicBezTo>
                          <a:pt x="5483780" y="-21093"/>
                          <a:pt x="5669386" y="13267"/>
                          <a:pt x="5949080" y="0"/>
                        </a:cubicBezTo>
                        <a:cubicBezTo>
                          <a:pt x="6202753" y="9341"/>
                          <a:pt x="6432622" y="48627"/>
                          <a:pt x="6712387" y="0"/>
                        </a:cubicBezTo>
                        <a:cubicBezTo>
                          <a:pt x="7017805" y="-22256"/>
                          <a:pt x="7117063" y="15273"/>
                          <a:pt x="7370410" y="0"/>
                        </a:cubicBezTo>
                        <a:cubicBezTo>
                          <a:pt x="7625978" y="-13656"/>
                          <a:pt x="7627343" y="-2396"/>
                          <a:pt x="7817865" y="0"/>
                        </a:cubicBezTo>
                        <a:cubicBezTo>
                          <a:pt x="7998981" y="3848"/>
                          <a:pt x="8038275" y="11689"/>
                          <a:pt x="8265321" y="0"/>
                        </a:cubicBezTo>
                        <a:cubicBezTo>
                          <a:pt x="8483480" y="-20026"/>
                          <a:pt x="8580367" y="12145"/>
                          <a:pt x="8712776" y="0"/>
                        </a:cubicBezTo>
                        <a:cubicBezTo>
                          <a:pt x="8822087" y="18952"/>
                          <a:pt x="8942793" y="14773"/>
                          <a:pt x="9160232" y="0"/>
                        </a:cubicBezTo>
                        <a:cubicBezTo>
                          <a:pt x="9316756" y="-11923"/>
                          <a:pt x="9718677" y="-22186"/>
                          <a:pt x="9923539" y="0"/>
                        </a:cubicBezTo>
                        <a:cubicBezTo>
                          <a:pt x="10160192" y="-24690"/>
                          <a:pt x="10268586" y="3782"/>
                          <a:pt x="10370994" y="0"/>
                        </a:cubicBezTo>
                        <a:cubicBezTo>
                          <a:pt x="10457849" y="21177"/>
                          <a:pt x="10968515" y="-433"/>
                          <a:pt x="11081659" y="0"/>
                        </a:cubicBezTo>
                        <a:cubicBezTo>
                          <a:pt x="11414883" y="-39891"/>
                          <a:pt x="11660267" y="146745"/>
                          <a:pt x="11634951" y="394134"/>
                        </a:cubicBezTo>
                        <a:cubicBezTo>
                          <a:pt x="11639729" y="522682"/>
                          <a:pt x="11663046" y="640112"/>
                          <a:pt x="11634951" y="830812"/>
                        </a:cubicBezTo>
                        <a:cubicBezTo>
                          <a:pt x="11600903" y="1053690"/>
                          <a:pt x="11662936" y="1119812"/>
                          <a:pt x="11634951" y="1267488"/>
                        </a:cubicBezTo>
                        <a:cubicBezTo>
                          <a:pt x="11604581" y="1411101"/>
                          <a:pt x="11619179" y="1599031"/>
                          <a:pt x="11634951" y="1704166"/>
                        </a:cubicBezTo>
                        <a:cubicBezTo>
                          <a:pt x="11639179" y="1829836"/>
                          <a:pt x="11627756" y="2001108"/>
                          <a:pt x="11634951" y="2057666"/>
                        </a:cubicBezTo>
                        <a:cubicBezTo>
                          <a:pt x="11652842" y="2123068"/>
                          <a:pt x="11646016" y="2326586"/>
                          <a:pt x="11634951" y="2473550"/>
                        </a:cubicBezTo>
                        <a:cubicBezTo>
                          <a:pt x="11750372" y="2631308"/>
                          <a:pt x="11295583" y="2869313"/>
                          <a:pt x="11081659" y="2867685"/>
                        </a:cubicBezTo>
                        <a:cubicBezTo>
                          <a:pt x="10923427" y="2870605"/>
                          <a:pt x="10773701" y="2875778"/>
                          <a:pt x="10634203" y="2867685"/>
                        </a:cubicBezTo>
                        <a:cubicBezTo>
                          <a:pt x="10443180" y="2848636"/>
                          <a:pt x="10376709" y="2879634"/>
                          <a:pt x="10292031" y="2867685"/>
                        </a:cubicBezTo>
                        <a:cubicBezTo>
                          <a:pt x="10194174" y="2865747"/>
                          <a:pt x="10061419" y="2847422"/>
                          <a:pt x="9949860" y="2867685"/>
                        </a:cubicBezTo>
                        <a:cubicBezTo>
                          <a:pt x="9815509" y="2870972"/>
                          <a:pt x="9632326" y="2889548"/>
                          <a:pt x="9397120" y="2867685"/>
                        </a:cubicBezTo>
                        <a:cubicBezTo>
                          <a:pt x="9181376" y="2853064"/>
                          <a:pt x="9021340" y="2848134"/>
                          <a:pt x="8739097" y="2867685"/>
                        </a:cubicBezTo>
                        <a:cubicBezTo>
                          <a:pt x="8456746" y="2831336"/>
                          <a:pt x="8133332" y="2908788"/>
                          <a:pt x="7870507" y="2867685"/>
                        </a:cubicBezTo>
                        <a:cubicBezTo>
                          <a:pt x="7609450" y="2846245"/>
                          <a:pt x="7345648" y="2824788"/>
                          <a:pt x="7212484" y="2867685"/>
                        </a:cubicBezTo>
                        <a:cubicBezTo>
                          <a:pt x="7082028" y="2886273"/>
                          <a:pt x="6959540" y="2864275"/>
                          <a:pt x="6870312" y="2867685"/>
                        </a:cubicBezTo>
                        <a:cubicBezTo>
                          <a:pt x="6777004" y="2824809"/>
                          <a:pt x="6328914" y="2878343"/>
                          <a:pt x="6107006" y="2867685"/>
                        </a:cubicBezTo>
                        <a:cubicBezTo>
                          <a:pt x="5890298" y="2850861"/>
                          <a:pt x="5799304" y="2844698"/>
                          <a:pt x="5659550" y="2867685"/>
                        </a:cubicBezTo>
                        <a:cubicBezTo>
                          <a:pt x="5538923" y="2845044"/>
                          <a:pt x="5092987" y="2864226"/>
                          <a:pt x="4896243" y="2867685"/>
                        </a:cubicBezTo>
                        <a:cubicBezTo>
                          <a:pt x="4716372" y="2860974"/>
                          <a:pt x="4412377" y="2880333"/>
                          <a:pt x="4238220" y="2867685"/>
                        </a:cubicBezTo>
                        <a:cubicBezTo>
                          <a:pt x="4067099" y="2854344"/>
                          <a:pt x="3950318" y="2867286"/>
                          <a:pt x="3790765" y="2867685"/>
                        </a:cubicBezTo>
                        <a:cubicBezTo>
                          <a:pt x="3632629" y="2915075"/>
                          <a:pt x="3302091" y="2859478"/>
                          <a:pt x="2922175" y="2867685"/>
                        </a:cubicBezTo>
                        <a:cubicBezTo>
                          <a:pt x="2508379" y="2852711"/>
                          <a:pt x="2639605" y="2889922"/>
                          <a:pt x="2369435" y="2867685"/>
                        </a:cubicBezTo>
                        <a:cubicBezTo>
                          <a:pt x="2120271" y="2874366"/>
                          <a:pt x="1754308" y="2851447"/>
                          <a:pt x="1606129" y="2867685"/>
                        </a:cubicBezTo>
                        <a:cubicBezTo>
                          <a:pt x="1463832" y="2862866"/>
                          <a:pt x="876772" y="2931251"/>
                          <a:pt x="553292" y="2867685"/>
                        </a:cubicBezTo>
                        <a:cubicBezTo>
                          <a:pt x="279075" y="2795929"/>
                          <a:pt x="22871" y="2730211"/>
                          <a:pt x="0" y="2473550"/>
                        </a:cubicBezTo>
                        <a:cubicBezTo>
                          <a:pt x="17513" y="2411330"/>
                          <a:pt x="-3729" y="2309291"/>
                          <a:pt x="0" y="2120049"/>
                        </a:cubicBezTo>
                        <a:cubicBezTo>
                          <a:pt x="1571" y="1954247"/>
                          <a:pt x="-26351" y="1920762"/>
                          <a:pt x="0" y="1724960"/>
                        </a:cubicBezTo>
                        <a:cubicBezTo>
                          <a:pt x="30237" y="1536226"/>
                          <a:pt x="-18326" y="1394419"/>
                          <a:pt x="0" y="1267488"/>
                        </a:cubicBezTo>
                        <a:cubicBezTo>
                          <a:pt x="4125" y="1139436"/>
                          <a:pt x="-23584" y="974433"/>
                          <a:pt x="0" y="893194"/>
                        </a:cubicBezTo>
                        <a:cubicBezTo>
                          <a:pt x="3796" y="851061"/>
                          <a:pt x="46700" y="589089"/>
                          <a:pt x="0" y="394134"/>
                        </a:cubicBezTo>
                        <a:close/>
                      </a:path>
                      <a:path w="11634951" h="2867685" fill="none" stroke="0" extrusionOk="0">
                        <a:moveTo>
                          <a:pt x="0" y="394134"/>
                        </a:moveTo>
                        <a:cubicBezTo>
                          <a:pt x="-100073" y="192254"/>
                          <a:pt x="251151" y="59368"/>
                          <a:pt x="553292" y="0"/>
                        </a:cubicBezTo>
                        <a:cubicBezTo>
                          <a:pt x="688271" y="-4193"/>
                          <a:pt x="883087" y="1630"/>
                          <a:pt x="1106031" y="0"/>
                        </a:cubicBezTo>
                        <a:cubicBezTo>
                          <a:pt x="1299722" y="-54094"/>
                          <a:pt x="1648498" y="-51295"/>
                          <a:pt x="1869338" y="0"/>
                        </a:cubicBezTo>
                        <a:cubicBezTo>
                          <a:pt x="2114768" y="31782"/>
                          <a:pt x="2104406" y="-7223"/>
                          <a:pt x="2211510" y="0"/>
                        </a:cubicBezTo>
                        <a:cubicBezTo>
                          <a:pt x="2326231" y="18101"/>
                          <a:pt x="2443609" y="7363"/>
                          <a:pt x="2553682" y="0"/>
                        </a:cubicBezTo>
                        <a:cubicBezTo>
                          <a:pt x="2668637" y="-14600"/>
                          <a:pt x="2886408" y="27600"/>
                          <a:pt x="3211705" y="0"/>
                        </a:cubicBezTo>
                        <a:cubicBezTo>
                          <a:pt x="3545534" y="21497"/>
                          <a:pt x="3673768" y="-19295"/>
                          <a:pt x="3975011" y="0"/>
                        </a:cubicBezTo>
                        <a:cubicBezTo>
                          <a:pt x="4276442" y="23154"/>
                          <a:pt x="4247992" y="-8386"/>
                          <a:pt x="4317183" y="0"/>
                        </a:cubicBezTo>
                        <a:cubicBezTo>
                          <a:pt x="4391947" y="13548"/>
                          <a:pt x="4949715" y="3652"/>
                          <a:pt x="5185773" y="0"/>
                        </a:cubicBezTo>
                        <a:cubicBezTo>
                          <a:pt x="5450767" y="-8734"/>
                          <a:pt x="5511666" y="20907"/>
                          <a:pt x="5738513" y="0"/>
                        </a:cubicBezTo>
                        <a:cubicBezTo>
                          <a:pt x="5956962" y="565"/>
                          <a:pt x="6079510" y="4559"/>
                          <a:pt x="6291252" y="0"/>
                        </a:cubicBezTo>
                        <a:cubicBezTo>
                          <a:pt x="6511790" y="-9877"/>
                          <a:pt x="6534670" y="-8307"/>
                          <a:pt x="6633424" y="0"/>
                        </a:cubicBezTo>
                        <a:cubicBezTo>
                          <a:pt x="6710073" y="32052"/>
                          <a:pt x="7212830" y="20145"/>
                          <a:pt x="7396731" y="0"/>
                        </a:cubicBezTo>
                        <a:cubicBezTo>
                          <a:pt x="7560248" y="-34738"/>
                          <a:pt x="7971378" y="36755"/>
                          <a:pt x="8265321" y="0"/>
                        </a:cubicBezTo>
                        <a:cubicBezTo>
                          <a:pt x="8618626" y="-32077"/>
                          <a:pt x="8703765" y="2230"/>
                          <a:pt x="9133911" y="0"/>
                        </a:cubicBezTo>
                        <a:cubicBezTo>
                          <a:pt x="9560947" y="930"/>
                          <a:pt x="9565035" y="20385"/>
                          <a:pt x="9897218" y="0"/>
                        </a:cubicBezTo>
                        <a:cubicBezTo>
                          <a:pt x="10198147" y="55710"/>
                          <a:pt x="10572104" y="-13240"/>
                          <a:pt x="11081659" y="0"/>
                        </a:cubicBezTo>
                        <a:cubicBezTo>
                          <a:pt x="11418351" y="-7694"/>
                          <a:pt x="11653452" y="157742"/>
                          <a:pt x="11634951" y="394134"/>
                        </a:cubicBezTo>
                        <a:cubicBezTo>
                          <a:pt x="11633316" y="608930"/>
                          <a:pt x="11606063" y="645091"/>
                          <a:pt x="11634951" y="851606"/>
                        </a:cubicBezTo>
                        <a:cubicBezTo>
                          <a:pt x="11672071" y="1051827"/>
                          <a:pt x="11619984" y="1088957"/>
                          <a:pt x="11634951" y="1205106"/>
                        </a:cubicBezTo>
                        <a:cubicBezTo>
                          <a:pt x="11660157" y="1334435"/>
                          <a:pt x="11605183" y="1512614"/>
                          <a:pt x="11634951" y="1641784"/>
                        </a:cubicBezTo>
                        <a:cubicBezTo>
                          <a:pt x="11660554" y="1757760"/>
                          <a:pt x="11653095" y="1947161"/>
                          <a:pt x="11634951" y="2016078"/>
                        </a:cubicBezTo>
                        <a:cubicBezTo>
                          <a:pt x="11632066" y="2101109"/>
                          <a:pt x="11651951" y="2324710"/>
                          <a:pt x="11634951" y="2473550"/>
                        </a:cubicBezTo>
                        <a:cubicBezTo>
                          <a:pt x="11640525" y="2709141"/>
                          <a:pt x="11416096" y="2853753"/>
                          <a:pt x="11081659" y="2867685"/>
                        </a:cubicBezTo>
                        <a:cubicBezTo>
                          <a:pt x="10929959" y="2864911"/>
                          <a:pt x="10728313" y="2838397"/>
                          <a:pt x="10423636" y="2867685"/>
                        </a:cubicBezTo>
                        <a:cubicBezTo>
                          <a:pt x="10130341" y="2860092"/>
                          <a:pt x="10168201" y="2877345"/>
                          <a:pt x="10081464" y="2867685"/>
                        </a:cubicBezTo>
                        <a:cubicBezTo>
                          <a:pt x="10002837" y="2903631"/>
                          <a:pt x="9736345" y="2834216"/>
                          <a:pt x="9528725" y="2867685"/>
                        </a:cubicBezTo>
                        <a:cubicBezTo>
                          <a:pt x="9320413" y="2872227"/>
                          <a:pt x="9085345" y="2907486"/>
                          <a:pt x="8765418" y="2867685"/>
                        </a:cubicBezTo>
                        <a:cubicBezTo>
                          <a:pt x="8424269" y="2859363"/>
                          <a:pt x="8298771" y="2887679"/>
                          <a:pt x="8107395" y="2867685"/>
                        </a:cubicBezTo>
                        <a:cubicBezTo>
                          <a:pt x="7892981" y="2844241"/>
                          <a:pt x="7798996" y="2858718"/>
                          <a:pt x="7659940" y="2867685"/>
                        </a:cubicBezTo>
                        <a:cubicBezTo>
                          <a:pt x="7507951" y="2870453"/>
                          <a:pt x="7443922" y="2860215"/>
                          <a:pt x="7317768" y="2867685"/>
                        </a:cubicBezTo>
                        <a:cubicBezTo>
                          <a:pt x="7188305" y="2873683"/>
                          <a:pt x="6841223" y="2859329"/>
                          <a:pt x="6449178" y="2867685"/>
                        </a:cubicBezTo>
                        <a:cubicBezTo>
                          <a:pt x="6035335" y="2882348"/>
                          <a:pt x="6175362" y="2871845"/>
                          <a:pt x="5896438" y="2867685"/>
                        </a:cubicBezTo>
                        <a:cubicBezTo>
                          <a:pt x="5572101" y="2858190"/>
                          <a:pt x="5362950" y="2865632"/>
                          <a:pt x="5133132" y="2867685"/>
                        </a:cubicBezTo>
                        <a:cubicBezTo>
                          <a:pt x="4845713" y="2887205"/>
                          <a:pt x="4950406" y="2873911"/>
                          <a:pt x="4790960" y="2867685"/>
                        </a:cubicBezTo>
                        <a:cubicBezTo>
                          <a:pt x="4641205" y="2875900"/>
                          <a:pt x="4520788" y="2873765"/>
                          <a:pt x="4343504" y="2867685"/>
                        </a:cubicBezTo>
                        <a:cubicBezTo>
                          <a:pt x="4227423" y="2858811"/>
                          <a:pt x="3820237" y="2878581"/>
                          <a:pt x="3580198" y="2867685"/>
                        </a:cubicBezTo>
                        <a:cubicBezTo>
                          <a:pt x="3360076" y="2859918"/>
                          <a:pt x="3340641" y="2862064"/>
                          <a:pt x="3132742" y="2867685"/>
                        </a:cubicBezTo>
                        <a:cubicBezTo>
                          <a:pt x="2922778" y="2873195"/>
                          <a:pt x="2891876" y="2871641"/>
                          <a:pt x="2685286" y="2867685"/>
                        </a:cubicBezTo>
                        <a:cubicBezTo>
                          <a:pt x="2456871" y="2823919"/>
                          <a:pt x="2264363" y="2804000"/>
                          <a:pt x="1921980" y="2867685"/>
                        </a:cubicBezTo>
                        <a:cubicBezTo>
                          <a:pt x="1553720" y="2894476"/>
                          <a:pt x="1540937" y="2879377"/>
                          <a:pt x="1369240" y="2867685"/>
                        </a:cubicBezTo>
                        <a:cubicBezTo>
                          <a:pt x="1134506" y="2897791"/>
                          <a:pt x="873448" y="2826238"/>
                          <a:pt x="553292" y="2867685"/>
                        </a:cubicBezTo>
                        <a:cubicBezTo>
                          <a:pt x="244820" y="2866251"/>
                          <a:pt x="10510" y="2692634"/>
                          <a:pt x="0" y="2473550"/>
                        </a:cubicBezTo>
                        <a:cubicBezTo>
                          <a:pt x="-6199" y="2273813"/>
                          <a:pt x="-22705" y="2241157"/>
                          <a:pt x="0" y="2078461"/>
                        </a:cubicBezTo>
                        <a:cubicBezTo>
                          <a:pt x="16609" y="1913442"/>
                          <a:pt x="22886" y="1846372"/>
                          <a:pt x="0" y="1704166"/>
                        </a:cubicBezTo>
                        <a:cubicBezTo>
                          <a:pt x="-8366" y="1569241"/>
                          <a:pt x="20732" y="1434282"/>
                          <a:pt x="0" y="1288283"/>
                        </a:cubicBezTo>
                        <a:cubicBezTo>
                          <a:pt x="-12390" y="1133469"/>
                          <a:pt x="32770" y="993233"/>
                          <a:pt x="0" y="872400"/>
                        </a:cubicBezTo>
                        <a:cubicBezTo>
                          <a:pt x="-27781" y="717947"/>
                          <a:pt x="12327" y="646864"/>
                          <a:pt x="0" y="39413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1911303" y="24772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7933671" y="248783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6012746" y="296044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11749265" y="304720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11872555" y="304720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2027899" y="325254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8007458" y="313953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wipe(down)">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par>
                                <p:cTn id="43" presetID="2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par>
                                <p:cTn id="49" presetID="22" presetClass="entr" presetSubtype="4" fill="hold" nodeType="with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wipe(down)">
                                      <p:cBhvr>
                                        <p:cTn id="5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5734" y="2268974"/>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22954" y="109182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3255818"/>
            <a:ext cx="11308306" cy="33915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5895" y="3469334"/>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grpSp>
        <p:nvGrpSpPr>
          <p:cNvPr id="7" name="Group 6">
            <a:extLst>
              <a:ext uri="{FF2B5EF4-FFF2-40B4-BE49-F238E27FC236}">
                <a16:creationId xmlns:a16="http://schemas.microsoft.com/office/drawing/2014/main" id="{2E5B66B6-FD4B-209E-B9B0-04FB98093299}"/>
              </a:ext>
            </a:extLst>
          </p:cNvPr>
          <p:cNvGrpSpPr/>
          <p:nvPr/>
        </p:nvGrpSpPr>
        <p:grpSpPr>
          <a:xfrm>
            <a:off x="1335154" y="2919105"/>
            <a:ext cx="9747606" cy="2048715"/>
            <a:chOff x="2981697" y="454606"/>
            <a:chExt cx="9747606"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81697" y="454606"/>
              <a:ext cx="9747606"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4709546" y="921618"/>
              <a:ext cx="6569427" cy="1015663"/>
            </a:xfrm>
            <a:prstGeom prst="rect">
              <a:avLst/>
            </a:prstGeom>
            <a:noFill/>
          </p:spPr>
          <p:txBody>
            <a:bodyPr wrap="none" lIns="91440" tIns="45720" rIns="91440" bIns="45720">
              <a:spAutoFit/>
            </a:bodyPr>
            <a:lstStyle/>
            <a:p>
              <a:pPr algn="ctr"/>
              <a:r>
                <a:rPr lang="en-US" sz="6000" b="1" dirty="0" err="1" smtClean="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Thảo</a:t>
              </a:r>
              <a:r>
                <a:rPr lang="en-US" sz="6000" b="1" dirty="0" smtClean="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 </a:t>
              </a:r>
              <a:r>
                <a:rPr lang="en-US" sz="6000" b="1" dirty="0" err="1" smtClean="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luận</a:t>
              </a:r>
              <a:r>
                <a:rPr lang="en-US" sz="6000" b="1" dirty="0" smtClean="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 </a:t>
              </a:r>
              <a:r>
                <a:rPr lang="en-US" sz="6000" b="1" dirty="0" err="1" smtClean="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nhóm</a:t>
              </a:r>
              <a:r>
                <a:rPr lang="en-US" sz="6000" b="1" dirty="0" smtClean="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 2</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2033814"/>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6"/>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6" name="TextBox1" r:id="rId2" imgW="5286240" imgH="1047600"/>
        </mc:Choice>
        <mc:Fallback>
          <p:control name="TextBox1" r:id="rId2"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54605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184831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smtClean="0">
                <a:solidFill>
                  <a:prstClr val="white"/>
                </a:solidFill>
                <a:latin typeface="Cambria" panose="02040503050406030204" pitchFamily="18" charset="0"/>
                <a:ea typeface="Cambria" panose="02040503050406030204" pitchFamily="18" charset="0"/>
              </a:rPr>
              <a:t>Quan </a:t>
            </a:r>
            <a:r>
              <a:rPr lang="vi-VN" sz="4400" dirty="0">
                <a:solidFill>
                  <a:prstClr val="white"/>
                </a:solidFill>
                <a:latin typeface="Cambria" panose="02040503050406030204" pitchFamily="18" charset="0"/>
                <a:ea typeface="Cambria" panose="02040503050406030204" pitchFamily="18" charset="0"/>
              </a:rPr>
              <a:t>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552" y="1762124"/>
            <a:ext cx="10500851" cy="4200340"/>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374BA373-0D5B-441B-8785-6935E06E5EAE}"/>
              </a:ext>
            </a:extLst>
          </p:cNvPr>
          <p:cNvSpPr/>
          <p:nvPr/>
        </p:nvSpPr>
        <p:spPr>
          <a:xfrm>
            <a:off x="1815918" y="2032278"/>
            <a:ext cx="9241723"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khó</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đọc</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khó</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giải</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nghĩa</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dài</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78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793</Words>
  <Application>Microsoft Office PowerPoint</Application>
  <PresentationFormat>Widescreen</PresentationFormat>
  <Paragraphs>69</Paragraphs>
  <Slides>27</Slides>
  <Notes>5</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27</vt:i4>
      </vt:variant>
    </vt:vector>
  </HeadingPairs>
  <TitlesOfParts>
    <vt:vector size="44" baseType="lpstr">
      <vt:lpstr>微软雅黑</vt:lpstr>
      <vt:lpstr>#9Slide07 HoneyCream</vt:lpstr>
      <vt:lpstr>Arial</vt:lpstr>
      <vt:lpstr>Calibri</vt:lpstr>
      <vt:lpstr>Calibri Light</vt:lpstr>
      <vt:lpstr>Cambria</vt:lpstr>
      <vt:lpstr>等线</vt:lpstr>
      <vt:lpstr>Segoe UI Historic</vt:lpstr>
      <vt:lpstr>Times New Roman</vt:lpstr>
      <vt:lpstr>UTM Androgyne</vt:lpstr>
      <vt:lpstr>UTM Avo</vt:lpstr>
      <vt:lpstr>Wingdings</vt:lpstr>
      <vt:lpstr>思源黑体 CN Bold</vt:lpstr>
      <vt:lpstr>Office 主题​​</vt:lpstr>
      <vt:lpstr>Office Theme</vt:lpstr>
      <vt:lpstr>1_Office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66</cp:revision>
  <dcterms:created xsi:type="dcterms:W3CDTF">2023-10-09T05:36:45Z</dcterms:created>
  <dcterms:modified xsi:type="dcterms:W3CDTF">2024-12-06T15:47:05Z</dcterms:modified>
</cp:coreProperties>
</file>