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447" r:id="rId2"/>
    <p:sldId id="11448" r:id="rId3"/>
    <p:sldId id="11451" r:id="rId4"/>
    <p:sldId id="11455" r:id="rId5"/>
    <p:sldId id="11419" r:id="rId6"/>
    <p:sldId id="11458" r:id="rId7"/>
    <p:sldId id="11459" r:id="rId8"/>
    <p:sldId id="11465" r:id="rId9"/>
    <p:sldId id="11466" r:id="rId10"/>
    <p:sldId id="11456" r:id="rId11"/>
    <p:sldId id="284" r:id="rId12"/>
    <p:sldId id="11460" r:id="rId13"/>
    <p:sldId id="11445" r:id="rId14"/>
    <p:sldId id="11462" r:id="rId15"/>
    <p:sldId id="11463" r:id="rId16"/>
    <p:sldId id="11464" r:id="rId17"/>
    <p:sldId id="114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9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477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837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08542"/>
            <a:ext cx="10543309" cy="51967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154993" y="1694815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75542" y="1674267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150661" y="2692881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30112" y="3494266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70824" y="5418916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1098" y="5696319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19548" y="3893129"/>
            <a:ext cx="9652" cy="2763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39475" y="4138619"/>
            <a:ext cx="1849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572018" y="3031929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003533" y="3021655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=""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=""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=""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=""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=""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=""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=""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=""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=""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=""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=""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=""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=""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=""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=""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=""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=""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=""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=""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=""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=""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=""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=""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=""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=""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=""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=""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=""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=""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=""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=""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=""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=""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=""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=""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=""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=""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4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=""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=""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=""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=""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3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=""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=""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=""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=""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8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rot="11085782">
            <a:off x="5975742" y="3092464"/>
            <a:ext cx="5201154" cy="1640758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495" y="3421154"/>
            <a:ext cx="5034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</a:t>
            </a:r>
            <a:r>
              <a:rPr lang="vi-VN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 làm con diều bằng giấy </a:t>
            </a:r>
            <a:r>
              <a:rPr lang="vi-VN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 rot="11085782">
            <a:off x="5988725" y="4801868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495" y="5009610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0" y="0"/>
            <a:ext cx="12330545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5" y="831273"/>
            <a:ext cx="9933708" cy="516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/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>
            <a:fillRect/>
          </a:stretch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300" b="1" dirty="0">
                <a:solidFill>
                  <a:srgbClr val="FF0000"/>
                </a:solidFill>
                <a:latin typeface="Calibri" panose="020F0502020204030204"/>
              </a:rPr>
              <a:t>M</a:t>
            </a:r>
            <a:r>
              <a:rPr kumimoji="0" lang="vi-V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ột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=""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=""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346</Words>
  <Application>Microsoft Office PowerPoint</Application>
  <PresentationFormat>Custom</PresentationFormat>
  <Paragraphs>39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2023-10-04T10:58:00Z</dcterms:created>
  <dcterms:modified xsi:type="dcterms:W3CDTF">2024-12-08T04:27:59Z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45007105FD0A43ABB3F434313508F5F7_12</vt:lpwstr>
  </property>
  <property fmtid="{D5CDD505-2E9C-101B-9397-08002B2CF9AE}" pid="3" name="KSOProductBuildVer">
    <vt:lpwstr>1033-12.2.0.13306</vt:lpwstr>
  </property>
</Properties>
</file>