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503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等线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2024-07-19T09:20:00Z</dcterms:created>
  <dcterms:modified xsi:type="dcterms:W3CDTF">2024-10-13T09:19:49Z</dcterms:modified>
</cp:coreProperties>
</file>