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6" r:id="rId4"/>
    <p:sldId id="287" r:id="rId5"/>
    <p:sldId id="275" r:id="rId6"/>
    <p:sldId id="288" r:id="rId7"/>
    <p:sldId id="283" r:id="rId8"/>
    <p:sldId id="282" r:id="rId9"/>
    <p:sldId id="289" r:id="rId10"/>
    <p:sldId id="284" r:id="rId11"/>
    <p:sldId id="285" r:id="rId12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4.gif"/><Relationship Id="rId4" Type="http://schemas.openxmlformats.org/officeDocument/2006/relationships/tags" Target="../tags/tag5.xml"/><Relationship Id="rId9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admin/quiz/6715b466c2ad9d85cef5eb7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25.png"/><Relationship Id="rId3" Type="http://schemas.openxmlformats.org/officeDocument/2006/relationships/tags" Target="../tags/tag13.xml"/><Relationship Id="rId7" Type="http://schemas.microsoft.com/office/2007/relationships/media" Target="../media/media2.wav"/><Relationship Id="rId12" Type="http://schemas.openxmlformats.org/officeDocument/2006/relationships/image" Target="../media/image24.w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3.wmf"/><Relationship Id="rId5" Type="http://schemas.openxmlformats.org/officeDocument/2006/relationships/tags" Target="../tags/tag15.xml"/><Relationship Id="rId10" Type="http://schemas.openxmlformats.org/officeDocument/2006/relationships/image" Target="../media/image22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vi/resource/27314538/job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8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7.wmf"/><Relationship Id="rId2" Type="http://schemas.openxmlformats.org/officeDocument/2006/relationships/control" Target="../activeX/activeX1.xml"/><Relationship Id="rId16" Type="http://schemas.openxmlformats.org/officeDocument/2006/relationships/image" Target="../media/image21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6.wmf"/><Relationship Id="rId5" Type="http://schemas.openxmlformats.org/officeDocument/2006/relationships/control" Target="../activeX/activeX4.xml"/><Relationship Id="rId15" Type="http://schemas.openxmlformats.org/officeDocument/2006/relationships/image" Target="../media/image20.wmf"/><Relationship Id="rId10" Type="http://schemas.openxmlformats.org/officeDocument/2006/relationships/image" Target="../media/image15.gif"/><Relationship Id="rId4" Type="http://schemas.openxmlformats.org/officeDocument/2006/relationships/control" Target="../activeX/activeX3.xml"/><Relationship Id="rId9" Type="http://schemas.openxmlformats.org/officeDocument/2006/relationships/image" Target="../media/image14.png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_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2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846138" y="307181"/>
            <a:ext cx="7686675" cy="50006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625828"/>
              </a:avLst>
            </a:prstTxWarp>
          </a:bodyPr>
          <a:lstStyle/>
          <a:p>
            <a:pPr algn="ctr" rtl="0">
              <a:buNone/>
            </a:pPr>
            <a:r>
              <a:rPr lang="en-US" sz="3600" kern="1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WELCOME  </a:t>
            </a:r>
            <a:r>
              <a:rPr lang="en-US" sz="3600" kern="10" spc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TO  OUR  CLASS  TODAY</a:t>
            </a:r>
            <a:endParaRPr lang="en-US" sz="3600" kern="10" spc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200400" y="-114300"/>
            <a:ext cx="2971800" cy="942975"/>
            <a:chOff x="1992" y="960"/>
            <a:chExt cx="1200" cy="600"/>
          </a:xfrm>
        </p:grpSpPr>
        <p:pic>
          <p:nvPicPr>
            <p:cNvPr id="7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0" y="3143250"/>
            <a:ext cx="8991600" cy="794147"/>
            <a:chOff x="0" y="152400"/>
            <a:chExt cx="8991600" cy="1058091"/>
          </a:xfrm>
        </p:grpSpPr>
        <p:pic>
          <p:nvPicPr>
            <p:cNvPr id="1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WordArt 7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960564" y="1074420"/>
            <a:ext cx="5299075" cy="63341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Tien primary school</a:t>
            </a:r>
            <a:endParaRPr kumimoji="0" lang="en-US" sz="3600" b="0" i="0" u="none" strike="noStrike" kern="10" cap="none" spc="0" normalizeH="0" baseline="-25000" noProof="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32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9" y="3826668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0045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10" y="392668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82905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10" y="354330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5878513" y="-114300"/>
            <a:ext cx="2971800" cy="942975"/>
            <a:chOff x="1992" y="960"/>
            <a:chExt cx="1200" cy="600"/>
          </a:xfrm>
        </p:grpSpPr>
        <p:pic>
          <p:nvPicPr>
            <p:cNvPr id="38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2"/>
          <p:cNvGrpSpPr>
            <a:grpSpLocks/>
          </p:cNvGrpSpPr>
          <p:nvPr/>
        </p:nvGrpSpPr>
        <p:grpSpPr bwMode="auto">
          <a:xfrm>
            <a:off x="228600" y="-171450"/>
            <a:ext cx="2971800" cy="942975"/>
            <a:chOff x="1992" y="960"/>
            <a:chExt cx="1200" cy="600"/>
          </a:xfrm>
        </p:grpSpPr>
        <p:pic>
          <p:nvPicPr>
            <p:cNvPr id="42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14"/>
          <p:cNvGrpSpPr>
            <a:grpSpLocks/>
          </p:cNvGrpSpPr>
          <p:nvPr/>
        </p:nvGrpSpPr>
        <p:grpSpPr bwMode="auto">
          <a:xfrm rot="5400000">
            <a:off x="-485775" y="3743325"/>
            <a:ext cx="2228850" cy="1257300"/>
            <a:chOff x="1992" y="960"/>
            <a:chExt cx="1200" cy="600"/>
          </a:xfrm>
        </p:grpSpPr>
        <p:pic>
          <p:nvPicPr>
            <p:cNvPr id="46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/>
          <p:cNvGrpSpPr>
            <a:grpSpLocks/>
          </p:cNvGrpSpPr>
          <p:nvPr/>
        </p:nvGrpSpPr>
        <p:grpSpPr bwMode="auto">
          <a:xfrm rot="5400000">
            <a:off x="-790575" y="1228725"/>
            <a:ext cx="2228850" cy="1257300"/>
            <a:chOff x="1992" y="960"/>
            <a:chExt cx="1200" cy="600"/>
          </a:xfrm>
        </p:grpSpPr>
        <p:pic>
          <p:nvPicPr>
            <p:cNvPr id="50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4"/>
          <p:cNvGrpSpPr>
            <a:grpSpLocks/>
          </p:cNvGrpSpPr>
          <p:nvPr/>
        </p:nvGrpSpPr>
        <p:grpSpPr bwMode="auto">
          <a:xfrm rot="5400000">
            <a:off x="7781925" y="1228725"/>
            <a:ext cx="2228850" cy="1257300"/>
            <a:chOff x="1992" y="960"/>
            <a:chExt cx="1200" cy="600"/>
          </a:xfrm>
        </p:grpSpPr>
        <p:pic>
          <p:nvPicPr>
            <p:cNvPr id="54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10" y="3926682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00050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88620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771900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WordArt 1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52650" y="3777853"/>
            <a:ext cx="4781550" cy="5083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Teacher  :  Nguyễn Thị Nhung</a:t>
            </a:r>
            <a:endParaRPr lang="en-US" sz="3600" b="1" kern="10" spc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2" name="WordArt 73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2286001" y="1828800"/>
            <a:ext cx="4918075" cy="31670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Class 5</a:t>
            </a:r>
            <a:endParaRPr kumimoji="0" lang="en-US" sz="1600" b="0" i="0" u="none" strike="noStrike" kern="10" cap="none" spc="0" normalizeH="0" baseline="-25000" noProof="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63" name="WordArt 4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838201" y="2294097"/>
            <a:ext cx="7543799" cy="9977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81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Unit 5 : My future job</a:t>
            </a:r>
          </a:p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Lesson 3 : P. 4,5,6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chemeClr val="tx2">
                  <a:lumMod val="50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8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35255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2"/>
              </a:rPr>
              <a:t>https://</a:t>
            </a:r>
            <a:r>
              <a:rPr lang="en-US" sz="2400" b="1" dirty="0" smtClean="0">
                <a:hlinkClick r:id="rId2"/>
              </a:rPr>
              <a:t>quizizz.com/admin/quiz/6715b466c2ad9d85cef5eb78</a:t>
            </a:r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10350"/>
            <a:ext cx="2895600" cy="456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Join the quiz: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BDAYGAL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DAYBOY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838200" y="4038600"/>
            <a:ext cx="752475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  <a:endParaRPr lang="en-US" sz="3600" b="1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" name="Picture 6" descr="0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DAYGAL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2324100"/>
            <a:ext cx="17081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DAYBOY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66950"/>
            <a:ext cx="150812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838200" y="4057650"/>
            <a:ext cx="752475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Thank you for your attention!</a:t>
            </a:r>
            <a:endParaRPr lang="en-US" sz="3600" b="1" kern="10" spc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" name="The Goodbye Song for Children-ok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34400" y="435292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42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38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51435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bs Song for Kids - Who Do You See- - Learn English Childre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1" y="0"/>
            <a:ext cx="9147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105891" y="1806936"/>
            <a:ext cx="4876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Game </a:t>
            </a:r>
          </a:p>
        </p:txBody>
      </p:sp>
      <p:pic>
        <p:nvPicPr>
          <p:cNvPr id="4" name="Picture 5" descr="hihihehe_line_iu_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209800" y="3298031"/>
            <a:ext cx="45720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908513"/>
            <a:ext cx="762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hlinkClick r:id="rId2"/>
              </a:rPr>
              <a:t>https://</a:t>
            </a:r>
            <a:r>
              <a:rPr lang="en-US" sz="4000" b="1" dirty="0" smtClean="0">
                <a:hlinkClick r:id="rId2"/>
              </a:rPr>
              <a:t>wordwall.net/vi/resource/27314538/job</a:t>
            </a:r>
            <a:endParaRPr lang="en-US" sz="4000" b="1" dirty="0" smtClean="0"/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35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457200" y="742950"/>
            <a:ext cx="868680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Interview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52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80" y="9072"/>
            <a:ext cx="9279759" cy="51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-74468"/>
            <a:ext cx="5105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Ask your friends: </a:t>
            </a:r>
            <a:endParaRPr lang="en-US" sz="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-67880" y="514350"/>
            <a:ext cx="4876801" cy="914400"/>
          </a:xfrm>
          <a:prstGeom prst="cloudCallout">
            <a:avLst>
              <a:gd name="adj1" fmla="val 24818"/>
              <a:gd name="adj2" fmla="val 980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would you like to be in the future?</a:t>
            </a:r>
            <a:endParaRPr lang="en-US" sz="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876800" y="590550"/>
            <a:ext cx="4267200" cy="914400"/>
          </a:xfrm>
          <a:prstGeom prst="cloudCallout">
            <a:avLst>
              <a:gd name="adj1" fmla="val -24208"/>
              <a:gd name="adj2" fmla="val 7985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Why would you like to be……?</a:t>
            </a:r>
            <a:endParaRPr lang="en-US" sz="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Điền từ thích hợp vào chỗ trống để hoàn thiện nghĩa của câu sau:Hình thức  sinh sản …(1)… không có sự kết hợp giữa tế bào..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6" y="1047750"/>
            <a:ext cx="2757489" cy="22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504796"/>
              </p:ext>
            </p:extLst>
          </p:nvPr>
        </p:nvGraphicFramePr>
        <p:xfrm>
          <a:off x="304800" y="3448074"/>
          <a:ext cx="8763000" cy="1714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57"/>
                <a:gridCol w="2481943"/>
                <a:gridCol w="5029200"/>
              </a:tblGrid>
              <a:tr h="5714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Name</a:t>
                      </a:r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Future job</a:t>
                      </a:r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Reason</a:t>
                      </a:r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1492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1492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57" name="TextBox1" r:id="rId2" imgW="2438280" imgH="533520"/>
        </mc:Choice>
        <mc:Fallback>
          <p:control name="TextBox1" r:id="rId2" imgW="2438280" imgH="533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200" y="4019550"/>
                  <a:ext cx="24384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2" r:id="rId3" imgW="1219320" imgH="533520"/>
        </mc:Choice>
        <mc:Fallback>
          <p:control name="TextBox2" r:id="rId3" imgW="1219320" imgH="53352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4019550"/>
                  <a:ext cx="12192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3" r:id="rId4" imgW="4952880" imgH="533520"/>
        </mc:Choice>
        <mc:Fallback>
          <p:control name="TextBox3" r:id="rId4" imgW="4952880" imgH="53352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8600" y="4019550"/>
                  <a:ext cx="4953000" cy="533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4" r:id="rId5" imgW="1219320" imgH="514440"/>
        </mc:Choice>
        <mc:Fallback>
          <p:control name="TextBox4" r:id="rId5" imgW="1219320" imgH="51444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4629150"/>
                  <a:ext cx="1219200" cy="514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1" name="TextBox5" r:id="rId6" imgW="2438280" imgH="514440"/>
        </mc:Choice>
        <mc:Fallback>
          <p:control name="TextBox5" r:id="rId6" imgW="2438280" imgH="514440">
            <p:pic>
              <p:nvPicPr>
                <p:cNvPr id="0" name="TextBox5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0200" y="4629150"/>
                  <a:ext cx="2438400" cy="514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2" name="TextBox6" r:id="rId7" imgW="4952880" imgH="514440"/>
        </mc:Choice>
        <mc:Fallback>
          <p:control name="TextBox6" r:id="rId7" imgW="4952880" imgH="514440">
            <p:pic>
              <p:nvPicPr>
                <p:cNvPr id="0" name="TextBox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38600" y="4629150"/>
                  <a:ext cx="4953000" cy="514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429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5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50005&quot;&gt;&lt;property id=&quot;20148&quot; value=&quot;5&quot;/&gt;&lt;property id=&quot;20300&quot; value=&quot;Slide 1&quot;/&gt;&lt;property id=&quot;20307&quot; value=&quot;256&quot;/&gt;&lt;/object&gt;&lt;object type=&quot;3&quot; unique_id=&quot;50006&quot;&gt;&lt;property id=&quot;20148&quot; value=&quot;5&quot;/&gt;&lt;property id=&quot;20300&quot; value=&quot;Slide 3&quot;/&gt;&lt;property id=&quot;20307&quot; value=&quot;257&quot;/&gt;&lt;/object&gt;&lt;object type=&quot;3&quot; unique_id=&quot;50007&quot;&gt;&lt;property id=&quot;20148&quot; value=&quot;5&quot;/&gt;&lt;property id=&quot;20300&quot; value=&quot;Slide 4&quot;/&gt;&lt;property id=&quot;20307&quot; value=&quot;258&quot;/&gt;&lt;/object&gt;&lt;object type=&quot;3&quot; unique_id=&quot;50119&quot;&gt;&lt;property id=&quot;20148&quot; value=&quot;5&quot;/&gt;&lt;property id=&quot;20300&quot; value=&quot;Slide 5&quot;/&gt;&lt;property id=&quot;20307&quot; value=&quot;260&quot;/&gt;&lt;/object&gt;&lt;object type=&quot;3&quot; unique_id=&quot;50120&quot;&gt;&lt;property id=&quot;20148&quot; value=&quot;5&quot;/&gt;&lt;property id=&quot;20300&quot; value=&quot;Slide 6&quot;/&gt;&lt;property id=&quot;20307&quot; value=&quot;261&quot;/&gt;&lt;/object&gt;&lt;object type=&quot;3&quot; unique_id=&quot;50121&quot;&gt;&lt;property id=&quot;20148&quot; value=&quot;5&quot;/&gt;&lt;property id=&quot;20300&quot; value=&quot;Slide 7&quot;/&gt;&lt;property id=&quot;20307&quot; value=&quot;259&quot;/&gt;&lt;/object&gt;&lt;object type=&quot;3&quot; unique_id=&quot;50272&quot;&gt;&lt;property id=&quot;20148&quot; value=&quot;5&quot;/&gt;&lt;property id=&quot;20300&quot; value=&quot;Slide 8&quot;/&gt;&lt;property id=&quot;20307&quot; value=&quot;262&quot;/&gt;&lt;/object&gt;&lt;object type=&quot;3&quot; unique_id=&quot;50273&quot;&gt;&lt;property id=&quot;20148&quot; value=&quot;5&quot;/&gt;&lt;property id=&quot;20300&quot; value=&quot;Slide 9&quot;/&gt;&lt;property id=&quot;20307&quot; value=&quot;263&quot;/&gt;&lt;/object&gt;&lt;object type=&quot;3&quot; unique_id=&quot;50274&quot;&gt;&lt;property id=&quot;20148&quot; value=&quot;5&quot;/&gt;&lt;property id=&quot;20300&quot; value=&quot;Slide 10&quot;/&gt;&lt;property id=&quot;20307&quot; value=&quot;264&quot;/&gt;&lt;/object&gt;&lt;object type=&quot;3&quot; unique_id=&quot;50374&quot;&gt;&lt;property id=&quot;20148&quot; value=&quot;5&quot;/&gt;&lt;property id=&quot;20300&quot; value=&quot;Slide 11&quot;/&gt;&lt;property id=&quot;20307&quot; value=&quot;265&quot;/&gt;&lt;/object&gt;&lt;object type=&quot;3&quot; unique_id=&quot;50375&quot;&gt;&lt;property id=&quot;20148&quot; value=&quot;5&quot;/&gt;&lt;property id=&quot;20300&quot; value=&quot;Slide 15&quot;/&gt;&lt;property id=&quot;20307&quot; value=&quot;266&quot;/&gt;&lt;/object&gt;&lt;object type=&quot;3&quot; unique_id=&quot;50453&quot;&gt;&lt;property id=&quot;20148&quot; value=&quot;5&quot;/&gt;&lt;property id=&quot;20300&quot; value=&quot;Slide 12&quot;/&gt;&lt;property id=&quot;20307&quot; value=&quot;267&quot;/&gt;&lt;/object&gt;&lt;object type=&quot;3&quot; unique_id=&quot;50557&quot;&gt;&lt;property id=&quot;20148&quot; value=&quot;5&quot;/&gt;&lt;property id=&quot;20300&quot; value=&quot;Slide 13&quot;/&gt;&lt;property id=&quot;20307&quot; value=&quot;269&quot;/&gt;&lt;/object&gt;&lt;object type=&quot;3&quot; unique_id=&quot;50670&quot;&gt;&lt;property id=&quot;20148&quot; value=&quot;5&quot;/&gt;&lt;property id=&quot;20300&quot; value=&quot;Slide 14&quot;/&gt;&lt;property id=&quot;20307&quot; value=&quot;272&quot;/&gt;&lt;/object&gt;&lt;object type=&quot;3&quot; unique_id=&quot;66629&quot;&gt;&lt;property id=&quot;20148&quot; value=&quot;5&quot;/&gt;&lt;property id=&quot;20300&quot; value=&quot;Slide 2&quot;/&gt;&lt;property id=&quot;20307&quot; value=&quot;273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873401-71BF-4DDE-8838-D94CD6DCFEE1}&quot;/&gt;&lt;isInvalidForFieldText val=&quot;0&quot;/&gt;&lt;Image&gt;&lt;filename val=&quot;C:\Users\ADMINI~1\AppData\Local\Temp\~CaC25\data\asimages\{18873401-71BF-4DDE-8838-D94CD6DCFEE1}_4.png&quot;/&gt;&lt;left val=&quot;85&quot;/&gt;&lt;top val=&quot;0&quot;/&gt;&lt;width val=&quot;467&quot;/&gt;&lt;height val=&quot;160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E1363BA-864A-4138-A14E-44F4646F4543}&quot;/&gt;&lt;isInvalidForFieldText val=&quot;0&quot;/&gt;&lt;Image&gt;&lt;filename val=&quot;C:\Users\ADMINI~1\AppData\Local\Temp\PR\data\asimages\{5E1363BA-864A-4138-A14E-44F4646F4543}.png&quot;/&gt;&lt;left val=&quot;585&quot;/&gt;&lt;top val=&quot;243&quot;/&gt;&lt;width val=&quot;134&quot;/&gt;&lt;height val=&quot;19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F3DEF01-5875-46D8-9EF4-E18DF71A6086}&quot;/&gt;&lt;isInvalidForFieldText val=&quot;0&quot;/&gt;&lt;Image&gt;&lt;filename val=&quot;C:\Users\ADMINI~1\AppData\Local\Temp\PR\data\asimages\{EF3DEF01-5875-46D8-9EF4-E18DF71A6086}.png&quot;/&gt;&lt;left val=&quot;0&quot;/&gt;&lt;top val=&quot;237&quot;/&gt;&lt;width val=&quot;118&quot;/&gt;&lt;height val=&quot;22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491B41-4F12-41F1-83E4-392E11F0ADA9}&quot;/&gt;&lt;isInvalidForFieldText val=&quot;0&quot;/&gt;&lt;Image&gt;&lt;filename val=&quot;C:\Users\ADMINI~1\AppData\Local\Temp\PR\data\asimages\{42491B41-4F12-41F1-83E4-392E11F0ADA9}_25.png&quot;/&gt;&lt;left val=&quot;-12&quot;/&gt;&lt;top val=&quot;423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98DAA4E-1BB0-4840-AD6C-47E6BFFEAAB0}&quot;/&gt;&lt;isInvalidForFieldText val=&quot;0&quot;/&gt;&lt;Image&gt;&lt;filename val=&quot;C:\Users\ADMINI~1\AppData\Local\Temp\PR\data\asimages\{798DAA4E-1BB0-4840-AD6C-47E6BFFEAAB0}.png&quot;/&gt;&lt;left val=&quot;585&quot;/&gt;&lt;top val=&quot;243&quot;/&gt;&lt;width val=&quot;134&quot;/&gt;&lt;height val=&quot;198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4DFA0F0-3FFA-47B8-B77E-B712C568A5D5}&quot;/&gt;&lt;isInvalidForFieldText val=&quot;0&quot;/&gt;&lt;Image&gt;&lt;filename val=&quot;C:\Users\ADMINI~1\AppData\Local\Temp\PR\data\asimages\{C4DFA0F0-3FFA-47B8-B77E-B712C568A5D5}.png&quot;/&gt;&lt;left val=&quot;0&quot;/&gt;&lt;top val=&quot;237&quot;/&gt;&lt;width val=&quot;118&quot;/&gt;&lt;height val=&quot;222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C55BBC8-1537-446B-9833-8A9697BFCD16}&quot;/&gt;&lt;isInvalidForFieldText val=&quot;0&quot;/&gt;&lt;Image&gt;&lt;filename val=&quot;C:\Users\ADMINI~1\AppData\Local\Temp\PR\data\asimages\{3C55BBC8-1537-446B-9833-8A9697BFCD16}_25.png&quot;/&gt;&lt;left val=&quot;-12&quot;/&gt;&lt;top val=&quot;425&quot;/&gt;&lt;width val=&quot;673&quot;/&gt;&lt;height val=&quot;118&quot;/&gt;&lt;hasText val=&quot;1&quot;/&gt;&lt;/Image&gt;&lt;/ThreeDShapeInfo&gt;"/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6017589-0887-4155-9A20-25F82E8F2B70}&quot;/&gt;&lt;isInvalidForFieldText val=&quot;0&quot;/&gt;&lt;Image&gt;&lt;filename val=&quot;C:\Users\ADMINI~1\AppData\Local\Temp\~CaC25\data\asimages\{46017589-0887-4155-9A20-25F82E8F2B70}_9.png&quot;/&gt;&lt;left val=&quot;41&quot;/&gt;&lt;top val=&quot;103&quot;/&gt;&lt;width val=&quot;631&quot;/&gt;&lt;height val=&quot;131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873401-71BF-4DDE-8838-D94CD6DCFEE1}&quot;/&gt;&lt;isInvalidForFieldText val=&quot;0&quot;/&gt;&lt;Image&gt;&lt;filename val=&quot;C:\Users\ADMINI~1\AppData\Local\Temp\~CaC25\data\asimages\{18873401-71BF-4DDE-8838-D94CD6DCFEE1}_4.png&quot;/&gt;&lt;left val=&quot;85&quot;/&gt;&lt;top val=&quot;0&quot;/&gt;&lt;width val=&quot;467&quot;/&gt;&lt;height val=&quot;160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399C64-A699-4E5A-8765-F18552322057}&quot;/&gt;&lt;isInvalidForFieldText val=&quot;0&quot;/&gt;&lt;Image&gt;&lt;filename val=&quot;C:\Users\ADMINI~1\AppData\Local\Temp\~CaC25\data\asimages\{FB399C64-A699-4E5A-8765-F18552322057}.png&quot;/&gt;&lt;left val=&quot;174&quot;/&gt;&lt;top val=&quot;346&quot;/&gt;&lt;width val=&quot;360&quot;/&gt;&lt;height val=&quot;9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83</Words>
  <Application>Microsoft Office PowerPoint</Application>
  <PresentationFormat>On-screen Show (16:9)</PresentationFormat>
  <Paragraphs>20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66</cp:revision>
  <dcterms:created xsi:type="dcterms:W3CDTF">2006-08-16T00:00:00Z</dcterms:created>
  <dcterms:modified xsi:type="dcterms:W3CDTF">2024-11-07T04:01:19Z</dcterms:modified>
</cp:coreProperties>
</file>