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</p:sldMasterIdLst>
  <p:notesMasterIdLst>
    <p:notesMasterId r:id="rId15"/>
  </p:notesMasterIdLst>
  <p:sldIdLst>
    <p:sldId id="279" r:id="rId3"/>
    <p:sldId id="283" r:id="rId4"/>
    <p:sldId id="284" r:id="rId5"/>
    <p:sldId id="287" r:id="rId6"/>
    <p:sldId id="288" r:id="rId7"/>
    <p:sldId id="278" r:id="rId8"/>
    <p:sldId id="282" r:id="rId9"/>
    <p:sldId id="304" r:id="rId10"/>
    <p:sldId id="290" r:id="rId11"/>
    <p:sldId id="305" r:id="rId12"/>
    <p:sldId id="306" r:id="rId13"/>
    <p:sldId id="29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2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8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7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11" Type="http://schemas.openxmlformats.org/officeDocument/2006/relationships/image" Target="../media/image11.sv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image" Target="../media/image18.png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image" Target="../media/image17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18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17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18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image" Target="../media/image17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27.png"/><Relationship Id="rId5" Type="http://schemas.openxmlformats.org/officeDocument/2006/relationships/image" Target="../media/image7.png"/><Relationship Id="rId10" Type="http://schemas.openxmlformats.org/officeDocument/2006/relationships/image" Target="../media/image26.svg"/><Relationship Id="rId4" Type="http://schemas.openxmlformats.org/officeDocument/2006/relationships/image" Target="../media/image6.sv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53A8936-B8A9-460E-9FC7-1F94C04F8447}"/>
              </a:ext>
            </a:extLst>
          </p:cNvPr>
          <p:cNvGrpSpPr/>
          <p:nvPr/>
        </p:nvGrpSpPr>
        <p:grpSpPr>
          <a:xfrm>
            <a:off x="-731261" y="-707935"/>
            <a:ext cx="13365816" cy="6567146"/>
            <a:chOff x="-731261" y="-707935"/>
            <a:chExt cx="13365816" cy="6567146"/>
          </a:xfrm>
        </p:grpSpPr>
        <p:pic>
          <p:nvPicPr>
            <p:cNvPr id="179" name="Graphic 178" descr="A collection of circles in various sizes and patterns">
              <a:extLst>
                <a:ext uri="{FF2B5EF4-FFF2-40B4-BE49-F238E27FC236}">
                  <a16:creationId xmlns:a16="http://schemas.microsoft.com/office/drawing/2014/main" id="{C4C0052A-46A6-42BF-B963-8BF984BF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4150" y="2208806"/>
              <a:ext cx="3650405" cy="3650405"/>
            </a:xfrm>
            <a:prstGeom prst="rect">
              <a:avLst/>
            </a:prstGeom>
          </p:spPr>
        </p:pic>
        <p:pic>
          <p:nvPicPr>
            <p:cNvPr id="171" name="Graphic 170" descr="Assorted circles and squares">
              <a:extLst>
                <a:ext uri="{FF2B5EF4-FFF2-40B4-BE49-F238E27FC236}">
                  <a16:creationId xmlns:a16="http://schemas.microsoft.com/office/drawing/2014/main" id="{CDED1977-80EC-43A6-8042-87541D8F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1261" y="-707935"/>
              <a:ext cx="5214196" cy="5214196"/>
            </a:xfrm>
            <a:prstGeom prst="rect">
              <a:avLst/>
            </a:prstGeom>
          </p:spPr>
        </p:pic>
        <p:pic>
          <p:nvPicPr>
            <p:cNvPr id="166" name="Picture 2">
              <a:extLst>
                <a:ext uri="{FF2B5EF4-FFF2-40B4-BE49-F238E27FC236}">
                  <a16:creationId xmlns:a16="http://schemas.microsoft.com/office/drawing/2014/main" id="{DDA2597A-DA21-4BE5-8C6F-DE59B511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96844" y="1342224"/>
              <a:ext cx="3730287" cy="3937924"/>
            </a:xfrm>
            <a:prstGeom prst="rect">
              <a:avLst/>
            </a:prstGeom>
          </p:spPr>
        </p:pic>
      </p:grpSp>
      <p:sp>
        <p:nvSpPr>
          <p:cNvPr id="58" name="Google Shape;62;p2">
            <a:extLst>
              <a:ext uri="{FF2B5EF4-FFF2-40B4-BE49-F238E27FC236}">
                <a16:creationId xmlns:a16="http://schemas.microsoft.com/office/drawing/2014/main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id="{A8231E7D-09E3-4E42-9AAE-BAEDEEC79B35}"/>
              </a:ext>
            </a:extLst>
          </p:cNvPr>
          <p:cNvSpPr/>
          <p:nvPr/>
        </p:nvSpPr>
        <p:spPr>
          <a:xfrm>
            <a:off x="3438667" y="771668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756" y="2988225"/>
            <a:ext cx="3139712" cy="1518036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B234DD8F-DBAB-43FD-9781-D966F4BC8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4419" y="2564904"/>
            <a:ext cx="4286580" cy="42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00824-79C7-423C-2088-5504C373D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420888"/>
            <a:ext cx="850132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 hoa, nuôi gà.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 rồi dán để tạo hình các con gà và các bông hoa (theo mẫu).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A8735-7DD1-540E-A89A-BD0F3EC39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564904"/>
            <a:ext cx="5780162" cy="39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81339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6000" b="1" dirty="0" err="1">
                <a:solidFill>
                  <a:srgbClr val="FF0000"/>
                </a:solidFill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nhà</a:t>
            </a:r>
            <a:r>
              <a:rPr lang="en-US" altLang="en-US" sz="6000" b="1" dirty="0">
                <a:solidFill>
                  <a:srgbClr val="FF0000"/>
                </a:solidFill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</a:rPr>
              <a:t>hoàn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D5FF50-41F2-443E-A16D-8A2D8EF4FE44}"/>
              </a:ext>
            </a:extLst>
          </p:cNvPr>
          <p:cNvGrpSpPr/>
          <p:nvPr/>
        </p:nvGrpSpPr>
        <p:grpSpPr>
          <a:xfrm>
            <a:off x="5447928" y="1124744"/>
            <a:ext cx="4903823" cy="405285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id="{3D693EE6-401C-4A96-A316-7795152AB36D}"/>
              </a:ext>
            </a:extLst>
          </p:cNvPr>
          <p:cNvGrpSpPr/>
          <p:nvPr/>
        </p:nvGrpSpPr>
        <p:grpSpPr>
          <a:xfrm>
            <a:off x="1343472" y="2407049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 x 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id="{1BFA219F-8611-4B6A-8E27-ECA29DC89CBE}"/>
              </a:ext>
            </a:extLst>
          </p:cNvPr>
          <p:cNvGrpSpPr/>
          <p:nvPr/>
        </p:nvGrpSpPr>
        <p:grpSpPr>
          <a:xfrm>
            <a:off x="1369909" y="4049172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r : 3,14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id="{872347CE-99E3-459A-80C2-AF376BB718CC}"/>
              </a:ext>
            </a:extLst>
          </p:cNvPr>
          <p:cNvGrpSpPr/>
          <p:nvPr/>
        </p:nvGrpSpPr>
        <p:grpSpPr>
          <a:xfrm>
            <a:off x="6096000" y="2420527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d x 3,14</a:t>
              </a: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id="{13D5F60A-E1ED-4825-96FB-B043FA924637}"/>
              </a:ext>
            </a:extLst>
          </p:cNvPr>
          <p:cNvGrpSpPr/>
          <p:nvPr/>
        </p:nvGrpSpPr>
        <p:grpSpPr>
          <a:xfrm>
            <a:off x="6122437" y="4063603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d :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135560" y="1140648"/>
            <a:ext cx="8674142" cy="707886"/>
          </a:xfrm>
          <a:custGeom>
            <a:avLst/>
            <a:gdLst>
              <a:gd name="connsiteX0" fmla="*/ 0 w 8674142"/>
              <a:gd name="connsiteY0" fmla="*/ 0 h 707886"/>
              <a:gd name="connsiteX1" fmla="*/ 318052 w 8674142"/>
              <a:gd name="connsiteY1" fmla="*/ 0 h 707886"/>
              <a:gd name="connsiteX2" fmla="*/ 896328 w 8674142"/>
              <a:gd name="connsiteY2" fmla="*/ 0 h 707886"/>
              <a:gd name="connsiteX3" fmla="*/ 1214380 w 8674142"/>
              <a:gd name="connsiteY3" fmla="*/ 0 h 707886"/>
              <a:gd name="connsiteX4" fmla="*/ 1619173 w 8674142"/>
              <a:gd name="connsiteY4" fmla="*/ 0 h 707886"/>
              <a:gd name="connsiteX5" fmla="*/ 2370932 w 8674142"/>
              <a:gd name="connsiteY5" fmla="*/ 0 h 707886"/>
              <a:gd name="connsiteX6" fmla="*/ 3122691 w 8674142"/>
              <a:gd name="connsiteY6" fmla="*/ 0 h 707886"/>
              <a:gd name="connsiteX7" fmla="*/ 3614226 w 8674142"/>
              <a:gd name="connsiteY7" fmla="*/ 0 h 707886"/>
              <a:gd name="connsiteX8" fmla="*/ 4365985 w 8674142"/>
              <a:gd name="connsiteY8" fmla="*/ 0 h 707886"/>
              <a:gd name="connsiteX9" fmla="*/ 5117744 w 8674142"/>
              <a:gd name="connsiteY9" fmla="*/ 0 h 707886"/>
              <a:gd name="connsiteX10" fmla="*/ 5782761 w 8674142"/>
              <a:gd name="connsiteY10" fmla="*/ 0 h 707886"/>
              <a:gd name="connsiteX11" fmla="*/ 6274296 w 8674142"/>
              <a:gd name="connsiteY11" fmla="*/ 0 h 707886"/>
              <a:gd name="connsiteX12" fmla="*/ 6679089 w 8674142"/>
              <a:gd name="connsiteY12" fmla="*/ 0 h 707886"/>
              <a:gd name="connsiteX13" fmla="*/ 7083883 w 8674142"/>
              <a:gd name="connsiteY13" fmla="*/ 0 h 707886"/>
              <a:gd name="connsiteX14" fmla="*/ 7575417 w 8674142"/>
              <a:gd name="connsiteY14" fmla="*/ 0 h 707886"/>
              <a:gd name="connsiteX15" fmla="*/ 8153693 w 8674142"/>
              <a:gd name="connsiteY15" fmla="*/ 0 h 707886"/>
              <a:gd name="connsiteX16" fmla="*/ 8674142 w 8674142"/>
              <a:gd name="connsiteY16" fmla="*/ 0 h 707886"/>
              <a:gd name="connsiteX17" fmla="*/ 8674142 w 8674142"/>
              <a:gd name="connsiteY17" fmla="*/ 346864 h 707886"/>
              <a:gd name="connsiteX18" fmla="*/ 8674142 w 8674142"/>
              <a:gd name="connsiteY18" fmla="*/ 707886 h 707886"/>
              <a:gd name="connsiteX19" fmla="*/ 8182607 w 8674142"/>
              <a:gd name="connsiteY19" fmla="*/ 707886 h 707886"/>
              <a:gd name="connsiteX20" fmla="*/ 7864555 w 8674142"/>
              <a:gd name="connsiteY20" fmla="*/ 707886 h 707886"/>
              <a:gd name="connsiteX21" fmla="*/ 7459762 w 8674142"/>
              <a:gd name="connsiteY21" fmla="*/ 707886 h 707886"/>
              <a:gd name="connsiteX22" fmla="*/ 6708003 w 8674142"/>
              <a:gd name="connsiteY22" fmla="*/ 707886 h 707886"/>
              <a:gd name="connsiteX23" fmla="*/ 6129727 w 8674142"/>
              <a:gd name="connsiteY23" fmla="*/ 707886 h 707886"/>
              <a:gd name="connsiteX24" fmla="*/ 5464709 w 8674142"/>
              <a:gd name="connsiteY24" fmla="*/ 707886 h 707886"/>
              <a:gd name="connsiteX25" fmla="*/ 4886433 w 8674142"/>
              <a:gd name="connsiteY25" fmla="*/ 707886 h 707886"/>
              <a:gd name="connsiteX26" fmla="*/ 4134674 w 8674142"/>
              <a:gd name="connsiteY26" fmla="*/ 707886 h 707886"/>
              <a:gd name="connsiteX27" fmla="*/ 3816622 w 8674142"/>
              <a:gd name="connsiteY27" fmla="*/ 707886 h 707886"/>
              <a:gd name="connsiteX28" fmla="*/ 3411829 w 8674142"/>
              <a:gd name="connsiteY28" fmla="*/ 707886 h 707886"/>
              <a:gd name="connsiteX29" fmla="*/ 2746812 w 8674142"/>
              <a:gd name="connsiteY29" fmla="*/ 707886 h 707886"/>
              <a:gd name="connsiteX30" fmla="*/ 2081794 w 8674142"/>
              <a:gd name="connsiteY30" fmla="*/ 707886 h 707886"/>
              <a:gd name="connsiteX31" fmla="*/ 1763742 w 8674142"/>
              <a:gd name="connsiteY31" fmla="*/ 707886 h 707886"/>
              <a:gd name="connsiteX32" fmla="*/ 1358949 w 8674142"/>
              <a:gd name="connsiteY32" fmla="*/ 707886 h 707886"/>
              <a:gd name="connsiteX33" fmla="*/ 867414 w 8674142"/>
              <a:gd name="connsiteY33" fmla="*/ 707886 h 707886"/>
              <a:gd name="connsiteX34" fmla="*/ 0 w 8674142"/>
              <a:gd name="connsiteY34" fmla="*/ 707886 h 707886"/>
              <a:gd name="connsiteX35" fmla="*/ 0 w 8674142"/>
              <a:gd name="connsiteY35" fmla="*/ 361022 h 707886"/>
              <a:gd name="connsiteX36" fmla="*/ 0 w 8674142"/>
              <a:gd name="connsiteY3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674142" h="707886" fill="none" extrusionOk="0">
                <a:moveTo>
                  <a:pt x="0" y="0"/>
                </a:moveTo>
                <a:cubicBezTo>
                  <a:pt x="113988" y="-4299"/>
                  <a:pt x="196873" y="23414"/>
                  <a:pt x="318052" y="0"/>
                </a:cubicBezTo>
                <a:cubicBezTo>
                  <a:pt x="439231" y="-23414"/>
                  <a:pt x="641286" y="46696"/>
                  <a:pt x="896328" y="0"/>
                </a:cubicBezTo>
                <a:cubicBezTo>
                  <a:pt x="1151370" y="-46696"/>
                  <a:pt x="1080548" y="27128"/>
                  <a:pt x="1214380" y="0"/>
                </a:cubicBezTo>
                <a:cubicBezTo>
                  <a:pt x="1348212" y="-27128"/>
                  <a:pt x="1443208" y="41187"/>
                  <a:pt x="1619173" y="0"/>
                </a:cubicBezTo>
                <a:cubicBezTo>
                  <a:pt x="1795138" y="-41187"/>
                  <a:pt x="2034900" y="812"/>
                  <a:pt x="2370932" y="0"/>
                </a:cubicBezTo>
                <a:cubicBezTo>
                  <a:pt x="2706964" y="-812"/>
                  <a:pt x="2907897" y="12873"/>
                  <a:pt x="3122691" y="0"/>
                </a:cubicBezTo>
                <a:cubicBezTo>
                  <a:pt x="3337485" y="-12873"/>
                  <a:pt x="3386171" y="35420"/>
                  <a:pt x="3614226" y="0"/>
                </a:cubicBezTo>
                <a:cubicBezTo>
                  <a:pt x="3842281" y="-35420"/>
                  <a:pt x="4168830" y="22798"/>
                  <a:pt x="4365985" y="0"/>
                </a:cubicBezTo>
                <a:cubicBezTo>
                  <a:pt x="4563140" y="-22798"/>
                  <a:pt x="4917399" y="5217"/>
                  <a:pt x="5117744" y="0"/>
                </a:cubicBezTo>
                <a:cubicBezTo>
                  <a:pt x="5318089" y="-5217"/>
                  <a:pt x="5533994" y="11664"/>
                  <a:pt x="5782761" y="0"/>
                </a:cubicBezTo>
                <a:cubicBezTo>
                  <a:pt x="6031528" y="-11664"/>
                  <a:pt x="6076609" y="8570"/>
                  <a:pt x="6274296" y="0"/>
                </a:cubicBezTo>
                <a:cubicBezTo>
                  <a:pt x="6471984" y="-8570"/>
                  <a:pt x="6508929" y="29663"/>
                  <a:pt x="6679089" y="0"/>
                </a:cubicBezTo>
                <a:cubicBezTo>
                  <a:pt x="6849249" y="-29663"/>
                  <a:pt x="6941355" y="2218"/>
                  <a:pt x="7083883" y="0"/>
                </a:cubicBezTo>
                <a:cubicBezTo>
                  <a:pt x="7226411" y="-2218"/>
                  <a:pt x="7358106" y="49701"/>
                  <a:pt x="7575417" y="0"/>
                </a:cubicBezTo>
                <a:cubicBezTo>
                  <a:pt x="7792728" y="-49701"/>
                  <a:pt x="7890483" y="16595"/>
                  <a:pt x="8153693" y="0"/>
                </a:cubicBezTo>
                <a:cubicBezTo>
                  <a:pt x="8416903" y="-16595"/>
                  <a:pt x="8520913" y="55655"/>
                  <a:pt x="8674142" y="0"/>
                </a:cubicBezTo>
                <a:cubicBezTo>
                  <a:pt x="8683048" y="126723"/>
                  <a:pt x="8660680" y="184298"/>
                  <a:pt x="8674142" y="346864"/>
                </a:cubicBezTo>
                <a:cubicBezTo>
                  <a:pt x="8687604" y="509430"/>
                  <a:pt x="8671466" y="554408"/>
                  <a:pt x="8674142" y="707886"/>
                </a:cubicBezTo>
                <a:cubicBezTo>
                  <a:pt x="8497798" y="721570"/>
                  <a:pt x="8426051" y="689741"/>
                  <a:pt x="8182607" y="707886"/>
                </a:cubicBezTo>
                <a:cubicBezTo>
                  <a:pt x="7939164" y="726031"/>
                  <a:pt x="8013352" y="703991"/>
                  <a:pt x="7864555" y="707886"/>
                </a:cubicBezTo>
                <a:cubicBezTo>
                  <a:pt x="7715758" y="711781"/>
                  <a:pt x="7632015" y="689577"/>
                  <a:pt x="7459762" y="707886"/>
                </a:cubicBezTo>
                <a:cubicBezTo>
                  <a:pt x="7287509" y="726195"/>
                  <a:pt x="7082564" y="687227"/>
                  <a:pt x="6708003" y="707886"/>
                </a:cubicBezTo>
                <a:cubicBezTo>
                  <a:pt x="6333442" y="728545"/>
                  <a:pt x="6361934" y="667720"/>
                  <a:pt x="6129727" y="707886"/>
                </a:cubicBezTo>
                <a:cubicBezTo>
                  <a:pt x="5897520" y="748052"/>
                  <a:pt x="5706810" y="702246"/>
                  <a:pt x="5464709" y="707886"/>
                </a:cubicBezTo>
                <a:cubicBezTo>
                  <a:pt x="5222608" y="713526"/>
                  <a:pt x="5089962" y="673125"/>
                  <a:pt x="4886433" y="707886"/>
                </a:cubicBezTo>
                <a:cubicBezTo>
                  <a:pt x="4682904" y="742647"/>
                  <a:pt x="4328813" y="678595"/>
                  <a:pt x="4134674" y="707886"/>
                </a:cubicBezTo>
                <a:cubicBezTo>
                  <a:pt x="3940535" y="737177"/>
                  <a:pt x="3882581" y="692689"/>
                  <a:pt x="3816622" y="707886"/>
                </a:cubicBezTo>
                <a:cubicBezTo>
                  <a:pt x="3750663" y="723083"/>
                  <a:pt x="3539110" y="661278"/>
                  <a:pt x="3411829" y="707886"/>
                </a:cubicBezTo>
                <a:cubicBezTo>
                  <a:pt x="3284548" y="754494"/>
                  <a:pt x="2881223" y="707158"/>
                  <a:pt x="2746812" y="707886"/>
                </a:cubicBezTo>
                <a:cubicBezTo>
                  <a:pt x="2612401" y="708614"/>
                  <a:pt x="2346006" y="672479"/>
                  <a:pt x="2081794" y="707886"/>
                </a:cubicBezTo>
                <a:cubicBezTo>
                  <a:pt x="1817582" y="743293"/>
                  <a:pt x="1873376" y="685425"/>
                  <a:pt x="1763742" y="707886"/>
                </a:cubicBezTo>
                <a:cubicBezTo>
                  <a:pt x="1654108" y="730347"/>
                  <a:pt x="1485067" y="707155"/>
                  <a:pt x="1358949" y="707886"/>
                </a:cubicBezTo>
                <a:cubicBezTo>
                  <a:pt x="1232831" y="708617"/>
                  <a:pt x="1022158" y="686934"/>
                  <a:pt x="867414" y="707886"/>
                </a:cubicBezTo>
                <a:cubicBezTo>
                  <a:pt x="712670" y="728838"/>
                  <a:pt x="200078" y="633975"/>
                  <a:pt x="0" y="707886"/>
                </a:cubicBezTo>
                <a:cubicBezTo>
                  <a:pt x="-20938" y="621711"/>
                  <a:pt x="38397" y="478973"/>
                  <a:pt x="0" y="361022"/>
                </a:cubicBezTo>
                <a:cubicBezTo>
                  <a:pt x="-38397" y="243071"/>
                  <a:pt x="5709" y="150180"/>
                  <a:pt x="0" y="0"/>
                </a:cubicBezTo>
                <a:close/>
              </a:path>
              <a:path w="8674142" h="707886" stroke="0" extrusionOk="0">
                <a:moveTo>
                  <a:pt x="0" y="0"/>
                </a:moveTo>
                <a:cubicBezTo>
                  <a:pt x="207323" y="-12992"/>
                  <a:pt x="383797" y="56559"/>
                  <a:pt x="665018" y="0"/>
                </a:cubicBezTo>
                <a:cubicBezTo>
                  <a:pt x="946239" y="-56559"/>
                  <a:pt x="984256" y="6039"/>
                  <a:pt x="1156552" y="0"/>
                </a:cubicBezTo>
                <a:cubicBezTo>
                  <a:pt x="1328848" y="-6039"/>
                  <a:pt x="1513254" y="71228"/>
                  <a:pt x="1821570" y="0"/>
                </a:cubicBezTo>
                <a:cubicBezTo>
                  <a:pt x="2129886" y="-71228"/>
                  <a:pt x="2118877" y="42294"/>
                  <a:pt x="2226363" y="0"/>
                </a:cubicBezTo>
                <a:cubicBezTo>
                  <a:pt x="2333849" y="-42294"/>
                  <a:pt x="2704587" y="52024"/>
                  <a:pt x="2978122" y="0"/>
                </a:cubicBezTo>
                <a:cubicBezTo>
                  <a:pt x="3251657" y="-52024"/>
                  <a:pt x="3571403" y="84016"/>
                  <a:pt x="3729881" y="0"/>
                </a:cubicBezTo>
                <a:cubicBezTo>
                  <a:pt x="3888359" y="-84016"/>
                  <a:pt x="4066879" y="50974"/>
                  <a:pt x="4394899" y="0"/>
                </a:cubicBezTo>
                <a:cubicBezTo>
                  <a:pt x="4722919" y="-50974"/>
                  <a:pt x="4903402" y="67236"/>
                  <a:pt x="5146658" y="0"/>
                </a:cubicBezTo>
                <a:cubicBezTo>
                  <a:pt x="5389914" y="-67236"/>
                  <a:pt x="5692706" y="18544"/>
                  <a:pt x="5898417" y="0"/>
                </a:cubicBezTo>
                <a:cubicBezTo>
                  <a:pt x="6104128" y="-18544"/>
                  <a:pt x="6247455" y="26933"/>
                  <a:pt x="6389951" y="0"/>
                </a:cubicBezTo>
                <a:cubicBezTo>
                  <a:pt x="6532447" y="-26933"/>
                  <a:pt x="6640884" y="16724"/>
                  <a:pt x="6881486" y="0"/>
                </a:cubicBezTo>
                <a:cubicBezTo>
                  <a:pt x="7122088" y="-16724"/>
                  <a:pt x="7182256" y="7334"/>
                  <a:pt x="7373021" y="0"/>
                </a:cubicBezTo>
                <a:cubicBezTo>
                  <a:pt x="7563787" y="-7334"/>
                  <a:pt x="7688532" y="17352"/>
                  <a:pt x="7777814" y="0"/>
                </a:cubicBezTo>
                <a:cubicBezTo>
                  <a:pt x="7867096" y="-17352"/>
                  <a:pt x="8474894" y="62986"/>
                  <a:pt x="8674142" y="0"/>
                </a:cubicBezTo>
                <a:cubicBezTo>
                  <a:pt x="8712976" y="120861"/>
                  <a:pt x="8644473" y="212395"/>
                  <a:pt x="8674142" y="353943"/>
                </a:cubicBezTo>
                <a:cubicBezTo>
                  <a:pt x="8703811" y="495491"/>
                  <a:pt x="8668427" y="567339"/>
                  <a:pt x="8674142" y="707886"/>
                </a:cubicBezTo>
                <a:cubicBezTo>
                  <a:pt x="8548218" y="721373"/>
                  <a:pt x="8474655" y="684519"/>
                  <a:pt x="8356090" y="707886"/>
                </a:cubicBezTo>
                <a:cubicBezTo>
                  <a:pt x="8237525" y="731253"/>
                  <a:pt x="7984589" y="637427"/>
                  <a:pt x="7691073" y="707886"/>
                </a:cubicBezTo>
                <a:cubicBezTo>
                  <a:pt x="7397557" y="778345"/>
                  <a:pt x="7512998" y="696562"/>
                  <a:pt x="7373021" y="707886"/>
                </a:cubicBezTo>
                <a:cubicBezTo>
                  <a:pt x="7233044" y="719210"/>
                  <a:pt x="7159044" y="686205"/>
                  <a:pt x="7054969" y="707886"/>
                </a:cubicBezTo>
                <a:cubicBezTo>
                  <a:pt x="6950894" y="729567"/>
                  <a:pt x="6509818" y="680179"/>
                  <a:pt x="6303210" y="707886"/>
                </a:cubicBezTo>
                <a:cubicBezTo>
                  <a:pt x="6096602" y="735593"/>
                  <a:pt x="5794578" y="642464"/>
                  <a:pt x="5638192" y="707886"/>
                </a:cubicBezTo>
                <a:cubicBezTo>
                  <a:pt x="5481806" y="773308"/>
                  <a:pt x="5303388" y="663959"/>
                  <a:pt x="5059916" y="707886"/>
                </a:cubicBezTo>
                <a:cubicBezTo>
                  <a:pt x="4816444" y="751813"/>
                  <a:pt x="4662237" y="666749"/>
                  <a:pt x="4308157" y="707886"/>
                </a:cubicBezTo>
                <a:cubicBezTo>
                  <a:pt x="3954077" y="749023"/>
                  <a:pt x="3820896" y="703841"/>
                  <a:pt x="3556398" y="707886"/>
                </a:cubicBezTo>
                <a:cubicBezTo>
                  <a:pt x="3291900" y="711931"/>
                  <a:pt x="3232182" y="686410"/>
                  <a:pt x="3064864" y="707886"/>
                </a:cubicBezTo>
                <a:cubicBezTo>
                  <a:pt x="2897546" y="729362"/>
                  <a:pt x="2642366" y="644251"/>
                  <a:pt x="2399846" y="707886"/>
                </a:cubicBezTo>
                <a:cubicBezTo>
                  <a:pt x="2157326" y="771521"/>
                  <a:pt x="2016193" y="676427"/>
                  <a:pt x="1648087" y="707886"/>
                </a:cubicBezTo>
                <a:cubicBezTo>
                  <a:pt x="1279981" y="739345"/>
                  <a:pt x="1284841" y="690088"/>
                  <a:pt x="1156552" y="707886"/>
                </a:cubicBezTo>
                <a:cubicBezTo>
                  <a:pt x="1028264" y="725684"/>
                  <a:pt x="815040" y="680083"/>
                  <a:pt x="578276" y="707886"/>
                </a:cubicBezTo>
                <a:cubicBezTo>
                  <a:pt x="341512" y="735689"/>
                  <a:pt x="200336" y="668753"/>
                  <a:pt x="0" y="707886"/>
                </a:cubicBezTo>
                <a:cubicBezTo>
                  <a:pt x="-23549" y="618832"/>
                  <a:pt x="31015" y="466356"/>
                  <a:pt x="0" y="346864"/>
                </a:cubicBezTo>
                <a:cubicBezTo>
                  <a:pt x="-31015" y="227372"/>
                  <a:pt x="21435" y="118694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chu vi hình tròn là: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2154930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382169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410143" y="371240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082EE8DA-E4AE-40E8-817C-2C7596B1B0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8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063552" y="700586"/>
            <a:ext cx="8977556" cy="1323439"/>
          </a:xfrm>
          <a:custGeom>
            <a:avLst/>
            <a:gdLst>
              <a:gd name="connsiteX0" fmla="*/ 0 w 8977556"/>
              <a:gd name="connsiteY0" fmla="*/ 0 h 1323439"/>
              <a:gd name="connsiteX1" fmla="*/ 418953 w 8977556"/>
              <a:gd name="connsiteY1" fmla="*/ 0 h 1323439"/>
              <a:gd name="connsiteX2" fmla="*/ 837905 w 8977556"/>
              <a:gd name="connsiteY2" fmla="*/ 0 h 1323439"/>
              <a:gd name="connsiteX3" fmla="*/ 1615960 w 8977556"/>
              <a:gd name="connsiteY3" fmla="*/ 0 h 1323439"/>
              <a:gd name="connsiteX4" fmla="*/ 2394015 w 8977556"/>
              <a:gd name="connsiteY4" fmla="*/ 0 h 1323439"/>
              <a:gd name="connsiteX5" fmla="*/ 2902743 w 8977556"/>
              <a:gd name="connsiteY5" fmla="*/ 0 h 1323439"/>
              <a:gd name="connsiteX6" fmla="*/ 3680798 w 8977556"/>
              <a:gd name="connsiteY6" fmla="*/ 0 h 1323439"/>
              <a:gd name="connsiteX7" fmla="*/ 4458853 w 8977556"/>
              <a:gd name="connsiteY7" fmla="*/ 0 h 1323439"/>
              <a:gd name="connsiteX8" fmla="*/ 5147132 w 8977556"/>
              <a:gd name="connsiteY8" fmla="*/ 0 h 1323439"/>
              <a:gd name="connsiteX9" fmla="*/ 5655860 w 8977556"/>
              <a:gd name="connsiteY9" fmla="*/ 0 h 1323439"/>
              <a:gd name="connsiteX10" fmla="*/ 6074813 w 8977556"/>
              <a:gd name="connsiteY10" fmla="*/ 0 h 1323439"/>
              <a:gd name="connsiteX11" fmla="*/ 6493766 w 8977556"/>
              <a:gd name="connsiteY11" fmla="*/ 0 h 1323439"/>
              <a:gd name="connsiteX12" fmla="*/ 7002494 w 8977556"/>
              <a:gd name="connsiteY12" fmla="*/ 0 h 1323439"/>
              <a:gd name="connsiteX13" fmla="*/ 7600997 w 8977556"/>
              <a:gd name="connsiteY13" fmla="*/ 0 h 1323439"/>
              <a:gd name="connsiteX14" fmla="*/ 8379052 w 8977556"/>
              <a:gd name="connsiteY14" fmla="*/ 0 h 1323439"/>
              <a:gd name="connsiteX15" fmla="*/ 8977556 w 8977556"/>
              <a:gd name="connsiteY15" fmla="*/ 0 h 1323439"/>
              <a:gd name="connsiteX16" fmla="*/ 8977556 w 8977556"/>
              <a:gd name="connsiteY16" fmla="*/ 401443 h 1323439"/>
              <a:gd name="connsiteX17" fmla="*/ 8977556 w 8977556"/>
              <a:gd name="connsiteY17" fmla="*/ 829355 h 1323439"/>
              <a:gd name="connsiteX18" fmla="*/ 8977556 w 8977556"/>
              <a:gd name="connsiteY18" fmla="*/ 1323439 h 1323439"/>
              <a:gd name="connsiteX19" fmla="*/ 8289277 w 8977556"/>
              <a:gd name="connsiteY19" fmla="*/ 1323439 h 1323439"/>
              <a:gd name="connsiteX20" fmla="*/ 7511222 w 8977556"/>
              <a:gd name="connsiteY20" fmla="*/ 1323439 h 1323439"/>
              <a:gd name="connsiteX21" fmla="*/ 6912718 w 8977556"/>
              <a:gd name="connsiteY21" fmla="*/ 1323439 h 1323439"/>
              <a:gd name="connsiteX22" fmla="*/ 6224439 w 8977556"/>
              <a:gd name="connsiteY22" fmla="*/ 1323439 h 1323439"/>
              <a:gd name="connsiteX23" fmla="*/ 5625935 w 8977556"/>
              <a:gd name="connsiteY23" fmla="*/ 1323439 h 1323439"/>
              <a:gd name="connsiteX24" fmla="*/ 4847880 w 8977556"/>
              <a:gd name="connsiteY24" fmla="*/ 1323439 h 1323439"/>
              <a:gd name="connsiteX25" fmla="*/ 4518703 w 8977556"/>
              <a:gd name="connsiteY25" fmla="*/ 1323439 h 1323439"/>
              <a:gd name="connsiteX26" fmla="*/ 4099751 w 8977556"/>
              <a:gd name="connsiteY26" fmla="*/ 1323439 h 1323439"/>
              <a:gd name="connsiteX27" fmla="*/ 3411471 w 8977556"/>
              <a:gd name="connsiteY27" fmla="*/ 1323439 h 1323439"/>
              <a:gd name="connsiteX28" fmla="*/ 2723192 w 8977556"/>
              <a:gd name="connsiteY28" fmla="*/ 1323439 h 1323439"/>
              <a:gd name="connsiteX29" fmla="*/ 2394015 w 8977556"/>
              <a:gd name="connsiteY29" fmla="*/ 1323439 h 1323439"/>
              <a:gd name="connsiteX30" fmla="*/ 1975062 w 8977556"/>
              <a:gd name="connsiteY30" fmla="*/ 1323439 h 1323439"/>
              <a:gd name="connsiteX31" fmla="*/ 1466334 w 8977556"/>
              <a:gd name="connsiteY31" fmla="*/ 1323439 h 1323439"/>
              <a:gd name="connsiteX32" fmla="*/ 1047382 w 8977556"/>
              <a:gd name="connsiteY32" fmla="*/ 1323439 h 1323439"/>
              <a:gd name="connsiteX33" fmla="*/ 538653 w 8977556"/>
              <a:gd name="connsiteY33" fmla="*/ 1323439 h 1323439"/>
              <a:gd name="connsiteX34" fmla="*/ 0 w 8977556"/>
              <a:gd name="connsiteY34" fmla="*/ 1323439 h 1323439"/>
              <a:gd name="connsiteX35" fmla="*/ 0 w 8977556"/>
              <a:gd name="connsiteY35" fmla="*/ 882293 h 1323439"/>
              <a:gd name="connsiteX36" fmla="*/ 0 w 8977556"/>
              <a:gd name="connsiteY36" fmla="*/ 414678 h 1323439"/>
              <a:gd name="connsiteX37" fmla="*/ 0 w 897755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77556" h="1323439" fill="none" extrusionOk="0">
                <a:moveTo>
                  <a:pt x="0" y="0"/>
                </a:moveTo>
                <a:cubicBezTo>
                  <a:pt x="181618" y="-6431"/>
                  <a:pt x="224866" y="35740"/>
                  <a:pt x="418953" y="0"/>
                </a:cubicBezTo>
                <a:cubicBezTo>
                  <a:pt x="613040" y="-35740"/>
                  <a:pt x="630266" y="28073"/>
                  <a:pt x="837905" y="0"/>
                </a:cubicBezTo>
                <a:cubicBezTo>
                  <a:pt x="1045544" y="-28073"/>
                  <a:pt x="1350427" y="91112"/>
                  <a:pt x="1615960" y="0"/>
                </a:cubicBezTo>
                <a:cubicBezTo>
                  <a:pt x="1881494" y="-91112"/>
                  <a:pt x="2137520" y="57279"/>
                  <a:pt x="2394015" y="0"/>
                </a:cubicBezTo>
                <a:cubicBezTo>
                  <a:pt x="2650511" y="-57279"/>
                  <a:pt x="2671766" y="60835"/>
                  <a:pt x="2902743" y="0"/>
                </a:cubicBezTo>
                <a:cubicBezTo>
                  <a:pt x="3133720" y="-60835"/>
                  <a:pt x="3355483" y="37481"/>
                  <a:pt x="3680798" y="0"/>
                </a:cubicBezTo>
                <a:cubicBezTo>
                  <a:pt x="4006113" y="-37481"/>
                  <a:pt x="4256250" y="30008"/>
                  <a:pt x="4458853" y="0"/>
                </a:cubicBezTo>
                <a:cubicBezTo>
                  <a:pt x="4661456" y="-30008"/>
                  <a:pt x="4941376" y="44169"/>
                  <a:pt x="5147132" y="0"/>
                </a:cubicBezTo>
                <a:cubicBezTo>
                  <a:pt x="5352888" y="-44169"/>
                  <a:pt x="5425535" y="28992"/>
                  <a:pt x="5655860" y="0"/>
                </a:cubicBezTo>
                <a:cubicBezTo>
                  <a:pt x="5886185" y="-28992"/>
                  <a:pt x="5934015" y="32527"/>
                  <a:pt x="6074813" y="0"/>
                </a:cubicBezTo>
                <a:cubicBezTo>
                  <a:pt x="6215611" y="-32527"/>
                  <a:pt x="6345895" y="12218"/>
                  <a:pt x="6493766" y="0"/>
                </a:cubicBezTo>
                <a:cubicBezTo>
                  <a:pt x="6641637" y="-12218"/>
                  <a:pt x="6817553" y="49020"/>
                  <a:pt x="7002494" y="0"/>
                </a:cubicBezTo>
                <a:cubicBezTo>
                  <a:pt x="7187435" y="-49020"/>
                  <a:pt x="7430641" y="52459"/>
                  <a:pt x="7600997" y="0"/>
                </a:cubicBezTo>
                <a:cubicBezTo>
                  <a:pt x="7771353" y="-52459"/>
                  <a:pt x="8016883" y="40807"/>
                  <a:pt x="8379052" y="0"/>
                </a:cubicBezTo>
                <a:cubicBezTo>
                  <a:pt x="8741221" y="-40807"/>
                  <a:pt x="8690492" y="30249"/>
                  <a:pt x="8977556" y="0"/>
                </a:cubicBezTo>
                <a:cubicBezTo>
                  <a:pt x="9021480" y="133443"/>
                  <a:pt x="8945457" y="216820"/>
                  <a:pt x="8977556" y="401443"/>
                </a:cubicBezTo>
                <a:cubicBezTo>
                  <a:pt x="9009655" y="586066"/>
                  <a:pt x="8946093" y="694942"/>
                  <a:pt x="8977556" y="829355"/>
                </a:cubicBezTo>
                <a:cubicBezTo>
                  <a:pt x="9009019" y="963768"/>
                  <a:pt x="8952688" y="1090778"/>
                  <a:pt x="8977556" y="1323439"/>
                </a:cubicBezTo>
                <a:cubicBezTo>
                  <a:pt x="8828478" y="1330787"/>
                  <a:pt x="8468922" y="1323312"/>
                  <a:pt x="8289277" y="1323439"/>
                </a:cubicBezTo>
                <a:cubicBezTo>
                  <a:pt x="8109632" y="1323566"/>
                  <a:pt x="7766972" y="1272602"/>
                  <a:pt x="7511222" y="1323439"/>
                </a:cubicBezTo>
                <a:cubicBezTo>
                  <a:pt x="7255473" y="1374276"/>
                  <a:pt x="7112863" y="1307554"/>
                  <a:pt x="6912718" y="1323439"/>
                </a:cubicBezTo>
                <a:cubicBezTo>
                  <a:pt x="6712573" y="1339324"/>
                  <a:pt x="6381569" y="1255432"/>
                  <a:pt x="6224439" y="1323439"/>
                </a:cubicBezTo>
                <a:cubicBezTo>
                  <a:pt x="6067309" y="1391446"/>
                  <a:pt x="5806819" y="1272685"/>
                  <a:pt x="5625935" y="1323439"/>
                </a:cubicBezTo>
                <a:cubicBezTo>
                  <a:pt x="5445051" y="1374193"/>
                  <a:pt x="5194001" y="1274276"/>
                  <a:pt x="4847880" y="1323439"/>
                </a:cubicBezTo>
                <a:cubicBezTo>
                  <a:pt x="4501760" y="1372602"/>
                  <a:pt x="4660083" y="1316267"/>
                  <a:pt x="4518703" y="1323439"/>
                </a:cubicBezTo>
                <a:cubicBezTo>
                  <a:pt x="4377323" y="1330611"/>
                  <a:pt x="4295634" y="1289484"/>
                  <a:pt x="4099751" y="1323439"/>
                </a:cubicBezTo>
                <a:cubicBezTo>
                  <a:pt x="3903868" y="1357394"/>
                  <a:pt x="3726207" y="1251715"/>
                  <a:pt x="3411471" y="1323439"/>
                </a:cubicBezTo>
                <a:cubicBezTo>
                  <a:pt x="3096735" y="1395163"/>
                  <a:pt x="2952870" y="1292274"/>
                  <a:pt x="2723192" y="1323439"/>
                </a:cubicBezTo>
                <a:cubicBezTo>
                  <a:pt x="2493514" y="1354604"/>
                  <a:pt x="2475465" y="1312535"/>
                  <a:pt x="2394015" y="1323439"/>
                </a:cubicBezTo>
                <a:cubicBezTo>
                  <a:pt x="2312565" y="1334343"/>
                  <a:pt x="2077499" y="1313876"/>
                  <a:pt x="1975062" y="1323439"/>
                </a:cubicBezTo>
                <a:cubicBezTo>
                  <a:pt x="1872625" y="1333002"/>
                  <a:pt x="1641850" y="1293557"/>
                  <a:pt x="1466334" y="1323439"/>
                </a:cubicBezTo>
                <a:cubicBezTo>
                  <a:pt x="1290818" y="1353321"/>
                  <a:pt x="1173810" y="1293106"/>
                  <a:pt x="1047382" y="1323439"/>
                </a:cubicBezTo>
                <a:cubicBezTo>
                  <a:pt x="920954" y="1353772"/>
                  <a:pt x="643644" y="1286396"/>
                  <a:pt x="538653" y="1323439"/>
                </a:cubicBezTo>
                <a:cubicBezTo>
                  <a:pt x="433662" y="1360482"/>
                  <a:pt x="224189" y="1281522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77556" h="1323439" stroke="0" extrusionOk="0">
                <a:moveTo>
                  <a:pt x="0" y="0"/>
                </a:moveTo>
                <a:cubicBezTo>
                  <a:pt x="179819" y="-49984"/>
                  <a:pt x="394239" y="30341"/>
                  <a:pt x="688279" y="0"/>
                </a:cubicBezTo>
                <a:cubicBezTo>
                  <a:pt x="982319" y="-30341"/>
                  <a:pt x="967112" y="34290"/>
                  <a:pt x="1197007" y="0"/>
                </a:cubicBezTo>
                <a:cubicBezTo>
                  <a:pt x="1426902" y="-34290"/>
                  <a:pt x="1706571" y="5695"/>
                  <a:pt x="1885287" y="0"/>
                </a:cubicBezTo>
                <a:cubicBezTo>
                  <a:pt x="2064003" y="-5695"/>
                  <a:pt x="2174017" y="24192"/>
                  <a:pt x="2304239" y="0"/>
                </a:cubicBezTo>
                <a:cubicBezTo>
                  <a:pt x="2434461" y="-24192"/>
                  <a:pt x="2736638" y="21641"/>
                  <a:pt x="3082294" y="0"/>
                </a:cubicBezTo>
                <a:cubicBezTo>
                  <a:pt x="3427951" y="-21641"/>
                  <a:pt x="3489240" y="53422"/>
                  <a:pt x="3860349" y="0"/>
                </a:cubicBezTo>
                <a:cubicBezTo>
                  <a:pt x="4231458" y="-53422"/>
                  <a:pt x="4353914" y="42746"/>
                  <a:pt x="4548628" y="0"/>
                </a:cubicBezTo>
                <a:cubicBezTo>
                  <a:pt x="4743342" y="-42746"/>
                  <a:pt x="5081364" y="41501"/>
                  <a:pt x="5326683" y="0"/>
                </a:cubicBezTo>
                <a:cubicBezTo>
                  <a:pt x="5572002" y="-41501"/>
                  <a:pt x="5921396" y="25242"/>
                  <a:pt x="6104738" y="0"/>
                </a:cubicBezTo>
                <a:cubicBezTo>
                  <a:pt x="6288080" y="-25242"/>
                  <a:pt x="6399480" y="53812"/>
                  <a:pt x="6613466" y="0"/>
                </a:cubicBezTo>
                <a:cubicBezTo>
                  <a:pt x="6827452" y="-53812"/>
                  <a:pt x="6968278" y="3989"/>
                  <a:pt x="7122194" y="0"/>
                </a:cubicBezTo>
                <a:cubicBezTo>
                  <a:pt x="7276110" y="-3989"/>
                  <a:pt x="7468794" y="8762"/>
                  <a:pt x="7630923" y="0"/>
                </a:cubicBezTo>
                <a:cubicBezTo>
                  <a:pt x="7793052" y="-8762"/>
                  <a:pt x="7894462" y="22231"/>
                  <a:pt x="8049875" y="0"/>
                </a:cubicBezTo>
                <a:cubicBezTo>
                  <a:pt x="8205288" y="-22231"/>
                  <a:pt x="8522720" y="33263"/>
                  <a:pt x="8977556" y="0"/>
                </a:cubicBezTo>
                <a:cubicBezTo>
                  <a:pt x="8978587" y="190172"/>
                  <a:pt x="8958800" y="326739"/>
                  <a:pt x="8977556" y="441146"/>
                </a:cubicBezTo>
                <a:cubicBezTo>
                  <a:pt x="8996312" y="555553"/>
                  <a:pt x="8967993" y="711422"/>
                  <a:pt x="8977556" y="869058"/>
                </a:cubicBezTo>
                <a:cubicBezTo>
                  <a:pt x="8987119" y="1026694"/>
                  <a:pt x="8972103" y="1199862"/>
                  <a:pt x="8977556" y="1323439"/>
                </a:cubicBezTo>
                <a:cubicBezTo>
                  <a:pt x="8850975" y="1342048"/>
                  <a:pt x="8619309" y="1276684"/>
                  <a:pt x="8379052" y="1323439"/>
                </a:cubicBezTo>
                <a:cubicBezTo>
                  <a:pt x="8138795" y="1370194"/>
                  <a:pt x="8174936" y="1310141"/>
                  <a:pt x="8049875" y="1323439"/>
                </a:cubicBezTo>
                <a:cubicBezTo>
                  <a:pt x="7924814" y="1336737"/>
                  <a:pt x="7808302" y="1287015"/>
                  <a:pt x="7720698" y="1323439"/>
                </a:cubicBezTo>
                <a:cubicBezTo>
                  <a:pt x="7633094" y="1359863"/>
                  <a:pt x="7238950" y="1318719"/>
                  <a:pt x="6942643" y="1323439"/>
                </a:cubicBezTo>
                <a:cubicBezTo>
                  <a:pt x="6646336" y="1328159"/>
                  <a:pt x="6574627" y="1251306"/>
                  <a:pt x="6254364" y="1323439"/>
                </a:cubicBezTo>
                <a:cubicBezTo>
                  <a:pt x="5934101" y="1395572"/>
                  <a:pt x="5879163" y="1271839"/>
                  <a:pt x="5655860" y="1323439"/>
                </a:cubicBezTo>
                <a:cubicBezTo>
                  <a:pt x="5432557" y="1375039"/>
                  <a:pt x="5094793" y="1268009"/>
                  <a:pt x="4877805" y="1323439"/>
                </a:cubicBezTo>
                <a:cubicBezTo>
                  <a:pt x="4660818" y="1378869"/>
                  <a:pt x="4464990" y="1289482"/>
                  <a:pt x="4099751" y="1323439"/>
                </a:cubicBezTo>
                <a:cubicBezTo>
                  <a:pt x="3734512" y="1357396"/>
                  <a:pt x="3768563" y="1283049"/>
                  <a:pt x="3591022" y="1323439"/>
                </a:cubicBezTo>
                <a:cubicBezTo>
                  <a:pt x="3413481" y="1363829"/>
                  <a:pt x="3102591" y="1250057"/>
                  <a:pt x="2902743" y="1323439"/>
                </a:cubicBezTo>
                <a:cubicBezTo>
                  <a:pt x="2702895" y="1396821"/>
                  <a:pt x="2348092" y="1278894"/>
                  <a:pt x="2124688" y="1323439"/>
                </a:cubicBezTo>
                <a:cubicBezTo>
                  <a:pt x="1901284" y="1367984"/>
                  <a:pt x="1768540" y="1286221"/>
                  <a:pt x="1615960" y="1323439"/>
                </a:cubicBezTo>
                <a:cubicBezTo>
                  <a:pt x="1463380" y="1360657"/>
                  <a:pt x="1279469" y="1253207"/>
                  <a:pt x="1017456" y="1323439"/>
                </a:cubicBezTo>
                <a:cubicBezTo>
                  <a:pt x="755443" y="1393671"/>
                  <a:pt x="620257" y="1272869"/>
                  <a:pt x="508728" y="1323439"/>
                </a:cubicBezTo>
                <a:cubicBezTo>
                  <a:pt x="397199" y="1374009"/>
                  <a:pt x="194540" y="1274122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tròn có bán kính là 0,5 cm. Vậy chu vi của hình tròn đó là:</a:t>
            </a:r>
          </a:p>
        </p:txBody>
      </p:sp>
      <p:grpSp>
        <p:nvGrpSpPr>
          <p:cNvPr id="22" name="组合 38">
            <a:extLst>
              <a:ext uri="{FF2B5EF4-FFF2-40B4-BE49-F238E27FC236}">
                <a16:creationId xmlns:a16="http://schemas.microsoft.com/office/drawing/2014/main" id="{3B254098-C00D-4EF1-A667-B33D0C7B4A0B}"/>
              </a:ext>
            </a:extLst>
          </p:cNvPr>
          <p:cNvGrpSpPr/>
          <p:nvPr/>
        </p:nvGrpSpPr>
        <p:grpSpPr>
          <a:xfrm>
            <a:off x="1703512" y="2672317"/>
            <a:ext cx="3242304" cy="892976"/>
            <a:chOff x="1384299" y="984716"/>
            <a:chExt cx="3008160" cy="558403"/>
          </a:xfrm>
        </p:grpSpPr>
        <p:sp>
          <p:nvSpPr>
            <p:cNvPr id="23" name="任意多边形 10">
              <a:extLst>
                <a:ext uri="{FF2B5EF4-FFF2-40B4-BE49-F238E27FC236}">
                  <a16:creationId xmlns:a16="http://schemas.microsoft.com/office/drawing/2014/main" id="{4941846C-80D6-46C3-8603-7509EDF157B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49831CA-09A8-4D1E-AF2D-C46B08BF65F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9D1D59EB-39FD-40DB-8BED-ABC7FFB379E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9">
            <a:extLst>
              <a:ext uri="{FF2B5EF4-FFF2-40B4-BE49-F238E27FC236}">
                <a16:creationId xmlns:a16="http://schemas.microsoft.com/office/drawing/2014/main" id="{9A656AD1-23FC-44AC-87C9-43685DB9688E}"/>
              </a:ext>
            </a:extLst>
          </p:cNvPr>
          <p:cNvGrpSpPr/>
          <p:nvPr/>
        </p:nvGrpSpPr>
        <p:grpSpPr>
          <a:xfrm>
            <a:off x="1723787" y="4316529"/>
            <a:ext cx="3242304" cy="894881"/>
            <a:chOff x="1384299" y="1757431"/>
            <a:chExt cx="3008160" cy="559594"/>
          </a:xfrm>
        </p:grpSpPr>
        <p:sp>
          <p:nvSpPr>
            <p:cNvPr id="27" name="任意多边形 13">
              <a:extLst>
                <a:ext uri="{FF2B5EF4-FFF2-40B4-BE49-F238E27FC236}">
                  <a16:creationId xmlns:a16="http://schemas.microsoft.com/office/drawing/2014/main" id="{27E4AD21-58E8-43FC-BB43-30F3A76F683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en-US" altLang="zh-CN" sz="40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763D5A72-C6EE-42CF-9A7F-42F836590F0D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BB7C56F-7563-4A05-8C97-53599BED2C1F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40">
            <a:extLst>
              <a:ext uri="{FF2B5EF4-FFF2-40B4-BE49-F238E27FC236}">
                <a16:creationId xmlns:a16="http://schemas.microsoft.com/office/drawing/2014/main" id="{D1358B6A-CA10-4F94-9E69-94A617D2F46D}"/>
              </a:ext>
            </a:extLst>
          </p:cNvPr>
          <p:cNvGrpSpPr/>
          <p:nvPr/>
        </p:nvGrpSpPr>
        <p:grpSpPr>
          <a:xfrm>
            <a:off x="6500631" y="2692967"/>
            <a:ext cx="3242303" cy="894879"/>
            <a:chOff x="4751539" y="984715"/>
            <a:chExt cx="3008159" cy="559593"/>
          </a:xfrm>
        </p:grpSpPr>
        <p:sp>
          <p:nvSpPr>
            <p:cNvPr id="31" name="任意多边形 16">
              <a:extLst>
                <a:ext uri="{FF2B5EF4-FFF2-40B4-BE49-F238E27FC236}">
                  <a16:creationId xmlns:a16="http://schemas.microsoft.com/office/drawing/2014/main" id="{45C03A37-2924-4079-B12A-88141CCAA2CA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6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9199127C-3FC6-4F60-91C6-F733641BD81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E9194D7E-E9E5-40F9-B230-BD9C906101BE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41">
            <a:extLst>
              <a:ext uri="{FF2B5EF4-FFF2-40B4-BE49-F238E27FC236}">
                <a16:creationId xmlns:a16="http://schemas.microsoft.com/office/drawing/2014/main" id="{3991AA4D-FA84-4133-BD36-BB5F1BA93636}"/>
              </a:ext>
            </a:extLst>
          </p:cNvPr>
          <p:cNvGrpSpPr/>
          <p:nvPr/>
        </p:nvGrpSpPr>
        <p:grpSpPr>
          <a:xfrm>
            <a:off x="6520906" y="4337894"/>
            <a:ext cx="3242303" cy="894882"/>
            <a:chOff x="4751539" y="1757430"/>
            <a:chExt cx="3008159" cy="559595"/>
          </a:xfrm>
        </p:grpSpPr>
        <p:sp>
          <p:nvSpPr>
            <p:cNvPr id="35" name="任意多边形 19">
              <a:extLst>
                <a:ext uri="{FF2B5EF4-FFF2-40B4-BE49-F238E27FC236}">
                  <a16:creationId xmlns:a16="http://schemas.microsoft.com/office/drawing/2014/main" id="{A0641F0F-081E-4545-BE66-011263AF286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AE63CA2F-8004-4D28-B74A-84B1C8D2952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5E3231AE-AFD5-4424-89D3-2C2112C1AE80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F8298F2-D997-46EB-A52A-3A7BE0DE5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331766" y="2415883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05BFCCB-81EF-4CB4-82D7-C623DF9B1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80422" y="2426675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050353B-CD71-4B53-847C-D5114E59C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17537" y="4043474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BE9CF016-21FE-4401-90C6-9AEFE60B95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4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id="{3D693EE6-401C-4A96-A316-7795152AB36D}"/>
              </a:ext>
            </a:extLst>
          </p:cNvPr>
          <p:cNvGrpSpPr/>
          <p:nvPr/>
        </p:nvGrpSpPr>
        <p:grpSpPr>
          <a:xfrm>
            <a:off x="1559496" y="2585261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id="{1BFA219F-8611-4B6A-8E27-ECA29DC89CBE}"/>
              </a:ext>
            </a:extLst>
          </p:cNvPr>
          <p:cNvGrpSpPr/>
          <p:nvPr/>
        </p:nvGrpSpPr>
        <p:grpSpPr>
          <a:xfrm>
            <a:off x="1585933" y="4227384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id="{872347CE-99E3-459A-80C2-AF376BB718CC}"/>
              </a:ext>
            </a:extLst>
          </p:cNvPr>
          <p:cNvGrpSpPr/>
          <p:nvPr/>
        </p:nvGrpSpPr>
        <p:grpSpPr>
          <a:xfrm>
            <a:off x="6312024" y="2598739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3,14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id="{13D5F60A-E1ED-4825-96FB-B043FA924637}"/>
              </a:ext>
            </a:extLst>
          </p:cNvPr>
          <p:cNvGrpSpPr/>
          <p:nvPr/>
        </p:nvGrpSpPr>
        <p:grpSpPr>
          <a:xfrm>
            <a:off x="6338461" y="4241815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238852" y="648444"/>
            <a:ext cx="8969716" cy="1323439"/>
          </a:xfrm>
          <a:custGeom>
            <a:avLst/>
            <a:gdLst>
              <a:gd name="connsiteX0" fmla="*/ 0 w 8969716"/>
              <a:gd name="connsiteY0" fmla="*/ 0 h 1323439"/>
              <a:gd name="connsiteX1" fmla="*/ 418587 w 8969716"/>
              <a:gd name="connsiteY1" fmla="*/ 0 h 1323439"/>
              <a:gd name="connsiteX2" fmla="*/ 837173 w 8969716"/>
              <a:gd name="connsiteY2" fmla="*/ 0 h 1323439"/>
              <a:gd name="connsiteX3" fmla="*/ 1614549 w 8969716"/>
              <a:gd name="connsiteY3" fmla="*/ 0 h 1323439"/>
              <a:gd name="connsiteX4" fmla="*/ 2391924 w 8969716"/>
              <a:gd name="connsiteY4" fmla="*/ 0 h 1323439"/>
              <a:gd name="connsiteX5" fmla="*/ 2900208 w 8969716"/>
              <a:gd name="connsiteY5" fmla="*/ 0 h 1323439"/>
              <a:gd name="connsiteX6" fmla="*/ 3677584 w 8969716"/>
              <a:gd name="connsiteY6" fmla="*/ 0 h 1323439"/>
              <a:gd name="connsiteX7" fmla="*/ 4454959 w 8969716"/>
              <a:gd name="connsiteY7" fmla="*/ 0 h 1323439"/>
              <a:gd name="connsiteX8" fmla="*/ 5142637 w 8969716"/>
              <a:gd name="connsiteY8" fmla="*/ 0 h 1323439"/>
              <a:gd name="connsiteX9" fmla="*/ 5650921 w 8969716"/>
              <a:gd name="connsiteY9" fmla="*/ 0 h 1323439"/>
              <a:gd name="connsiteX10" fmla="*/ 6069508 w 8969716"/>
              <a:gd name="connsiteY10" fmla="*/ 0 h 1323439"/>
              <a:gd name="connsiteX11" fmla="*/ 6488095 w 8969716"/>
              <a:gd name="connsiteY11" fmla="*/ 0 h 1323439"/>
              <a:gd name="connsiteX12" fmla="*/ 6996378 w 8969716"/>
              <a:gd name="connsiteY12" fmla="*/ 0 h 1323439"/>
              <a:gd name="connsiteX13" fmla="*/ 7594360 w 8969716"/>
              <a:gd name="connsiteY13" fmla="*/ 0 h 1323439"/>
              <a:gd name="connsiteX14" fmla="*/ 8371735 w 8969716"/>
              <a:gd name="connsiteY14" fmla="*/ 0 h 1323439"/>
              <a:gd name="connsiteX15" fmla="*/ 8969716 w 8969716"/>
              <a:gd name="connsiteY15" fmla="*/ 0 h 1323439"/>
              <a:gd name="connsiteX16" fmla="*/ 8969716 w 8969716"/>
              <a:gd name="connsiteY16" fmla="*/ 401443 h 1323439"/>
              <a:gd name="connsiteX17" fmla="*/ 8969716 w 8969716"/>
              <a:gd name="connsiteY17" fmla="*/ 829355 h 1323439"/>
              <a:gd name="connsiteX18" fmla="*/ 8969716 w 8969716"/>
              <a:gd name="connsiteY18" fmla="*/ 1323439 h 1323439"/>
              <a:gd name="connsiteX19" fmla="*/ 8282038 w 8969716"/>
              <a:gd name="connsiteY19" fmla="*/ 1323439 h 1323439"/>
              <a:gd name="connsiteX20" fmla="*/ 7504662 w 8969716"/>
              <a:gd name="connsiteY20" fmla="*/ 1323439 h 1323439"/>
              <a:gd name="connsiteX21" fmla="*/ 6906681 w 8969716"/>
              <a:gd name="connsiteY21" fmla="*/ 1323439 h 1323439"/>
              <a:gd name="connsiteX22" fmla="*/ 6219003 w 8969716"/>
              <a:gd name="connsiteY22" fmla="*/ 1323439 h 1323439"/>
              <a:gd name="connsiteX23" fmla="*/ 5621022 w 8969716"/>
              <a:gd name="connsiteY23" fmla="*/ 1323439 h 1323439"/>
              <a:gd name="connsiteX24" fmla="*/ 4843647 w 8969716"/>
              <a:gd name="connsiteY24" fmla="*/ 1323439 h 1323439"/>
              <a:gd name="connsiteX25" fmla="*/ 4514757 w 8969716"/>
              <a:gd name="connsiteY25" fmla="*/ 1323439 h 1323439"/>
              <a:gd name="connsiteX26" fmla="*/ 4096170 w 8969716"/>
              <a:gd name="connsiteY26" fmla="*/ 1323439 h 1323439"/>
              <a:gd name="connsiteX27" fmla="*/ 3408492 w 8969716"/>
              <a:gd name="connsiteY27" fmla="*/ 1323439 h 1323439"/>
              <a:gd name="connsiteX28" fmla="*/ 2720814 w 8969716"/>
              <a:gd name="connsiteY28" fmla="*/ 1323439 h 1323439"/>
              <a:gd name="connsiteX29" fmla="*/ 2391924 w 8969716"/>
              <a:gd name="connsiteY29" fmla="*/ 1323439 h 1323439"/>
              <a:gd name="connsiteX30" fmla="*/ 1973338 w 8969716"/>
              <a:gd name="connsiteY30" fmla="*/ 1323439 h 1323439"/>
              <a:gd name="connsiteX31" fmla="*/ 1465054 w 8969716"/>
              <a:gd name="connsiteY31" fmla="*/ 1323439 h 1323439"/>
              <a:gd name="connsiteX32" fmla="*/ 1046467 w 8969716"/>
              <a:gd name="connsiteY32" fmla="*/ 1323439 h 1323439"/>
              <a:gd name="connsiteX33" fmla="*/ 538183 w 8969716"/>
              <a:gd name="connsiteY33" fmla="*/ 1323439 h 1323439"/>
              <a:gd name="connsiteX34" fmla="*/ 0 w 8969716"/>
              <a:gd name="connsiteY34" fmla="*/ 1323439 h 1323439"/>
              <a:gd name="connsiteX35" fmla="*/ 0 w 8969716"/>
              <a:gd name="connsiteY35" fmla="*/ 882293 h 1323439"/>
              <a:gd name="connsiteX36" fmla="*/ 0 w 8969716"/>
              <a:gd name="connsiteY36" fmla="*/ 414678 h 1323439"/>
              <a:gd name="connsiteX37" fmla="*/ 0 w 896971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69716" h="1323439" fill="none" extrusionOk="0">
                <a:moveTo>
                  <a:pt x="0" y="0"/>
                </a:moveTo>
                <a:cubicBezTo>
                  <a:pt x="91358" y="-1525"/>
                  <a:pt x="308904" y="39887"/>
                  <a:pt x="418587" y="0"/>
                </a:cubicBezTo>
                <a:cubicBezTo>
                  <a:pt x="528270" y="-39887"/>
                  <a:pt x="689908" y="36836"/>
                  <a:pt x="837173" y="0"/>
                </a:cubicBezTo>
                <a:cubicBezTo>
                  <a:pt x="984438" y="-36836"/>
                  <a:pt x="1413227" y="56978"/>
                  <a:pt x="1614549" y="0"/>
                </a:cubicBezTo>
                <a:cubicBezTo>
                  <a:pt x="1815871" y="-56978"/>
                  <a:pt x="2055953" y="81874"/>
                  <a:pt x="2391924" y="0"/>
                </a:cubicBezTo>
                <a:cubicBezTo>
                  <a:pt x="2727896" y="-81874"/>
                  <a:pt x="2744822" y="4149"/>
                  <a:pt x="2900208" y="0"/>
                </a:cubicBezTo>
                <a:cubicBezTo>
                  <a:pt x="3055594" y="-4149"/>
                  <a:pt x="3429359" y="78170"/>
                  <a:pt x="3677584" y="0"/>
                </a:cubicBezTo>
                <a:cubicBezTo>
                  <a:pt x="3925809" y="-78170"/>
                  <a:pt x="4171860" y="6640"/>
                  <a:pt x="4454959" y="0"/>
                </a:cubicBezTo>
                <a:cubicBezTo>
                  <a:pt x="4738058" y="-6640"/>
                  <a:pt x="4857824" y="55698"/>
                  <a:pt x="5142637" y="0"/>
                </a:cubicBezTo>
                <a:cubicBezTo>
                  <a:pt x="5427450" y="-55698"/>
                  <a:pt x="5529288" y="33818"/>
                  <a:pt x="5650921" y="0"/>
                </a:cubicBezTo>
                <a:cubicBezTo>
                  <a:pt x="5772554" y="-33818"/>
                  <a:pt x="5899312" y="49502"/>
                  <a:pt x="6069508" y="0"/>
                </a:cubicBezTo>
                <a:cubicBezTo>
                  <a:pt x="6239704" y="-49502"/>
                  <a:pt x="6349593" y="5357"/>
                  <a:pt x="6488095" y="0"/>
                </a:cubicBezTo>
                <a:cubicBezTo>
                  <a:pt x="6626597" y="-5357"/>
                  <a:pt x="6847881" y="36325"/>
                  <a:pt x="6996378" y="0"/>
                </a:cubicBezTo>
                <a:cubicBezTo>
                  <a:pt x="7144875" y="-36325"/>
                  <a:pt x="7406244" y="34268"/>
                  <a:pt x="7594360" y="0"/>
                </a:cubicBezTo>
                <a:cubicBezTo>
                  <a:pt x="7782476" y="-34268"/>
                  <a:pt x="8099459" y="56591"/>
                  <a:pt x="8371735" y="0"/>
                </a:cubicBezTo>
                <a:cubicBezTo>
                  <a:pt x="8644012" y="-56591"/>
                  <a:pt x="8808084" y="48154"/>
                  <a:pt x="8969716" y="0"/>
                </a:cubicBezTo>
                <a:cubicBezTo>
                  <a:pt x="9013640" y="133443"/>
                  <a:pt x="8937617" y="216820"/>
                  <a:pt x="8969716" y="401443"/>
                </a:cubicBezTo>
                <a:cubicBezTo>
                  <a:pt x="9001815" y="586066"/>
                  <a:pt x="8938253" y="694942"/>
                  <a:pt x="8969716" y="829355"/>
                </a:cubicBezTo>
                <a:cubicBezTo>
                  <a:pt x="9001179" y="963768"/>
                  <a:pt x="8944848" y="1090778"/>
                  <a:pt x="8969716" y="1323439"/>
                </a:cubicBezTo>
                <a:cubicBezTo>
                  <a:pt x="8650096" y="1340356"/>
                  <a:pt x="8452527" y="1302350"/>
                  <a:pt x="8282038" y="1323439"/>
                </a:cubicBezTo>
                <a:cubicBezTo>
                  <a:pt x="8111549" y="1344528"/>
                  <a:pt x="7688324" y="1268024"/>
                  <a:pt x="7504662" y="1323439"/>
                </a:cubicBezTo>
                <a:cubicBezTo>
                  <a:pt x="7321000" y="1378854"/>
                  <a:pt x="7067122" y="1297629"/>
                  <a:pt x="6906681" y="1323439"/>
                </a:cubicBezTo>
                <a:cubicBezTo>
                  <a:pt x="6746240" y="1349249"/>
                  <a:pt x="6507312" y="1269647"/>
                  <a:pt x="6219003" y="1323439"/>
                </a:cubicBezTo>
                <a:cubicBezTo>
                  <a:pt x="5930694" y="1377231"/>
                  <a:pt x="5896429" y="1294545"/>
                  <a:pt x="5621022" y="1323439"/>
                </a:cubicBezTo>
                <a:cubicBezTo>
                  <a:pt x="5345615" y="1352333"/>
                  <a:pt x="5138839" y="1293042"/>
                  <a:pt x="4843647" y="1323439"/>
                </a:cubicBezTo>
                <a:cubicBezTo>
                  <a:pt x="4548455" y="1353836"/>
                  <a:pt x="4585475" y="1287070"/>
                  <a:pt x="4514757" y="1323439"/>
                </a:cubicBezTo>
                <a:cubicBezTo>
                  <a:pt x="4444039" y="1359808"/>
                  <a:pt x="4280964" y="1282130"/>
                  <a:pt x="4096170" y="1323439"/>
                </a:cubicBezTo>
                <a:cubicBezTo>
                  <a:pt x="3911376" y="1364748"/>
                  <a:pt x="3622922" y="1301448"/>
                  <a:pt x="3408492" y="1323439"/>
                </a:cubicBezTo>
                <a:cubicBezTo>
                  <a:pt x="3194062" y="1345430"/>
                  <a:pt x="3050489" y="1261937"/>
                  <a:pt x="2720814" y="1323439"/>
                </a:cubicBezTo>
                <a:cubicBezTo>
                  <a:pt x="2391139" y="1384941"/>
                  <a:pt x="2497720" y="1284623"/>
                  <a:pt x="2391924" y="1323439"/>
                </a:cubicBezTo>
                <a:cubicBezTo>
                  <a:pt x="2286128" y="1362255"/>
                  <a:pt x="2098995" y="1292564"/>
                  <a:pt x="1973338" y="1323439"/>
                </a:cubicBezTo>
                <a:cubicBezTo>
                  <a:pt x="1847681" y="1354314"/>
                  <a:pt x="1598467" y="1289053"/>
                  <a:pt x="1465054" y="1323439"/>
                </a:cubicBezTo>
                <a:cubicBezTo>
                  <a:pt x="1331641" y="1357825"/>
                  <a:pt x="1212813" y="1289746"/>
                  <a:pt x="1046467" y="1323439"/>
                </a:cubicBezTo>
                <a:cubicBezTo>
                  <a:pt x="880121" y="1357132"/>
                  <a:pt x="719430" y="1296114"/>
                  <a:pt x="538183" y="1323439"/>
                </a:cubicBezTo>
                <a:cubicBezTo>
                  <a:pt x="356936" y="1350764"/>
                  <a:pt x="209551" y="1300104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69716" h="1323439" stroke="0" extrusionOk="0">
                <a:moveTo>
                  <a:pt x="0" y="0"/>
                </a:moveTo>
                <a:cubicBezTo>
                  <a:pt x="308464" y="-48600"/>
                  <a:pt x="546977" y="78684"/>
                  <a:pt x="687678" y="0"/>
                </a:cubicBezTo>
                <a:cubicBezTo>
                  <a:pt x="828379" y="-78684"/>
                  <a:pt x="1032118" y="14570"/>
                  <a:pt x="1195962" y="0"/>
                </a:cubicBezTo>
                <a:cubicBezTo>
                  <a:pt x="1359806" y="-14570"/>
                  <a:pt x="1655320" y="30282"/>
                  <a:pt x="1883640" y="0"/>
                </a:cubicBezTo>
                <a:cubicBezTo>
                  <a:pt x="2111960" y="-30282"/>
                  <a:pt x="2148542" y="4136"/>
                  <a:pt x="2302227" y="0"/>
                </a:cubicBezTo>
                <a:cubicBezTo>
                  <a:pt x="2455912" y="-4136"/>
                  <a:pt x="2922778" y="55195"/>
                  <a:pt x="3079602" y="0"/>
                </a:cubicBezTo>
                <a:cubicBezTo>
                  <a:pt x="3236426" y="-55195"/>
                  <a:pt x="3518552" y="5755"/>
                  <a:pt x="3856978" y="0"/>
                </a:cubicBezTo>
                <a:cubicBezTo>
                  <a:pt x="4195404" y="-5755"/>
                  <a:pt x="4313704" y="13906"/>
                  <a:pt x="4544656" y="0"/>
                </a:cubicBezTo>
                <a:cubicBezTo>
                  <a:pt x="4775608" y="-13906"/>
                  <a:pt x="4989695" y="36070"/>
                  <a:pt x="5322031" y="0"/>
                </a:cubicBezTo>
                <a:cubicBezTo>
                  <a:pt x="5654367" y="-36070"/>
                  <a:pt x="5854503" y="39725"/>
                  <a:pt x="6099407" y="0"/>
                </a:cubicBezTo>
                <a:cubicBezTo>
                  <a:pt x="6344311" y="-39725"/>
                  <a:pt x="6364917" y="15830"/>
                  <a:pt x="6607691" y="0"/>
                </a:cubicBezTo>
                <a:cubicBezTo>
                  <a:pt x="6850465" y="-15830"/>
                  <a:pt x="6923931" y="52386"/>
                  <a:pt x="7115975" y="0"/>
                </a:cubicBezTo>
                <a:cubicBezTo>
                  <a:pt x="7308019" y="-52386"/>
                  <a:pt x="7377234" y="47286"/>
                  <a:pt x="7624259" y="0"/>
                </a:cubicBezTo>
                <a:cubicBezTo>
                  <a:pt x="7871284" y="-47286"/>
                  <a:pt x="7879662" y="1835"/>
                  <a:pt x="8042845" y="0"/>
                </a:cubicBezTo>
                <a:cubicBezTo>
                  <a:pt x="8206028" y="-1835"/>
                  <a:pt x="8548538" y="84628"/>
                  <a:pt x="8969716" y="0"/>
                </a:cubicBezTo>
                <a:cubicBezTo>
                  <a:pt x="8970747" y="190172"/>
                  <a:pt x="8950960" y="326739"/>
                  <a:pt x="8969716" y="441146"/>
                </a:cubicBezTo>
                <a:cubicBezTo>
                  <a:pt x="8988472" y="555553"/>
                  <a:pt x="8960153" y="711422"/>
                  <a:pt x="8969716" y="869058"/>
                </a:cubicBezTo>
                <a:cubicBezTo>
                  <a:pt x="8979279" y="1026694"/>
                  <a:pt x="8964263" y="1199862"/>
                  <a:pt x="8969716" y="1323439"/>
                </a:cubicBezTo>
                <a:cubicBezTo>
                  <a:pt x="8707536" y="1377930"/>
                  <a:pt x="8625220" y="1316350"/>
                  <a:pt x="8371735" y="1323439"/>
                </a:cubicBezTo>
                <a:cubicBezTo>
                  <a:pt x="8118250" y="1330528"/>
                  <a:pt x="8148842" y="1315964"/>
                  <a:pt x="8042845" y="1323439"/>
                </a:cubicBezTo>
                <a:cubicBezTo>
                  <a:pt x="7936848" y="1330914"/>
                  <a:pt x="7875543" y="1292778"/>
                  <a:pt x="7713956" y="1323439"/>
                </a:cubicBezTo>
                <a:cubicBezTo>
                  <a:pt x="7552369" y="1354100"/>
                  <a:pt x="7178160" y="1302791"/>
                  <a:pt x="6936580" y="1323439"/>
                </a:cubicBezTo>
                <a:cubicBezTo>
                  <a:pt x="6695000" y="1344087"/>
                  <a:pt x="6540207" y="1320968"/>
                  <a:pt x="6248902" y="1323439"/>
                </a:cubicBezTo>
                <a:cubicBezTo>
                  <a:pt x="5957597" y="1325910"/>
                  <a:pt x="5793586" y="1269907"/>
                  <a:pt x="5650921" y="1323439"/>
                </a:cubicBezTo>
                <a:cubicBezTo>
                  <a:pt x="5508256" y="1376971"/>
                  <a:pt x="5052502" y="1265280"/>
                  <a:pt x="4873546" y="1323439"/>
                </a:cubicBezTo>
                <a:cubicBezTo>
                  <a:pt x="4694590" y="1381598"/>
                  <a:pt x="4474706" y="1295481"/>
                  <a:pt x="4096170" y="1323439"/>
                </a:cubicBezTo>
                <a:cubicBezTo>
                  <a:pt x="3717634" y="1351397"/>
                  <a:pt x="3822138" y="1273530"/>
                  <a:pt x="3587886" y="1323439"/>
                </a:cubicBezTo>
                <a:cubicBezTo>
                  <a:pt x="3353634" y="1373348"/>
                  <a:pt x="3137825" y="1255459"/>
                  <a:pt x="2900208" y="1323439"/>
                </a:cubicBezTo>
                <a:cubicBezTo>
                  <a:pt x="2662591" y="1391419"/>
                  <a:pt x="2501065" y="1281374"/>
                  <a:pt x="2122833" y="1323439"/>
                </a:cubicBezTo>
                <a:cubicBezTo>
                  <a:pt x="1744601" y="1365504"/>
                  <a:pt x="1760502" y="1309822"/>
                  <a:pt x="1614549" y="1323439"/>
                </a:cubicBezTo>
                <a:cubicBezTo>
                  <a:pt x="1468596" y="1337056"/>
                  <a:pt x="1291104" y="1270293"/>
                  <a:pt x="1016568" y="1323439"/>
                </a:cubicBezTo>
                <a:cubicBezTo>
                  <a:pt x="742032" y="1376585"/>
                  <a:pt x="702358" y="1309000"/>
                  <a:pt x="508284" y="1323439"/>
                </a:cubicBezTo>
                <a:cubicBezTo>
                  <a:pt x="314210" y="1337878"/>
                  <a:pt x="212760" y="1291841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vi-VN" sz="4000" b="1" dirty="0">
                <a:solidFill>
                  <a:srgbClr val="000000"/>
                </a:solidFill>
                <a:latin typeface="+mj-lt"/>
                <a:cs typeface="+mn-cs"/>
              </a:rPr>
              <a:t> Một miếng bìa hình tròn có đường kính là 2</a:t>
            </a:r>
            <a:r>
              <a:rPr lang="en-US" sz="4000" b="1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+mj-lt"/>
                <a:cs typeface="+mn-cs"/>
              </a:rPr>
              <a:t>cm. Diện tích của miếng bìa đó?</a:t>
            </a:r>
            <a:endParaRPr lang="en-US" sz="40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233314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3999906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263717" y="388992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F043929B-BB26-4605-AB38-BC72AEB6DC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3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CD4022B-5F61-430D-8E43-87AEA4F22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58"/>
            <a:ext cx="12191999" cy="687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50D6B-29B8-42D0-9030-BF3E1118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99" y="59431"/>
            <a:ext cx="4953602" cy="131217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5593014-E029-462F-A120-B1CD015174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68939" y="4430670"/>
            <a:ext cx="1123599" cy="143382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69603FE-7152-4687-9EEF-2DE04A9076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188" y="1682807"/>
            <a:ext cx="967679" cy="1169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D139CA-0F10-4069-BFAA-1E0E00FAB704}"/>
              </a:ext>
            </a:extLst>
          </p:cNvPr>
          <p:cNvSpPr txBox="1"/>
          <p:nvPr/>
        </p:nvSpPr>
        <p:spPr>
          <a:xfrm>
            <a:off x="2071867" y="1903203"/>
            <a:ext cx="3778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2 x 3,14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3E173107-5C2B-4635-A41B-97F99213868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20980" y="1682807"/>
            <a:ext cx="967679" cy="11697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65701C-5179-4A6F-86E4-A0948F0387A9}"/>
              </a:ext>
            </a:extLst>
          </p:cNvPr>
          <p:cNvSpPr txBox="1"/>
          <p:nvPr/>
        </p:nvSpPr>
        <p:spPr>
          <a:xfrm>
            <a:off x="7588659" y="1903203"/>
            <a:ext cx="2920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d x 3,14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ADEB56-5A69-478E-9689-C6E9B5C47D96}"/>
              </a:ext>
            </a:extLst>
          </p:cNvPr>
          <p:cNvSpPr txBox="1"/>
          <p:nvPr/>
        </p:nvSpPr>
        <p:spPr>
          <a:xfrm>
            <a:off x="4027988" y="4941168"/>
            <a:ext cx="367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r x 3,14</a:t>
            </a:r>
          </a:p>
        </p:txBody>
      </p:sp>
    </p:spTree>
    <p:extLst>
      <p:ext uri="{BB962C8B-B14F-4D97-AF65-F5344CB8AC3E}">
        <p14:creationId xmlns:p14="http://schemas.microsoft.com/office/powerpoint/2010/main" val="42150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3867" y="3789040"/>
            <a:ext cx="2845839" cy="3004245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C5C4FFC9-BB0D-44C7-A767-11EA879C2B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302074" y="3717031"/>
            <a:ext cx="2425699" cy="309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1AB40-8F2E-3A79-4DFE-21DED3AA5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1504" y="2636912"/>
            <a:ext cx="9220937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305EE-063A-B300-3194-45A83EA2E7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7608" y="476672"/>
            <a:ext cx="3170195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72DCF6D-E893-7D60-578A-406EF74F0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412776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5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073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410" name="Picture 2" descr="Ngôi Nhà Hoạt Hình Hình ảnh PNG | Vector Và Các Tập Tin PSD | Tải Về Miễn  Phí Trên Pngtree">
            <a:extLst>
              <a:ext uri="{FF2B5EF4-FFF2-40B4-BE49-F238E27FC236}">
                <a16:creationId xmlns:a16="http://schemas.microsoft.com/office/drawing/2014/main" id="{ACB4C4A8-976B-B858-FDDA-E02AF0A3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420888"/>
            <a:ext cx="414908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2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180</Words>
  <Application>Microsoft Office PowerPoint</Application>
  <PresentationFormat>Widescreen</PresentationFormat>
  <Paragraphs>28</Paragraphs>
  <Slides>12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ngoc</cp:lastModifiedBy>
  <cp:revision>54</cp:revision>
  <dcterms:created xsi:type="dcterms:W3CDTF">2013-02-13T14:55:58Z</dcterms:created>
  <dcterms:modified xsi:type="dcterms:W3CDTF">2024-12-11T15:09:42Z</dcterms:modified>
</cp:coreProperties>
</file>