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8" r:id="rId3"/>
    <p:sldId id="259" r:id="rId4"/>
    <p:sldId id="260" r:id="rId6"/>
    <p:sldId id="261" r:id="rId7"/>
    <p:sldId id="283" r:id="rId8"/>
    <p:sldId id="257" r:id="rId9"/>
    <p:sldId id="266" r:id="rId10"/>
    <p:sldId id="280" r:id="rId11"/>
    <p:sldId id="284" r:id="rId12"/>
    <p:sldId id="285" r:id="rId13"/>
    <p:sldId id="286" r:id="rId14"/>
    <p:sldId id="287" r:id="rId15"/>
    <p:sldId id="288" r:id="rId16"/>
    <p:sldId id="27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B1A69-E7F6-47C9-BF95-D412B6304F5B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E99CB5-4B86-463E-91CA-7835BAEE1FF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Gv</a:t>
            </a:r>
            <a:r>
              <a:rPr lang="en-GB" dirty="0"/>
              <a:t> </a:t>
            </a:r>
            <a:r>
              <a:rPr lang="en-GB" dirty="0" err="1"/>
              <a:t>kích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từng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</a:t>
            </a:r>
            <a:r>
              <a:rPr lang="en-GB" baseline="0" dirty="0" err="1"/>
              <a:t>ảnh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</a:t>
            </a:r>
            <a:r>
              <a:rPr lang="en-GB" baseline="0" dirty="0" err="1"/>
              <a:t>đến</a:t>
            </a:r>
            <a:r>
              <a:rPr lang="en-GB" baseline="0" dirty="0"/>
              <a:t> slide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. </a:t>
            </a:r>
            <a:r>
              <a:rPr lang="en-GB" baseline="0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khung</a:t>
            </a:r>
            <a:r>
              <a:rPr lang="en-GB" baseline="0" dirty="0"/>
              <a:t> </a:t>
            </a:r>
            <a:r>
              <a:rPr lang="en-GB" baseline="0" dirty="0" err="1"/>
              <a:t>chữ</a:t>
            </a:r>
            <a:r>
              <a:rPr lang="en-GB" baseline="0" dirty="0"/>
              <a:t> </a:t>
            </a:r>
            <a:r>
              <a:rPr lang="en-GB" baseline="0" dirty="0" err="1"/>
              <a:t>Thử</a:t>
            </a:r>
            <a:r>
              <a:rPr lang="en-GB" baseline="0" dirty="0"/>
              <a:t> </a:t>
            </a:r>
            <a:r>
              <a:rPr lang="en-GB" baseline="0" dirty="0" err="1"/>
              <a:t>tài</a:t>
            </a:r>
            <a:r>
              <a:rPr lang="en-GB" baseline="0" dirty="0"/>
              <a:t> </a:t>
            </a:r>
            <a:r>
              <a:rPr lang="en-GB" baseline="0" dirty="0" err="1"/>
              <a:t>trí</a:t>
            </a:r>
            <a:r>
              <a:rPr lang="en-GB" baseline="0" dirty="0"/>
              <a:t> </a:t>
            </a:r>
            <a:r>
              <a:rPr lang="en-GB" baseline="0" dirty="0" err="1"/>
              <a:t>nhớ</a:t>
            </a:r>
            <a:r>
              <a:rPr lang="en-GB" baseline="0" dirty="0"/>
              <a:t> </a:t>
            </a:r>
            <a:r>
              <a:rPr lang="en-GB" baseline="0" dirty="0" err="1"/>
              <a:t>đến</a:t>
            </a:r>
            <a:r>
              <a:rPr lang="en-GB" baseline="0" dirty="0"/>
              <a:t> </a:t>
            </a:r>
            <a:r>
              <a:rPr lang="en-GB" baseline="0" dirty="0" err="1"/>
              <a:t>đến</a:t>
            </a:r>
            <a:r>
              <a:rPr lang="en-GB" baseline="0" dirty="0"/>
              <a:t> </a:t>
            </a:r>
            <a:r>
              <a:rPr lang="en-GB" baseline="0" dirty="0" err="1"/>
              <a:t>bài</a:t>
            </a:r>
            <a:r>
              <a:rPr lang="en-GB" baseline="0" dirty="0"/>
              <a:t> </a:t>
            </a:r>
            <a:r>
              <a:rPr lang="en-GB" baseline="0" dirty="0" err="1"/>
              <a:t>mới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8A32189-5E7F-4DF5-80C1-10DD1B211E3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</a:t>
            </a:r>
            <a:r>
              <a:rPr lang="en-GB" baseline="0" dirty="0" err="1"/>
              <a:t>ảnh</a:t>
            </a:r>
            <a:r>
              <a:rPr lang="en-GB" baseline="0" dirty="0"/>
              <a:t> </a:t>
            </a:r>
            <a:r>
              <a:rPr lang="en-GB" baseline="0" dirty="0" err="1"/>
              <a:t>trên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trò</a:t>
            </a:r>
            <a:r>
              <a:rPr lang="en-GB" baseline="0" dirty="0"/>
              <a:t> </a:t>
            </a:r>
            <a:r>
              <a:rPr lang="en-GB" baseline="0" dirty="0" err="1"/>
              <a:t>chơi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8A32189-5E7F-4DF5-80C1-10DD1B211E3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</a:t>
            </a:r>
            <a:r>
              <a:rPr lang="en-GB" baseline="0" dirty="0" err="1"/>
              <a:t>ảnh</a:t>
            </a:r>
            <a:r>
              <a:rPr lang="en-GB" baseline="0" dirty="0"/>
              <a:t> </a:t>
            </a:r>
            <a:r>
              <a:rPr lang="en-GB" baseline="0" dirty="0" err="1"/>
              <a:t>trên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trò</a:t>
            </a:r>
            <a:r>
              <a:rPr lang="en-GB" baseline="0" dirty="0"/>
              <a:t> </a:t>
            </a:r>
            <a:r>
              <a:rPr lang="en-GB" baseline="0" dirty="0" err="1"/>
              <a:t>chơi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8A32189-5E7F-4DF5-80C1-10DD1B211E3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Nhấn</a:t>
            </a:r>
            <a:r>
              <a:rPr lang="en-GB" baseline="0" dirty="0"/>
              <a:t> </a:t>
            </a:r>
            <a:r>
              <a:rPr lang="en-GB" baseline="0" dirty="0" err="1"/>
              <a:t>vào</a:t>
            </a:r>
            <a:r>
              <a:rPr lang="en-GB" baseline="0" dirty="0"/>
              <a:t> </a:t>
            </a:r>
            <a:r>
              <a:rPr lang="en-GB" baseline="0" dirty="0" err="1"/>
              <a:t>hình</a:t>
            </a:r>
            <a:r>
              <a:rPr lang="en-GB" baseline="0" dirty="0"/>
              <a:t> </a:t>
            </a:r>
            <a:r>
              <a:rPr lang="en-GB" baseline="0" dirty="0" err="1"/>
              <a:t>ảnh</a:t>
            </a:r>
            <a:r>
              <a:rPr lang="en-GB" baseline="0" dirty="0"/>
              <a:t> </a:t>
            </a:r>
            <a:r>
              <a:rPr lang="en-GB" baseline="0" dirty="0" err="1"/>
              <a:t>trên</a:t>
            </a:r>
            <a:r>
              <a:rPr lang="en-GB" baseline="0" dirty="0"/>
              <a:t> </a:t>
            </a:r>
            <a:r>
              <a:rPr lang="en-GB" baseline="0" dirty="0" err="1"/>
              <a:t>câu</a:t>
            </a:r>
            <a:r>
              <a:rPr lang="en-GB" baseline="0" dirty="0"/>
              <a:t> </a:t>
            </a:r>
            <a:r>
              <a:rPr lang="en-GB" baseline="0" dirty="0" err="1"/>
              <a:t>hỏi</a:t>
            </a:r>
            <a:r>
              <a:rPr lang="en-GB" baseline="0" dirty="0"/>
              <a:t> </a:t>
            </a:r>
            <a:r>
              <a:rPr lang="en-GB" baseline="0" dirty="0" err="1"/>
              <a:t>để</a:t>
            </a:r>
            <a:r>
              <a:rPr lang="en-GB" baseline="0" dirty="0"/>
              <a:t> quay </a:t>
            </a:r>
            <a:r>
              <a:rPr lang="en-GB" baseline="0" dirty="0" err="1"/>
              <a:t>lại</a:t>
            </a:r>
            <a:r>
              <a:rPr lang="en-GB" baseline="0" dirty="0"/>
              <a:t> slide </a:t>
            </a:r>
            <a:r>
              <a:rPr lang="en-GB" baseline="0" dirty="0" err="1"/>
              <a:t>trò</a:t>
            </a:r>
            <a:r>
              <a:rPr lang="en-GB" baseline="0" dirty="0"/>
              <a:t> </a:t>
            </a:r>
            <a:r>
              <a:rPr lang="en-GB" baseline="0" dirty="0" err="1"/>
              <a:t>chơi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8A32189-5E7F-4DF5-80C1-10DD1B211E3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BEE01DE-8780-4724-9C1D-249EA54201D3}" type="datetimeFigureOut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0CA8C2F-7D96-4CE8-A602-27B0938532F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audio" Target="../media/audio1.wav"/><Relationship Id="rId4" Type="http://schemas.openxmlformats.org/officeDocument/2006/relationships/image" Target="../media/image37.png"/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41.png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slide" Target="slide8.xml"/><Relationship Id="rId6" Type="http://schemas.openxmlformats.org/officeDocument/2006/relationships/image" Target="../media/image7.png"/><Relationship Id="rId5" Type="http://schemas.openxmlformats.org/officeDocument/2006/relationships/slide" Target="slide7.xml"/><Relationship Id="rId4" Type="http://schemas.openxmlformats.org/officeDocument/2006/relationships/image" Target="../media/image6.png"/><Relationship Id="rId3" Type="http://schemas.openxmlformats.org/officeDocument/2006/relationships/slide" Target="slide4.xml"/><Relationship Id="rId2" Type="http://schemas.openxmlformats.org/officeDocument/2006/relationships/image" Target="../media/image5.pn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12.xml"/><Relationship Id="rId1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2.xml"/><Relationship Id="rId3" Type="http://schemas.openxmlformats.org/officeDocument/2006/relationships/audio" Target="../media/audio1.wav"/><Relationship Id="rId2" Type="http://schemas.openxmlformats.org/officeDocument/2006/relationships/image" Target="../media/image10.png"/><Relationship Id="rId1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12.xml"/><Relationship Id="rId5" Type="http://schemas.openxmlformats.org/officeDocument/2006/relationships/audio" Target="../media/audio1.wav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12.xml"/><Relationship Id="rId5" Type="http://schemas.openxmlformats.org/officeDocument/2006/relationships/audio" Target="../media/audio1.wav"/><Relationship Id="rId4" Type="http://schemas.openxmlformats.org/officeDocument/2006/relationships/image" Target="../media/image15.png"/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20027" y="744289"/>
            <a:ext cx="5895343" cy="4918641"/>
          </a:xfrm>
          <a:prstGeom prst="rect">
            <a:avLst/>
          </a:prstGeom>
        </p:spPr>
      </p:pic>
      <p:pic>
        <p:nvPicPr>
          <p:cNvPr id="5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9640" y="1512570"/>
            <a:ext cx="4150360" cy="41503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0" y="853472"/>
            <a:ext cx="6425741" cy="44742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198" y="352925"/>
            <a:ext cx="11308665" cy="6128085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/>
          <p:cNvSpPr/>
          <p:nvPr/>
        </p:nvSpPr>
        <p:spPr>
          <a:xfrm>
            <a:off x="657225" y="476250"/>
            <a:ext cx="657225" cy="5524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1124" y="409575"/>
            <a:ext cx="101631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&gt;, &lt;, = ?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171700" y="1228725"/>
            <a:ext cx="3352800" cy="1110369"/>
            <a:chOff x="1066800" y="1304925"/>
            <a:chExt cx="3352800" cy="111036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/>
                <p:cNvSpPr txBox="1"/>
                <p:nvPr/>
              </p:nvSpPr>
              <p:spPr>
                <a:xfrm>
                  <a:off x="1066800" y="1304925"/>
                  <a:ext cx="3352800" cy="11103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den>
                      </m:f>
                    </m:oMath>
                  </a14:m>
                  <a:r>
                    <a:rPr lang="en-US" sz="44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a14:m>
                  <a:endParaRPr lang="en-US" sz="44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6800" y="1304925"/>
                  <a:ext cx="3352800" cy="1110369"/>
                </a:xfrm>
                <a:prstGeom prst="rect">
                  <a:avLst/>
                </a:prstGeom>
                <a:blipFill rotWithShape="1">
                  <a:blip r:embed="rId1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: Rounded Corners 9"/>
            <p:cNvSpPr/>
            <p:nvPr/>
          </p:nvSpPr>
          <p:spPr>
            <a:xfrm>
              <a:off x="1504950" y="1571625"/>
              <a:ext cx="609600" cy="5524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600825" y="1266825"/>
            <a:ext cx="3352800" cy="1110369"/>
            <a:chOff x="1066800" y="1304925"/>
            <a:chExt cx="3352800" cy="1110369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7" name="TextBox 16"/>
                <p:cNvSpPr txBox="1"/>
                <p:nvPr/>
              </p:nvSpPr>
              <p:spPr>
                <a:xfrm>
                  <a:off x="1066800" y="1304925"/>
                  <a:ext cx="3352800" cy="111036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𝟐𝟎</m:t>
                          </m:r>
                        </m:den>
                      </m:f>
                    </m:oMath>
                  </a14:m>
                  <a:r>
                    <a:rPr lang="en-US" sz="44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4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</a14:m>
                  <a:endParaRPr lang="en-US" sz="44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6800" y="1304925"/>
                  <a:ext cx="3352800" cy="1110369"/>
                </a:xfrm>
                <a:prstGeom prst="rect">
                  <a:avLst/>
                </a:prstGeom>
                <a:blipFill rotWithShape="1">
                  <a:blip r:embed="rId2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ectangle: Rounded Corners 17"/>
            <p:cNvSpPr/>
            <p:nvPr/>
          </p:nvSpPr>
          <p:spPr>
            <a:xfrm>
              <a:off x="1790700" y="1571625"/>
              <a:ext cx="609600" cy="5524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19" name="Rectangle: Rounded Corners 18"/>
          <p:cNvSpPr/>
          <p:nvPr/>
        </p:nvSpPr>
        <p:spPr>
          <a:xfrm>
            <a:off x="2600324" y="1476375"/>
            <a:ext cx="657225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  <a:endParaRPr lang="en-US" sz="4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Rectangle: Rounded Corners 19"/>
          <p:cNvSpPr/>
          <p:nvPr/>
        </p:nvSpPr>
        <p:spPr>
          <a:xfrm>
            <a:off x="7267574" y="1514475"/>
            <a:ext cx="657225" cy="5905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  <a:endParaRPr lang="en-US" sz="40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198" y="352925"/>
            <a:ext cx="11308665" cy="6128085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/>
          <p:cNvSpPr/>
          <p:nvPr/>
        </p:nvSpPr>
        <p:spPr>
          <a:xfrm>
            <a:off x="657225" y="476250"/>
            <a:ext cx="657225" cy="5524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1124" y="409575"/>
            <a:ext cx="100298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Lượng nước đang có trong các bình A, B, C, D được ghi ở mỗi bình (như hình vẽ). Hỏi bình nào có lượng nước ít nhất?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19337" y="1919287"/>
            <a:ext cx="7653338" cy="309190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2266950" y="5086350"/>
                <a:ext cx="4086225" cy="901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6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950" y="5086350"/>
                <a:ext cx="4086225" cy="901016"/>
              </a:xfrm>
              <a:prstGeom prst="rect">
                <a:avLst/>
              </a:prstGeom>
              <a:blipFill rotWithShape="1">
                <a:blip r:embed="rId2"/>
                <a:stretch>
                  <a:fillRect b="6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4838700" y="4991100"/>
                <a:ext cx="4086225" cy="924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36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𝟏𝟎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700" y="4991100"/>
                <a:ext cx="4086225" cy="924805"/>
              </a:xfrm>
              <a:prstGeom prst="rect">
                <a:avLst/>
              </a:prstGeom>
              <a:blipFill rotWithShape="1">
                <a:blip r:embed="rId3"/>
                <a:stretch>
                  <a:fillRect b="2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/>
              <p:cNvSpPr txBox="1"/>
              <p:nvPr/>
            </p:nvSpPr>
            <p:spPr>
              <a:xfrm>
                <a:off x="7324725" y="5010150"/>
                <a:ext cx="4086225" cy="927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Ta</m:t>
                    </m:r>
                    <m:r>
                      <a:rPr lang="en-US" sz="3600" b="0" i="0" smtClean="0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3600" b="0" i="0" smtClean="0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c</m:t>
                    </m:r>
                    <m:r>
                      <a:rPr lang="en-US" sz="3600" b="0" i="0" smtClean="0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ó</m:t>
                    </m:r>
                    <m:r>
                      <a:rPr lang="en-US" sz="3600" b="1" i="1" smtClean="0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:</m:t>
                    </m:r>
                    <m:f>
                      <m:fPr>
                        <m:ctrlP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600" b="1" i="1" dirty="0" smtClean="0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</m:oMath>
                </a14:m>
                <a:r>
                  <a:rPr lang="en-US" sz="36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  <m:r>
                      <a:rPr lang="en-US" sz="3600" b="1" i="1" dirty="0" smtClean="0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Cambria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4725" y="5010150"/>
                <a:ext cx="4086225" cy="927626"/>
              </a:xfrm>
              <a:prstGeom prst="rect">
                <a:avLst/>
              </a:prstGeom>
              <a:blipFill rotWithShape="1">
                <a:blip r:embed="rId4"/>
                <a:stretch>
                  <a:fillRect b="57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Oval 30"/>
          <p:cNvSpPr/>
          <p:nvPr/>
        </p:nvSpPr>
        <p:spPr>
          <a:xfrm>
            <a:off x="6543675" y="2371725"/>
            <a:ext cx="1438275" cy="2647950"/>
          </a:xfrm>
          <a:prstGeom prst="ellipse">
            <a:avLst/>
          </a:prstGeom>
          <a:noFill/>
          <a:ln w="381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1" grpId="0"/>
      <p:bldP spid="12" grpId="0"/>
      <p:bldP spid="30" grpId="0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198" y="352925"/>
            <a:ext cx="11308665" cy="6128085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/>
          <p:cNvSpPr/>
          <p:nvPr/>
        </p:nvSpPr>
        <p:spPr>
          <a:xfrm>
            <a:off x="657225" y="476250"/>
            <a:ext cx="657225" cy="5524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4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23974" y="504825"/>
            <a:ext cx="10029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Chọn câu trả lời đúng.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819149" y="1266825"/>
                <a:ext cx="10696576" cy="4412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Mỗi bạn thỏ đen, thỏ nâu, thỏ trắng có cân nặng là một trong ba số đo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kg,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kg, </a:t>
                </a:r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kg. Biết các bạn thỏ ngồi lên cầu thăng bằng như hình vẽ.</a:t>
                </a:r>
                <a:endPara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/>
                <a:r>
                  <a:rPr lang="vi-VN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Thỏ trắng cân nặng là:</a:t>
                </a:r>
                <a:endPara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nn-NO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A.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n-NO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kg</a:t>
                </a:r>
                <a:endParaRPr lang="nn-NO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nn-NO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B.</a:t>
                </a:r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n-NO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kg</a:t>
                </a:r>
                <a:endParaRPr lang="nn-NO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r>
                  <a:rPr lang="nn-NO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C.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nn-NO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kg</a:t>
                </a:r>
                <a:endParaRPr lang="nn-NO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149" y="1266825"/>
                <a:ext cx="10696576" cy="4412683"/>
              </a:xfrm>
              <a:prstGeom prst="rect">
                <a:avLst/>
              </a:prstGeom>
              <a:blipFill rotWithShape="1">
                <a:blip r:embed="rId1"/>
                <a:stretch>
                  <a:fillRect l="-6" b="2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4237" y="2543175"/>
            <a:ext cx="3457575" cy="3695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198" y="352925"/>
            <a:ext cx="11308665" cy="6128085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866775" y="571500"/>
                <a:ext cx="10248900" cy="5828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Ta có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n-NO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𝟑𝟗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n-NO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r>
                  <a:rPr lang="vi-VN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nên </a:t>
                </a:r>
                <a:r>
                  <a:rPr lang="en-US" sz="3200" b="1" dirty="0">
                    <a:solidFill>
                      <a:srgbClr val="002060"/>
                    </a:solidFill>
                    <a:ea typeface="MS Gothic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𝟐𝟏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𝟕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n-NO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&lt;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𝟏𝟑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nn-NO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</a:t>
                </a:r>
                <a:endPara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 latinLnBrk="0">
                  <a:lnSpc>
                    <a:spcPct val="150000"/>
                  </a:lnSpc>
                </a:pPr>
                <a:r>
                  <a:rPr lang="vi-VN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Quan sát hình vẽ ta thấy: </a:t>
                </a:r>
                <a:r>
                  <a:rPr lang="vi-VN" sz="3200" b="1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thỏ nâu nặng hơn thỏ trắng, thỏ đen nhẹ hơn hơn thỏ trắng.</a:t>
                </a:r>
                <a:endParaRPr lang="vi-VN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 latinLnBrk="0">
                  <a:lnSpc>
                    <a:spcPct val="150000"/>
                  </a:lnSpc>
                </a:pPr>
                <a:r>
                  <a:rPr lang="vi-VN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Vậy cân nặng của các bạn thỏ từ nhẹ nhất đến nặng nhất là: </a:t>
                </a:r>
                <a:r>
                  <a:rPr lang="vi-VN" sz="3200" b="1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thỏ đen, thỏ trắng, thỏ nâu</a:t>
                </a:r>
                <a:endParaRPr lang="vi-VN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 latinLnBrk="0">
                  <a:lnSpc>
                    <a:spcPct val="150000"/>
                  </a:lnSpc>
                </a:pPr>
                <a:r>
                  <a:rPr lang="vi-VN" sz="3200" b="1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Vậy cân nặng của thỏ trắng là: </a:t>
                </a:r>
                <a:r>
                  <a:rPr lang="en-US" sz="3200" b="1" dirty="0">
                    <a:solidFill>
                      <a:srgbClr val="002060"/>
                    </a:solidFill>
                    <a:ea typeface="MS Gothic" panose="020B0609070205080204" pitchFamily="49" charset="-128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𝟑𝟕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32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vi-VN" sz="3200" b="1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 kg.</a:t>
                </a:r>
                <a:endParaRPr lang="vi-VN" sz="3200" b="1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  <a:p>
                <a:pPr algn="just" latinLnBrk="0">
                  <a:lnSpc>
                    <a:spcPct val="150000"/>
                  </a:lnSpc>
                </a:pPr>
                <a:r>
                  <a:rPr lang="vi-VN" sz="3200" b="0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Chọn đáp án </a:t>
                </a:r>
                <a:r>
                  <a:rPr lang="vi-VN" sz="3200" b="1" i="0" dirty="0">
                    <a:solidFill>
                      <a:srgbClr val="000000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C.</a:t>
                </a:r>
                <a:endPara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775" y="571500"/>
                <a:ext cx="10248900" cy="5828390"/>
              </a:xfrm>
              <a:prstGeom prst="rect">
                <a:avLst/>
              </a:prstGeom>
              <a:blipFill rotWithShape="1">
                <a:blip r:embed="rId1"/>
                <a:stretch>
                  <a:fillRect b="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9640" y="1512570"/>
            <a:ext cx="4150360" cy="415036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080000" y="744289"/>
            <a:ext cx="6111165" cy="4918641"/>
            <a:chOff x="5080000" y="744289"/>
            <a:chExt cx="6111165" cy="4918641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80000" y="744289"/>
              <a:ext cx="6111165" cy="4918641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r="44961"/>
            <a:stretch>
              <a:fillRect/>
            </a:stretch>
          </p:blipFill>
          <p:spPr>
            <a:xfrm>
              <a:off x="6358237" y="942430"/>
              <a:ext cx="3468152" cy="1140279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5377219" y="2280850"/>
              <a:ext cx="530897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defRPr/>
              </a:pP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Ghi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nhớ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nội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dung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học</a:t>
              </a:r>
              <a:endPara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defRPr/>
              </a:pP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tập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VBT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Toán</a:t>
              </a:r>
              <a:endPara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285750" marR="0" lvl="0" indent="-28575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defRPr/>
              </a:pP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Chuẩn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bị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bài</a:t>
              </a: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en-GB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sau</a:t>
              </a:r>
              <a:endPara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31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6" b="7846"/>
          <a:stretch>
            <a:fillRect/>
          </a:stretch>
        </p:blipFill>
        <p:spPr>
          <a:xfrm>
            <a:off x="806133" y="3418296"/>
            <a:ext cx="2452370" cy="2067560"/>
          </a:xfrm>
          <a:prstGeom prst="rect">
            <a:avLst/>
          </a:prstGeom>
        </p:spPr>
      </p:pic>
      <p:pic>
        <p:nvPicPr>
          <p:cNvPr id="5" name="图片 32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" b="688"/>
          <a:stretch>
            <a:fillRect/>
          </a:stretch>
        </p:blipFill>
        <p:spPr>
          <a:xfrm>
            <a:off x="3785121" y="3418296"/>
            <a:ext cx="2139270" cy="2109832"/>
          </a:xfrm>
          <a:prstGeom prst="rect">
            <a:avLst/>
          </a:prstGeom>
        </p:spPr>
      </p:pic>
      <p:pic>
        <p:nvPicPr>
          <p:cNvPr id="7" name="图片 3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0" b="8450"/>
          <a:stretch>
            <a:fillRect/>
          </a:stretch>
        </p:blipFill>
        <p:spPr>
          <a:xfrm>
            <a:off x="6118542" y="3454672"/>
            <a:ext cx="2452370" cy="2037080"/>
          </a:xfrm>
          <a:prstGeom prst="rect">
            <a:avLst/>
          </a:prstGeom>
        </p:spPr>
      </p:pic>
      <p:pic>
        <p:nvPicPr>
          <p:cNvPr id="8" name="图片 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65063" y="3119120"/>
            <a:ext cx="2665912" cy="266591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409462" y="777403"/>
            <a:ext cx="9176068" cy="1913092"/>
            <a:chOff x="1268095" y="3746863"/>
            <a:chExt cx="2421800" cy="536121"/>
          </a:xfrm>
        </p:grpSpPr>
        <p:sp>
          <p:nvSpPr>
            <p:cNvPr id="11" name="文本框 17"/>
            <p:cNvSpPr txBox="1"/>
            <p:nvPr/>
          </p:nvSpPr>
          <p:spPr>
            <a:xfrm>
              <a:off x="1333410" y="3804829"/>
              <a:ext cx="2356485" cy="478155"/>
            </a:xfrm>
            <a:custGeom>
              <a:avLst/>
              <a:gdLst>
                <a:gd name="connsiteX0" fmla="*/ 0 w 2356485"/>
                <a:gd name="connsiteY0" fmla="*/ 0 h 478155"/>
                <a:gd name="connsiteX1" fmla="*/ 2356485 w 2356485"/>
                <a:gd name="connsiteY1" fmla="*/ 0 h 478155"/>
                <a:gd name="connsiteX2" fmla="*/ 2356485 w 2356485"/>
                <a:gd name="connsiteY2" fmla="*/ 478155 h 478155"/>
                <a:gd name="connsiteX3" fmla="*/ 0 w 2356485"/>
                <a:gd name="connsiteY3" fmla="*/ 478155 h 478155"/>
                <a:gd name="connsiteX4" fmla="*/ 0 w 2356485"/>
                <a:gd name="connsiteY4" fmla="*/ 0 h 4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485" h="478155" fill="none" extrusionOk="0">
                  <a:moveTo>
                    <a:pt x="0" y="0"/>
                  </a:moveTo>
                  <a:cubicBezTo>
                    <a:pt x="1033992" y="10773"/>
                    <a:pt x="1774310" y="-97671"/>
                    <a:pt x="2356485" y="0"/>
                  </a:cubicBezTo>
                  <a:cubicBezTo>
                    <a:pt x="2380685" y="148019"/>
                    <a:pt x="2341611" y="356312"/>
                    <a:pt x="2356485" y="478155"/>
                  </a:cubicBezTo>
                  <a:cubicBezTo>
                    <a:pt x="1521984" y="505449"/>
                    <a:pt x="843993" y="496060"/>
                    <a:pt x="0" y="478155"/>
                  </a:cubicBezTo>
                  <a:cubicBezTo>
                    <a:pt x="-17959" y="362352"/>
                    <a:pt x="27449" y="105842"/>
                    <a:pt x="0" y="0"/>
                  </a:cubicBezTo>
                  <a:close/>
                </a:path>
                <a:path w="2356485" h="478155" stroke="0" extrusionOk="0">
                  <a:moveTo>
                    <a:pt x="0" y="0"/>
                  </a:moveTo>
                  <a:cubicBezTo>
                    <a:pt x="993752" y="-39195"/>
                    <a:pt x="1624532" y="-59810"/>
                    <a:pt x="2356485" y="0"/>
                  </a:cubicBezTo>
                  <a:cubicBezTo>
                    <a:pt x="2368917" y="82176"/>
                    <a:pt x="2322692" y="352227"/>
                    <a:pt x="2356485" y="478155"/>
                  </a:cubicBezTo>
                  <a:cubicBezTo>
                    <a:pt x="1625676" y="553820"/>
                    <a:pt x="666553" y="627811"/>
                    <a:pt x="0" y="478155"/>
                  </a:cubicBezTo>
                  <a:cubicBezTo>
                    <a:pt x="-7300" y="319028"/>
                    <a:pt x="24222" y="56148"/>
                    <a:pt x="0" y="0"/>
                  </a:cubicBezTo>
                  <a:close/>
                </a:path>
              </a:pathLst>
            </a:custGeom>
            <a:solidFill>
              <a:srgbClr val="B54D06"/>
            </a:solidFill>
            <a:ln w="19050">
              <a:solidFill>
                <a:srgbClr val="B54D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tx1"/>
                  </a:solidFill>
                  <a:cs typeface="+mn-ea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文本框 18"/>
            <p:cNvSpPr txBox="1"/>
            <p:nvPr/>
          </p:nvSpPr>
          <p:spPr>
            <a:xfrm>
              <a:off x="1268095" y="3746863"/>
              <a:ext cx="2356485" cy="478155"/>
            </a:xfrm>
            <a:custGeom>
              <a:avLst/>
              <a:gdLst>
                <a:gd name="connsiteX0" fmla="*/ 0 w 2356485"/>
                <a:gd name="connsiteY0" fmla="*/ 0 h 478155"/>
                <a:gd name="connsiteX1" fmla="*/ 2356485 w 2356485"/>
                <a:gd name="connsiteY1" fmla="*/ 0 h 478155"/>
                <a:gd name="connsiteX2" fmla="*/ 2356485 w 2356485"/>
                <a:gd name="connsiteY2" fmla="*/ 478155 h 478155"/>
                <a:gd name="connsiteX3" fmla="*/ 0 w 2356485"/>
                <a:gd name="connsiteY3" fmla="*/ 478155 h 478155"/>
                <a:gd name="connsiteX4" fmla="*/ 0 w 2356485"/>
                <a:gd name="connsiteY4" fmla="*/ 0 h 4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485" h="478155" fill="none" extrusionOk="0">
                  <a:moveTo>
                    <a:pt x="0" y="0"/>
                  </a:moveTo>
                  <a:cubicBezTo>
                    <a:pt x="1033992" y="10773"/>
                    <a:pt x="1774310" y="-97671"/>
                    <a:pt x="2356485" y="0"/>
                  </a:cubicBezTo>
                  <a:cubicBezTo>
                    <a:pt x="2380685" y="148019"/>
                    <a:pt x="2341611" y="356312"/>
                    <a:pt x="2356485" y="478155"/>
                  </a:cubicBezTo>
                  <a:cubicBezTo>
                    <a:pt x="1521984" y="505449"/>
                    <a:pt x="843993" y="496060"/>
                    <a:pt x="0" y="478155"/>
                  </a:cubicBezTo>
                  <a:cubicBezTo>
                    <a:pt x="-17959" y="362352"/>
                    <a:pt x="27449" y="105842"/>
                    <a:pt x="0" y="0"/>
                  </a:cubicBezTo>
                  <a:close/>
                </a:path>
                <a:path w="2356485" h="478155" stroke="0" extrusionOk="0">
                  <a:moveTo>
                    <a:pt x="0" y="0"/>
                  </a:moveTo>
                  <a:cubicBezTo>
                    <a:pt x="993752" y="-39195"/>
                    <a:pt x="1624532" y="-59810"/>
                    <a:pt x="2356485" y="0"/>
                  </a:cubicBezTo>
                  <a:cubicBezTo>
                    <a:pt x="2368917" y="82176"/>
                    <a:pt x="2322692" y="352227"/>
                    <a:pt x="2356485" y="478155"/>
                  </a:cubicBezTo>
                  <a:cubicBezTo>
                    <a:pt x="1625676" y="553820"/>
                    <a:pt x="666553" y="627811"/>
                    <a:pt x="0" y="478155"/>
                  </a:cubicBezTo>
                  <a:cubicBezTo>
                    <a:pt x="-7300" y="319028"/>
                    <a:pt x="24222" y="56148"/>
                    <a:pt x="0" y="0"/>
                  </a:cubicBezTo>
                  <a:close/>
                </a:path>
              </a:pathLst>
            </a:custGeom>
            <a:solidFill>
              <a:srgbClr val="FFF1DA"/>
            </a:solidFill>
            <a:ln w="19050">
              <a:solidFill>
                <a:srgbClr val="B54D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tx1"/>
                  </a:solidFill>
                  <a:cs typeface="+mn-ea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16" name="Picture 1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49178" y="847122"/>
            <a:ext cx="9083827" cy="1566808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507551" y="868316"/>
            <a:ext cx="9567080" cy="4501607"/>
          </a:xfrm>
          <a:prstGeom prst="roundRect">
            <a:avLst/>
          </a:prstGeom>
          <a:solidFill>
            <a:schemeClr val="bg1">
              <a:alpha val="84000"/>
            </a:schemeClr>
          </a:solidFill>
          <a:ln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4000" b="0" i="0" u="sng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Luật</a:t>
            </a:r>
            <a:r>
              <a:rPr kumimoji="0" lang="en-GB" sz="4000" b="0" i="0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sng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chơi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: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	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Mỗi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bạn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nhỏ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dưới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đây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một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thử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thách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nhỏ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cho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.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Các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em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hãy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chọn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người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đưa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ra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thử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thách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cho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mình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và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hoàn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thành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nó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nhé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!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Chúng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ta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cùng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thi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đua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xem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bạn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có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tr</a:t>
            </a:r>
            <a:r>
              <a:rPr kumimoji="0" lang="en-US" alt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í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nhớ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tốt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nhất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nào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!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6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752475" y="889873"/>
            <a:ext cx="3776875" cy="4776124"/>
            <a:chOff x="1122680" y="1816100"/>
            <a:chExt cx="2918006" cy="3819075"/>
          </a:xfrm>
        </p:grpSpPr>
        <p:sp>
          <p:nvSpPr>
            <p:cNvPr id="61" name="矩形: 圆角 19"/>
            <p:cNvSpPr/>
            <p:nvPr/>
          </p:nvSpPr>
          <p:spPr>
            <a:xfrm>
              <a:off x="1278436" y="1850575"/>
              <a:ext cx="2762250" cy="3784600"/>
            </a:xfrm>
            <a:custGeom>
              <a:avLst/>
              <a:gdLst>
                <a:gd name="connsiteX0" fmla="*/ 0 w 2762250"/>
                <a:gd name="connsiteY0" fmla="*/ 273739 h 3784600"/>
                <a:gd name="connsiteX1" fmla="*/ 273739 w 2762250"/>
                <a:gd name="connsiteY1" fmla="*/ 0 h 3784600"/>
                <a:gd name="connsiteX2" fmla="*/ 2488511 w 2762250"/>
                <a:gd name="connsiteY2" fmla="*/ 0 h 3784600"/>
                <a:gd name="connsiteX3" fmla="*/ 2762250 w 2762250"/>
                <a:gd name="connsiteY3" fmla="*/ 273739 h 3784600"/>
                <a:gd name="connsiteX4" fmla="*/ 2762250 w 2762250"/>
                <a:gd name="connsiteY4" fmla="*/ 3510861 h 3784600"/>
                <a:gd name="connsiteX5" fmla="*/ 2488511 w 2762250"/>
                <a:gd name="connsiteY5" fmla="*/ 3784600 h 3784600"/>
                <a:gd name="connsiteX6" fmla="*/ 273739 w 2762250"/>
                <a:gd name="connsiteY6" fmla="*/ 3784600 h 3784600"/>
                <a:gd name="connsiteX7" fmla="*/ 0 w 2762250"/>
                <a:gd name="connsiteY7" fmla="*/ 3510861 h 3784600"/>
                <a:gd name="connsiteX8" fmla="*/ 0 w 2762250"/>
                <a:gd name="connsiteY8" fmla="*/ 273739 h 378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0" h="3784600" fill="none" extrusionOk="0">
                  <a:moveTo>
                    <a:pt x="0" y="273739"/>
                  </a:moveTo>
                  <a:cubicBezTo>
                    <a:pt x="6900" y="148001"/>
                    <a:pt x="132483" y="27222"/>
                    <a:pt x="273739" y="0"/>
                  </a:cubicBezTo>
                  <a:cubicBezTo>
                    <a:pt x="780968" y="-36474"/>
                    <a:pt x="2074172" y="-131175"/>
                    <a:pt x="2488511" y="0"/>
                  </a:cubicBezTo>
                  <a:cubicBezTo>
                    <a:pt x="2642246" y="4696"/>
                    <a:pt x="2741110" y="139907"/>
                    <a:pt x="2762250" y="273739"/>
                  </a:cubicBezTo>
                  <a:cubicBezTo>
                    <a:pt x="2860386" y="958710"/>
                    <a:pt x="2747270" y="2997164"/>
                    <a:pt x="2762250" y="3510861"/>
                  </a:cubicBezTo>
                  <a:cubicBezTo>
                    <a:pt x="2768707" y="3660522"/>
                    <a:pt x="2628784" y="3778202"/>
                    <a:pt x="2488511" y="3784600"/>
                  </a:cubicBezTo>
                  <a:cubicBezTo>
                    <a:pt x="1903160" y="3903526"/>
                    <a:pt x="713704" y="3748705"/>
                    <a:pt x="273739" y="3784600"/>
                  </a:cubicBezTo>
                  <a:cubicBezTo>
                    <a:pt x="118189" y="3790638"/>
                    <a:pt x="-11458" y="3671493"/>
                    <a:pt x="0" y="3510861"/>
                  </a:cubicBezTo>
                  <a:cubicBezTo>
                    <a:pt x="-96102" y="2394014"/>
                    <a:pt x="48379" y="1018912"/>
                    <a:pt x="0" y="273739"/>
                  </a:cubicBezTo>
                  <a:close/>
                </a:path>
                <a:path w="2762250" h="3784600" stroke="0" extrusionOk="0">
                  <a:moveTo>
                    <a:pt x="0" y="273739"/>
                  </a:moveTo>
                  <a:cubicBezTo>
                    <a:pt x="-6030" y="105143"/>
                    <a:pt x="129723" y="-7824"/>
                    <a:pt x="273739" y="0"/>
                  </a:cubicBezTo>
                  <a:cubicBezTo>
                    <a:pt x="1047500" y="138061"/>
                    <a:pt x="1637073" y="95278"/>
                    <a:pt x="2488511" y="0"/>
                  </a:cubicBezTo>
                  <a:cubicBezTo>
                    <a:pt x="2633097" y="-24048"/>
                    <a:pt x="2760314" y="130874"/>
                    <a:pt x="2762250" y="273739"/>
                  </a:cubicBezTo>
                  <a:cubicBezTo>
                    <a:pt x="2688449" y="722461"/>
                    <a:pt x="2809263" y="2558356"/>
                    <a:pt x="2762250" y="3510861"/>
                  </a:cubicBezTo>
                  <a:cubicBezTo>
                    <a:pt x="2741149" y="3670203"/>
                    <a:pt x="2648256" y="3776987"/>
                    <a:pt x="2488511" y="3784600"/>
                  </a:cubicBezTo>
                  <a:cubicBezTo>
                    <a:pt x="2226330" y="3753440"/>
                    <a:pt x="1320669" y="3891461"/>
                    <a:pt x="273739" y="3784600"/>
                  </a:cubicBezTo>
                  <a:cubicBezTo>
                    <a:pt x="130924" y="3768414"/>
                    <a:pt x="17365" y="3663825"/>
                    <a:pt x="0" y="3510861"/>
                  </a:cubicBezTo>
                  <a:cubicBezTo>
                    <a:pt x="-80007" y="2923976"/>
                    <a:pt x="67080" y="1345095"/>
                    <a:pt x="0" y="273739"/>
                  </a:cubicBezTo>
                  <a:close/>
                </a:path>
              </a:pathLst>
            </a:custGeom>
            <a:solidFill>
              <a:srgbClr val="B54D06"/>
            </a:solidFill>
            <a:ln w="28575">
              <a:solidFill>
                <a:srgbClr val="B54D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62" name="矩形: 圆角 21"/>
            <p:cNvSpPr/>
            <p:nvPr/>
          </p:nvSpPr>
          <p:spPr>
            <a:xfrm>
              <a:off x="1122680" y="1816100"/>
              <a:ext cx="2762250" cy="3784600"/>
            </a:xfrm>
            <a:custGeom>
              <a:avLst/>
              <a:gdLst>
                <a:gd name="connsiteX0" fmla="*/ 0 w 2762250"/>
                <a:gd name="connsiteY0" fmla="*/ 273739 h 3784600"/>
                <a:gd name="connsiteX1" fmla="*/ 273739 w 2762250"/>
                <a:gd name="connsiteY1" fmla="*/ 0 h 3784600"/>
                <a:gd name="connsiteX2" fmla="*/ 2488511 w 2762250"/>
                <a:gd name="connsiteY2" fmla="*/ 0 h 3784600"/>
                <a:gd name="connsiteX3" fmla="*/ 2762250 w 2762250"/>
                <a:gd name="connsiteY3" fmla="*/ 273739 h 3784600"/>
                <a:gd name="connsiteX4" fmla="*/ 2762250 w 2762250"/>
                <a:gd name="connsiteY4" fmla="*/ 3510861 h 3784600"/>
                <a:gd name="connsiteX5" fmla="*/ 2488511 w 2762250"/>
                <a:gd name="connsiteY5" fmla="*/ 3784600 h 3784600"/>
                <a:gd name="connsiteX6" fmla="*/ 273739 w 2762250"/>
                <a:gd name="connsiteY6" fmla="*/ 3784600 h 3784600"/>
                <a:gd name="connsiteX7" fmla="*/ 0 w 2762250"/>
                <a:gd name="connsiteY7" fmla="*/ 3510861 h 3784600"/>
                <a:gd name="connsiteX8" fmla="*/ 0 w 2762250"/>
                <a:gd name="connsiteY8" fmla="*/ 273739 h 378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0" h="3784600" fill="none" extrusionOk="0">
                  <a:moveTo>
                    <a:pt x="0" y="273739"/>
                  </a:moveTo>
                  <a:cubicBezTo>
                    <a:pt x="6900" y="148001"/>
                    <a:pt x="132483" y="27222"/>
                    <a:pt x="273739" y="0"/>
                  </a:cubicBezTo>
                  <a:cubicBezTo>
                    <a:pt x="780968" y="-36474"/>
                    <a:pt x="2074172" y="-131175"/>
                    <a:pt x="2488511" y="0"/>
                  </a:cubicBezTo>
                  <a:cubicBezTo>
                    <a:pt x="2642246" y="4696"/>
                    <a:pt x="2741110" y="139907"/>
                    <a:pt x="2762250" y="273739"/>
                  </a:cubicBezTo>
                  <a:cubicBezTo>
                    <a:pt x="2860386" y="958710"/>
                    <a:pt x="2747270" y="2997164"/>
                    <a:pt x="2762250" y="3510861"/>
                  </a:cubicBezTo>
                  <a:cubicBezTo>
                    <a:pt x="2768707" y="3660522"/>
                    <a:pt x="2628784" y="3778202"/>
                    <a:pt x="2488511" y="3784600"/>
                  </a:cubicBezTo>
                  <a:cubicBezTo>
                    <a:pt x="1903160" y="3903526"/>
                    <a:pt x="713704" y="3748705"/>
                    <a:pt x="273739" y="3784600"/>
                  </a:cubicBezTo>
                  <a:cubicBezTo>
                    <a:pt x="118189" y="3790638"/>
                    <a:pt x="-11458" y="3671493"/>
                    <a:pt x="0" y="3510861"/>
                  </a:cubicBezTo>
                  <a:cubicBezTo>
                    <a:pt x="-96102" y="2394014"/>
                    <a:pt x="48379" y="1018912"/>
                    <a:pt x="0" y="273739"/>
                  </a:cubicBezTo>
                  <a:close/>
                </a:path>
                <a:path w="2762250" h="3784600" stroke="0" extrusionOk="0">
                  <a:moveTo>
                    <a:pt x="0" y="273739"/>
                  </a:moveTo>
                  <a:cubicBezTo>
                    <a:pt x="-6030" y="105143"/>
                    <a:pt x="129723" y="-7824"/>
                    <a:pt x="273739" y="0"/>
                  </a:cubicBezTo>
                  <a:cubicBezTo>
                    <a:pt x="1047500" y="138061"/>
                    <a:pt x="1637073" y="95278"/>
                    <a:pt x="2488511" y="0"/>
                  </a:cubicBezTo>
                  <a:cubicBezTo>
                    <a:pt x="2633097" y="-24048"/>
                    <a:pt x="2760314" y="130874"/>
                    <a:pt x="2762250" y="273739"/>
                  </a:cubicBezTo>
                  <a:cubicBezTo>
                    <a:pt x="2688449" y="722461"/>
                    <a:pt x="2809263" y="2558356"/>
                    <a:pt x="2762250" y="3510861"/>
                  </a:cubicBezTo>
                  <a:cubicBezTo>
                    <a:pt x="2741149" y="3670203"/>
                    <a:pt x="2648256" y="3776987"/>
                    <a:pt x="2488511" y="3784600"/>
                  </a:cubicBezTo>
                  <a:cubicBezTo>
                    <a:pt x="2226330" y="3753440"/>
                    <a:pt x="1320669" y="3891461"/>
                    <a:pt x="273739" y="3784600"/>
                  </a:cubicBezTo>
                  <a:cubicBezTo>
                    <a:pt x="130924" y="3768414"/>
                    <a:pt x="17365" y="3663825"/>
                    <a:pt x="0" y="3510861"/>
                  </a:cubicBezTo>
                  <a:cubicBezTo>
                    <a:pt x="-80007" y="2923976"/>
                    <a:pt x="67080" y="1345095"/>
                    <a:pt x="0" y="273739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B54D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1.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Muốn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so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sánh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hai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phân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khác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mẫu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ta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làm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như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thế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US" sz="3600" b="1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36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4850259" y="1918779"/>
            <a:ext cx="6246366" cy="2662746"/>
            <a:chOff x="1268095" y="3746863"/>
            <a:chExt cx="2421800" cy="536121"/>
          </a:xfrm>
        </p:grpSpPr>
        <p:sp>
          <p:nvSpPr>
            <p:cNvPr id="71" name="文本框 17"/>
            <p:cNvSpPr txBox="1"/>
            <p:nvPr/>
          </p:nvSpPr>
          <p:spPr>
            <a:xfrm>
              <a:off x="1333410" y="3804829"/>
              <a:ext cx="2356485" cy="478155"/>
            </a:xfrm>
            <a:custGeom>
              <a:avLst/>
              <a:gdLst>
                <a:gd name="connsiteX0" fmla="*/ 0 w 2356485"/>
                <a:gd name="connsiteY0" fmla="*/ 0 h 478155"/>
                <a:gd name="connsiteX1" fmla="*/ 2356485 w 2356485"/>
                <a:gd name="connsiteY1" fmla="*/ 0 h 478155"/>
                <a:gd name="connsiteX2" fmla="*/ 2356485 w 2356485"/>
                <a:gd name="connsiteY2" fmla="*/ 478155 h 478155"/>
                <a:gd name="connsiteX3" fmla="*/ 0 w 2356485"/>
                <a:gd name="connsiteY3" fmla="*/ 478155 h 478155"/>
                <a:gd name="connsiteX4" fmla="*/ 0 w 2356485"/>
                <a:gd name="connsiteY4" fmla="*/ 0 h 4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485" h="478155" fill="none" extrusionOk="0">
                  <a:moveTo>
                    <a:pt x="0" y="0"/>
                  </a:moveTo>
                  <a:cubicBezTo>
                    <a:pt x="1033992" y="10773"/>
                    <a:pt x="1774310" y="-97671"/>
                    <a:pt x="2356485" y="0"/>
                  </a:cubicBezTo>
                  <a:cubicBezTo>
                    <a:pt x="2380685" y="148019"/>
                    <a:pt x="2341611" y="356312"/>
                    <a:pt x="2356485" y="478155"/>
                  </a:cubicBezTo>
                  <a:cubicBezTo>
                    <a:pt x="1521984" y="505449"/>
                    <a:pt x="843993" y="496060"/>
                    <a:pt x="0" y="478155"/>
                  </a:cubicBezTo>
                  <a:cubicBezTo>
                    <a:pt x="-17959" y="362352"/>
                    <a:pt x="27449" y="105842"/>
                    <a:pt x="0" y="0"/>
                  </a:cubicBezTo>
                  <a:close/>
                </a:path>
                <a:path w="2356485" h="478155" stroke="0" extrusionOk="0">
                  <a:moveTo>
                    <a:pt x="0" y="0"/>
                  </a:moveTo>
                  <a:cubicBezTo>
                    <a:pt x="993752" y="-39195"/>
                    <a:pt x="1624532" y="-59810"/>
                    <a:pt x="2356485" y="0"/>
                  </a:cubicBezTo>
                  <a:cubicBezTo>
                    <a:pt x="2368917" y="82176"/>
                    <a:pt x="2322692" y="352227"/>
                    <a:pt x="2356485" y="478155"/>
                  </a:cubicBezTo>
                  <a:cubicBezTo>
                    <a:pt x="1625676" y="553820"/>
                    <a:pt x="666553" y="627811"/>
                    <a:pt x="0" y="478155"/>
                  </a:cubicBezTo>
                  <a:cubicBezTo>
                    <a:pt x="-7300" y="319028"/>
                    <a:pt x="24222" y="56148"/>
                    <a:pt x="0" y="0"/>
                  </a:cubicBezTo>
                  <a:close/>
                </a:path>
              </a:pathLst>
            </a:custGeom>
            <a:solidFill>
              <a:srgbClr val="B54D06"/>
            </a:solidFill>
            <a:ln w="19050">
              <a:solidFill>
                <a:srgbClr val="B54D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tx1"/>
                  </a:solidFill>
                  <a:cs typeface="+mn-ea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" name="文本框 18"/>
            <p:cNvSpPr txBox="1"/>
            <p:nvPr/>
          </p:nvSpPr>
          <p:spPr>
            <a:xfrm>
              <a:off x="1268095" y="3746863"/>
              <a:ext cx="2356485" cy="478155"/>
            </a:xfrm>
            <a:custGeom>
              <a:avLst/>
              <a:gdLst>
                <a:gd name="connsiteX0" fmla="*/ 0 w 2356485"/>
                <a:gd name="connsiteY0" fmla="*/ 0 h 478155"/>
                <a:gd name="connsiteX1" fmla="*/ 2356485 w 2356485"/>
                <a:gd name="connsiteY1" fmla="*/ 0 h 478155"/>
                <a:gd name="connsiteX2" fmla="*/ 2356485 w 2356485"/>
                <a:gd name="connsiteY2" fmla="*/ 478155 h 478155"/>
                <a:gd name="connsiteX3" fmla="*/ 0 w 2356485"/>
                <a:gd name="connsiteY3" fmla="*/ 478155 h 478155"/>
                <a:gd name="connsiteX4" fmla="*/ 0 w 2356485"/>
                <a:gd name="connsiteY4" fmla="*/ 0 h 4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485" h="478155" fill="none" extrusionOk="0">
                  <a:moveTo>
                    <a:pt x="0" y="0"/>
                  </a:moveTo>
                  <a:cubicBezTo>
                    <a:pt x="1033992" y="10773"/>
                    <a:pt x="1774310" y="-97671"/>
                    <a:pt x="2356485" y="0"/>
                  </a:cubicBezTo>
                  <a:cubicBezTo>
                    <a:pt x="2380685" y="148019"/>
                    <a:pt x="2341611" y="356312"/>
                    <a:pt x="2356485" y="478155"/>
                  </a:cubicBezTo>
                  <a:cubicBezTo>
                    <a:pt x="1521984" y="505449"/>
                    <a:pt x="843993" y="496060"/>
                    <a:pt x="0" y="478155"/>
                  </a:cubicBezTo>
                  <a:cubicBezTo>
                    <a:pt x="-17959" y="362352"/>
                    <a:pt x="27449" y="105842"/>
                    <a:pt x="0" y="0"/>
                  </a:cubicBezTo>
                  <a:close/>
                </a:path>
                <a:path w="2356485" h="478155" stroke="0" extrusionOk="0">
                  <a:moveTo>
                    <a:pt x="0" y="0"/>
                  </a:moveTo>
                  <a:cubicBezTo>
                    <a:pt x="993752" y="-39195"/>
                    <a:pt x="1624532" y="-59810"/>
                    <a:pt x="2356485" y="0"/>
                  </a:cubicBezTo>
                  <a:cubicBezTo>
                    <a:pt x="2368917" y="82176"/>
                    <a:pt x="2322692" y="352227"/>
                    <a:pt x="2356485" y="478155"/>
                  </a:cubicBezTo>
                  <a:cubicBezTo>
                    <a:pt x="1625676" y="553820"/>
                    <a:pt x="666553" y="627811"/>
                    <a:pt x="0" y="478155"/>
                  </a:cubicBezTo>
                  <a:cubicBezTo>
                    <a:pt x="-7300" y="319028"/>
                    <a:pt x="24222" y="56148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19050">
              <a:solidFill>
                <a:srgbClr val="B54D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tx1"/>
                  </a:solidFill>
                  <a:cs typeface="+mn-ea"/>
                </a:defRPr>
              </a:lvl1pPr>
            </a:lstStyle>
            <a:p>
              <a:pPr marL="0" marR="0" algn="just"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Muốn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so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sánh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hai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phân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khác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mẫu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ta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thể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quy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đồng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mẫu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hai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phân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đó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,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rồi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so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sánh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hai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phân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cùng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mẫu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200" b="1" dirty="0">
                  <a:solidFill>
                    <a:srgbClr val="FF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.</a:t>
              </a:r>
              <a:endPara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104" name="图片 31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46" b="7846"/>
          <a:stretch>
            <a:fillRect/>
          </a:stretch>
        </p:blipFill>
        <p:spPr>
          <a:xfrm>
            <a:off x="1980417" y="714204"/>
            <a:ext cx="1126989" cy="9501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920599" y="889873"/>
            <a:ext cx="3608751" cy="4776124"/>
            <a:chOff x="1122680" y="1816100"/>
            <a:chExt cx="2918006" cy="3819075"/>
          </a:xfrm>
        </p:grpSpPr>
        <p:sp>
          <p:nvSpPr>
            <p:cNvPr id="61" name="矩形: 圆角 19"/>
            <p:cNvSpPr/>
            <p:nvPr/>
          </p:nvSpPr>
          <p:spPr>
            <a:xfrm>
              <a:off x="1278436" y="1850575"/>
              <a:ext cx="2762250" cy="3784600"/>
            </a:xfrm>
            <a:custGeom>
              <a:avLst/>
              <a:gdLst>
                <a:gd name="connsiteX0" fmla="*/ 0 w 2762250"/>
                <a:gd name="connsiteY0" fmla="*/ 273739 h 3784600"/>
                <a:gd name="connsiteX1" fmla="*/ 273739 w 2762250"/>
                <a:gd name="connsiteY1" fmla="*/ 0 h 3784600"/>
                <a:gd name="connsiteX2" fmla="*/ 2488511 w 2762250"/>
                <a:gd name="connsiteY2" fmla="*/ 0 h 3784600"/>
                <a:gd name="connsiteX3" fmla="*/ 2762250 w 2762250"/>
                <a:gd name="connsiteY3" fmla="*/ 273739 h 3784600"/>
                <a:gd name="connsiteX4" fmla="*/ 2762250 w 2762250"/>
                <a:gd name="connsiteY4" fmla="*/ 3510861 h 3784600"/>
                <a:gd name="connsiteX5" fmla="*/ 2488511 w 2762250"/>
                <a:gd name="connsiteY5" fmla="*/ 3784600 h 3784600"/>
                <a:gd name="connsiteX6" fmla="*/ 273739 w 2762250"/>
                <a:gd name="connsiteY6" fmla="*/ 3784600 h 3784600"/>
                <a:gd name="connsiteX7" fmla="*/ 0 w 2762250"/>
                <a:gd name="connsiteY7" fmla="*/ 3510861 h 3784600"/>
                <a:gd name="connsiteX8" fmla="*/ 0 w 2762250"/>
                <a:gd name="connsiteY8" fmla="*/ 273739 h 378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0" h="3784600" fill="none" extrusionOk="0">
                  <a:moveTo>
                    <a:pt x="0" y="273739"/>
                  </a:moveTo>
                  <a:cubicBezTo>
                    <a:pt x="6900" y="148001"/>
                    <a:pt x="132483" y="27222"/>
                    <a:pt x="273739" y="0"/>
                  </a:cubicBezTo>
                  <a:cubicBezTo>
                    <a:pt x="780968" y="-36474"/>
                    <a:pt x="2074172" y="-131175"/>
                    <a:pt x="2488511" y="0"/>
                  </a:cubicBezTo>
                  <a:cubicBezTo>
                    <a:pt x="2642246" y="4696"/>
                    <a:pt x="2741110" y="139907"/>
                    <a:pt x="2762250" y="273739"/>
                  </a:cubicBezTo>
                  <a:cubicBezTo>
                    <a:pt x="2860386" y="958710"/>
                    <a:pt x="2747270" y="2997164"/>
                    <a:pt x="2762250" y="3510861"/>
                  </a:cubicBezTo>
                  <a:cubicBezTo>
                    <a:pt x="2768707" y="3660522"/>
                    <a:pt x="2628784" y="3778202"/>
                    <a:pt x="2488511" y="3784600"/>
                  </a:cubicBezTo>
                  <a:cubicBezTo>
                    <a:pt x="1903160" y="3903526"/>
                    <a:pt x="713704" y="3748705"/>
                    <a:pt x="273739" y="3784600"/>
                  </a:cubicBezTo>
                  <a:cubicBezTo>
                    <a:pt x="118189" y="3790638"/>
                    <a:pt x="-11458" y="3671493"/>
                    <a:pt x="0" y="3510861"/>
                  </a:cubicBezTo>
                  <a:cubicBezTo>
                    <a:pt x="-96102" y="2394014"/>
                    <a:pt x="48379" y="1018912"/>
                    <a:pt x="0" y="273739"/>
                  </a:cubicBezTo>
                  <a:close/>
                </a:path>
                <a:path w="2762250" h="3784600" stroke="0" extrusionOk="0">
                  <a:moveTo>
                    <a:pt x="0" y="273739"/>
                  </a:moveTo>
                  <a:cubicBezTo>
                    <a:pt x="-6030" y="105143"/>
                    <a:pt x="129723" y="-7824"/>
                    <a:pt x="273739" y="0"/>
                  </a:cubicBezTo>
                  <a:cubicBezTo>
                    <a:pt x="1047500" y="138061"/>
                    <a:pt x="1637073" y="95278"/>
                    <a:pt x="2488511" y="0"/>
                  </a:cubicBezTo>
                  <a:cubicBezTo>
                    <a:pt x="2633097" y="-24048"/>
                    <a:pt x="2760314" y="130874"/>
                    <a:pt x="2762250" y="273739"/>
                  </a:cubicBezTo>
                  <a:cubicBezTo>
                    <a:pt x="2688449" y="722461"/>
                    <a:pt x="2809263" y="2558356"/>
                    <a:pt x="2762250" y="3510861"/>
                  </a:cubicBezTo>
                  <a:cubicBezTo>
                    <a:pt x="2741149" y="3670203"/>
                    <a:pt x="2648256" y="3776987"/>
                    <a:pt x="2488511" y="3784600"/>
                  </a:cubicBezTo>
                  <a:cubicBezTo>
                    <a:pt x="2226330" y="3753440"/>
                    <a:pt x="1320669" y="3891461"/>
                    <a:pt x="273739" y="3784600"/>
                  </a:cubicBezTo>
                  <a:cubicBezTo>
                    <a:pt x="130924" y="3768414"/>
                    <a:pt x="17365" y="3663825"/>
                    <a:pt x="0" y="3510861"/>
                  </a:cubicBezTo>
                  <a:cubicBezTo>
                    <a:pt x="-80007" y="2923976"/>
                    <a:pt x="67080" y="1345095"/>
                    <a:pt x="0" y="273739"/>
                  </a:cubicBezTo>
                  <a:close/>
                </a:path>
              </a:pathLst>
            </a:custGeom>
            <a:solidFill>
              <a:srgbClr val="B54D06"/>
            </a:solidFill>
            <a:ln w="28575">
              <a:solidFill>
                <a:srgbClr val="B54D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cs"/>
                <a:sym typeface="Arial" panose="020B060402020202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2" name="矩形: 圆角 21"/>
                <p:cNvSpPr/>
                <p:nvPr/>
              </p:nvSpPr>
              <p:spPr>
                <a:xfrm>
                  <a:off x="1122680" y="1816100"/>
                  <a:ext cx="2762250" cy="3784600"/>
                </a:xfrm>
                <a:custGeom>
                  <a:avLst/>
                  <a:gdLst>
                    <a:gd name="connsiteX0" fmla="*/ 0 w 2762250"/>
                    <a:gd name="connsiteY0" fmla="*/ 273739 h 3784600"/>
                    <a:gd name="connsiteX1" fmla="*/ 273739 w 2762250"/>
                    <a:gd name="connsiteY1" fmla="*/ 0 h 3784600"/>
                    <a:gd name="connsiteX2" fmla="*/ 2488511 w 2762250"/>
                    <a:gd name="connsiteY2" fmla="*/ 0 h 3784600"/>
                    <a:gd name="connsiteX3" fmla="*/ 2762250 w 2762250"/>
                    <a:gd name="connsiteY3" fmla="*/ 273739 h 3784600"/>
                    <a:gd name="connsiteX4" fmla="*/ 2762250 w 2762250"/>
                    <a:gd name="connsiteY4" fmla="*/ 3510861 h 3784600"/>
                    <a:gd name="connsiteX5" fmla="*/ 2488511 w 2762250"/>
                    <a:gd name="connsiteY5" fmla="*/ 3784600 h 3784600"/>
                    <a:gd name="connsiteX6" fmla="*/ 273739 w 2762250"/>
                    <a:gd name="connsiteY6" fmla="*/ 3784600 h 3784600"/>
                    <a:gd name="connsiteX7" fmla="*/ 0 w 2762250"/>
                    <a:gd name="connsiteY7" fmla="*/ 3510861 h 3784600"/>
                    <a:gd name="connsiteX8" fmla="*/ 0 w 2762250"/>
                    <a:gd name="connsiteY8" fmla="*/ 273739 h 3784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62250" h="3784600" fill="none" extrusionOk="0">
                      <a:moveTo>
                        <a:pt x="0" y="273739"/>
                      </a:moveTo>
                      <a:cubicBezTo>
                        <a:pt x="6900" y="148001"/>
                        <a:pt x="132483" y="27222"/>
                        <a:pt x="273739" y="0"/>
                      </a:cubicBezTo>
                      <a:cubicBezTo>
                        <a:pt x="780968" y="-36474"/>
                        <a:pt x="2074172" y="-131175"/>
                        <a:pt x="2488511" y="0"/>
                      </a:cubicBezTo>
                      <a:cubicBezTo>
                        <a:pt x="2642246" y="4696"/>
                        <a:pt x="2741110" y="139907"/>
                        <a:pt x="2762250" y="273739"/>
                      </a:cubicBezTo>
                      <a:cubicBezTo>
                        <a:pt x="2860386" y="958710"/>
                        <a:pt x="2747270" y="2997164"/>
                        <a:pt x="2762250" y="3510861"/>
                      </a:cubicBezTo>
                      <a:cubicBezTo>
                        <a:pt x="2768707" y="3660522"/>
                        <a:pt x="2628784" y="3778202"/>
                        <a:pt x="2488511" y="3784600"/>
                      </a:cubicBezTo>
                      <a:cubicBezTo>
                        <a:pt x="1903160" y="3903526"/>
                        <a:pt x="713704" y="3748705"/>
                        <a:pt x="273739" y="3784600"/>
                      </a:cubicBezTo>
                      <a:cubicBezTo>
                        <a:pt x="118189" y="3790638"/>
                        <a:pt x="-11458" y="3671493"/>
                        <a:pt x="0" y="3510861"/>
                      </a:cubicBezTo>
                      <a:cubicBezTo>
                        <a:pt x="-96102" y="2394014"/>
                        <a:pt x="48379" y="1018912"/>
                        <a:pt x="0" y="273739"/>
                      </a:cubicBezTo>
                      <a:close/>
                    </a:path>
                    <a:path w="2762250" h="3784600" stroke="0" extrusionOk="0">
                      <a:moveTo>
                        <a:pt x="0" y="273739"/>
                      </a:moveTo>
                      <a:cubicBezTo>
                        <a:pt x="-6030" y="105143"/>
                        <a:pt x="129723" y="-7824"/>
                        <a:pt x="273739" y="0"/>
                      </a:cubicBezTo>
                      <a:cubicBezTo>
                        <a:pt x="1047500" y="138061"/>
                        <a:pt x="1637073" y="95278"/>
                        <a:pt x="2488511" y="0"/>
                      </a:cubicBezTo>
                      <a:cubicBezTo>
                        <a:pt x="2633097" y="-24048"/>
                        <a:pt x="2760314" y="130874"/>
                        <a:pt x="2762250" y="273739"/>
                      </a:cubicBezTo>
                      <a:cubicBezTo>
                        <a:pt x="2688449" y="722461"/>
                        <a:pt x="2809263" y="2558356"/>
                        <a:pt x="2762250" y="3510861"/>
                      </a:cubicBezTo>
                      <a:cubicBezTo>
                        <a:pt x="2741149" y="3670203"/>
                        <a:pt x="2648256" y="3776987"/>
                        <a:pt x="2488511" y="3784600"/>
                      </a:cubicBezTo>
                      <a:cubicBezTo>
                        <a:pt x="2226330" y="3753440"/>
                        <a:pt x="1320669" y="3891461"/>
                        <a:pt x="273739" y="3784600"/>
                      </a:cubicBezTo>
                      <a:cubicBezTo>
                        <a:pt x="130924" y="3768414"/>
                        <a:pt x="17365" y="3663825"/>
                        <a:pt x="0" y="3510861"/>
                      </a:cubicBezTo>
                      <a:cubicBezTo>
                        <a:pt x="-80007" y="2923976"/>
                        <a:pt x="67080" y="1345095"/>
                        <a:pt x="0" y="27373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rgbClr val="B54D0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lang="en-US" sz="400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2.  So </a:t>
                  </a:r>
                  <a:r>
                    <a:rPr lang="en-US" sz="400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sánh</a:t>
                  </a:r>
                  <a:r>
                    <a:rPr lang="en-US" sz="400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hai</a:t>
                  </a:r>
                  <a:r>
                    <a:rPr lang="en-US" sz="400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phân</a:t>
                  </a:r>
                  <a:r>
                    <a:rPr lang="en-US" sz="400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00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số</a:t>
                  </a:r>
                  <a:r>
                    <a:rPr lang="en-US" sz="400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: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US" sz="400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 </a:t>
                  </a:r>
                  <a:r>
                    <a:rPr lang="en-US" sz="4000" dirty="0" err="1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và</a:t>
                  </a:r>
                  <a:r>
                    <a:rPr lang="en-US" sz="400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40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4000" i="1">
                              <a:solidFill>
                                <a:srgbClr val="00206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US" sz="4000" dirty="0">
                      <a:solidFill>
                        <a:srgbClr val="00206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endParaRPr kumimoji="0" lang="zh-CN" altLang="en-US" sz="8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62" name="矩形: 圆角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2680" y="1816100"/>
                  <a:ext cx="2762250" cy="3784600"/>
                </a:xfrm>
                <a:custGeom>
                  <a:avLst/>
                  <a:gdLst>
                    <a:gd name="connsiteX0" fmla="*/ 0 w 2762250"/>
                    <a:gd name="connsiteY0" fmla="*/ 273739 h 3784600"/>
                    <a:gd name="connsiteX1" fmla="*/ 273739 w 2762250"/>
                    <a:gd name="connsiteY1" fmla="*/ 0 h 3784600"/>
                    <a:gd name="connsiteX2" fmla="*/ 2488511 w 2762250"/>
                    <a:gd name="connsiteY2" fmla="*/ 0 h 3784600"/>
                    <a:gd name="connsiteX3" fmla="*/ 2762250 w 2762250"/>
                    <a:gd name="connsiteY3" fmla="*/ 273739 h 3784600"/>
                    <a:gd name="connsiteX4" fmla="*/ 2762250 w 2762250"/>
                    <a:gd name="connsiteY4" fmla="*/ 3510861 h 3784600"/>
                    <a:gd name="connsiteX5" fmla="*/ 2488511 w 2762250"/>
                    <a:gd name="connsiteY5" fmla="*/ 3784600 h 3784600"/>
                    <a:gd name="connsiteX6" fmla="*/ 273739 w 2762250"/>
                    <a:gd name="connsiteY6" fmla="*/ 3784600 h 3784600"/>
                    <a:gd name="connsiteX7" fmla="*/ 0 w 2762250"/>
                    <a:gd name="connsiteY7" fmla="*/ 3510861 h 3784600"/>
                    <a:gd name="connsiteX8" fmla="*/ 0 w 2762250"/>
                    <a:gd name="connsiteY8" fmla="*/ 273739 h 3784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62250" h="3784600" fill="none" extrusionOk="0">
                      <a:moveTo>
                        <a:pt x="0" y="273739"/>
                      </a:moveTo>
                      <a:cubicBezTo>
                        <a:pt x="6900" y="148001"/>
                        <a:pt x="132483" y="27222"/>
                        <a:pt x="273739" y="0"/>
                      </a:cubicBezTo>
                      <a:cubicBezTo>
                        <a:pt x="780968" y="-36474"/>
                        <a:pt x="2074172" y="-131175"/>
                        <a:pt x="2488511" y="0"/>
                      </a:cubicBezTo>
                      <a:cubicBezTo>
                        <a:pt x="2642246" y="4696"/>
                        <a:pt x="2741110" y="139907"/>
                        <a:pt x="2762250" y="273739"/>
                      </a:cubicBezTo>
                      <a:cubicBezTo>
                        <a:pt x="2860386" y="958710"/>
                        <a:pt x="2747270" y="2997164"/>
                        <a:pt x="2762250" y="3510861"/>
                      </a:cubicBezTo>
                      <a:cubicBezTo>
                        <a:pt x="2768707" y="3660522"/>
                        <a:pt x="2628784" y="3778202"/>
                        <a:pt x="2488511" y="3784600"/>
                      </a:cubicBezTo>
                      <a:cubicBezTo>
                        <a:pt x="1903160" y="3903526"/>
                        <a:pt x="713704" y="3748705"/>
                        <a:pt x="273739" y="3784600"/>
                      </a:cubicBezTo>
                      <a:cubicBezTo>
                        <a:pt x="118189" y="3790638"/>
                        <a:pt x="-11458" y="3671493"/>
                        <a:pt x="0" y="3510861"/>
                      </a:cubicBezTo>
                      <a:cubicBezTo>
                        <a:pt x="-96102" y="2394014"/>
                        <a:pt x="48379" y="1018912"/>
                        <a:pt x="0" y="273739"/>
                      </a:cubicBezTo>
                      <a:close/>
                    </a:path>
                    <a:path w="2762250" h="3784600" stroke="0" extrusionOk="0">
                      <a:moveTo>
                        <a:pt x="0" y="273739"/>
                      </a:moveTo>
                      <a:cubicBezTo>
                        <a:pt x="-6030" y="105143"/>
                        <a:pt x="129723" y="-7824"/>
                        <a:pt x="273739" y="0"/>
                      </a:cubicBezTo>
                      <a:cubicBezTo>
                        <a:pt x="1047500" y="138061"/>
                        <a:pt x="1637073" y="95278"/>
                        <a:pt x="2488511" y="0"/>
                      </a:cubicBezTo>
                      <a:cubicBezTo>
                        <a:pt x="2633097" y="-24048"/>
                        <a:pt x="2760314" y="130874"/>
                        <a:pt x="2762250" y="273739"/>
                      </a:cubicBezTo>
                      <a:cubicBezTo>
                        <a:pt x="2688449" y="722461"/>
                        <a:pt x="2809263" y="2558356"/>
                        <a:pt x="2762250" y="3510861"/>
                      </a:cubicBezTo>
                      <a:cubicBezTo>
                        <a:pt x="2741149" y="3670203"/>
                        <a:pt x="2648256" y="3776987"/>
                        <a:pt x="2488511" y="3784600"/>
                      </a:cubicBezTo>
                      <a:cubicBezTo>
                        <a:pt x="2226330" y="3753440"/>
                        <a:pt x="1320669" y="3891461"/>
                        <a:pt x="273739" y="3784600"/>
                      </a:cubicBezTo>
                      <a:cubicBezTo>
                        <a:pt x="130924" y="3768414"/>
                        <a:pt x="17365" y="3663825"/>
                        <a:pt x="0" y="3510861"/>
                      </a:cubicBezTo>
                      <a:cubicBezTo>
                        <a:pt x="-80007" y="2923976"/>
                        <a:pt x="67080" y="1345095"/>
                        <a:pt x="0" y="273739"/>
                      </a:cubicBezTo>
                      <a:close/>
                    </a:path>
                  </a:pathLst>
                </a:custGeom>
                <a:blipFill rotWithShape="1">
                  <a:blip r:embed="rId1"/>
                </a:blipFill>
                <a:ln w="28575">
                  <a:solidFill>
                    <a:srgbClr val="B54D0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73" name="图片 32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" b="688"/>
          <a:stretch>
            <a:fillRect/>
          </a:stretch>
        </p:blipFill>
        <p:spPr>
          <a:xfrm>
            <a:off x="409450" y="579884"/>
            <a:ext cx="1058982" cy="104441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4850259" y="1038225"/>
            <a:ext cx="6246366" cy="4400550"/>
            <a:chOff x="1268095" y="3746863"/>
            <a:chExt cx="2421800" cy="536121"/>
          </a:xfrm>
        </p:grpSpPr>
        <p:sp>
          <p:nvSpPr>
            <p:cNvPr id="18" name="文本框 17"/>
            <p:cNvSpPr txBox="1"/>
            <p:nvPr/>
          </p:nvSpPr>
          <p:spPr>
            <a:xfrm>
              <a:off x="1333410" y="3804829"/>
              <a:ext cx="2356485" cy="478155"/>
            </a:xfrm>
            <a:custGeom>
              <a:avLst/>
              <a:gdLst>
                <a:gd name="connsiteX0" fmla="*/ 0 w 2356485"/>
                <a:gd name="connsiteY0" fmla="*/ 0 h 478155"/>
                <a:gd name="connsiteX1" fmla="*/ 2356485 w 2356485"/>
                <a:gd name="connsiteY1" fmla="*/ 0 h 478155"/>
                <a:gd name="connsiteX2" fmla="*/ 2356485 w 2356485"/>
                <a:gd name="connsiteY2" fmla="*/ 478155 h 478155"/>
                <a:gd name="connsiteX3" fmla="*/ 0 w 2356485"/>
                <a:gd name="connsiteY3" fmla="*/ 478155 h 478155"/>
                <a:gd name="connsiteX4" fmla="*/ 0 w 2356485"/>
                <a:gd name="connsiteY4" fmla="*/ 0 h 4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485" h="478155" fill="none" extrusionOk="0">
                  <a:moveTo>
                    <a:pt x="0" y="0"/>
                  </a:moveTo>
                  <a:cubicBezTo>
                    <a:pt x="1033992" y="10773"/>
                    <a:pt x="1774310" y="-97671"/>
                    <a:pt x="2356485" y="0"/>
                  </a:cubicBezTo>
                  <a:cubicBezTo>
                    <a:pt x="2380685" y="148019"/>
                    <a:pt x="2341611" y="356312"/>
                    <a:pt x="2356485" y="478155"/>
                  </a:cubicBezTo>
                  <a:cubicBezTo>
                    <a:pt x="1521984" y="505449"/>
                    <a:pt x="843993" y="496060"/>
                    <a:pt x="0" y="478155"/>
                  </a:cubicBezTo>
                  <a:cubicBezTo>
                    <a:pt x="-17959" y="362352"/>
                    <a:pt x="27449" y="105842"/>
                    <a:pt x="0" y="0"/>
                  </a:cubicBezTo>
                  <a:close/>
                </a:path>
                <a:path w="2356485" h="478155" stroke="0" extrusionOk="0">
                  <a:moveTo>
                    <a:pt x="0" y="0"/>
                  </a:moveTo>
                  <a:cubicBezTo>
                    <a:pt x="993752" y="-39195"/>
                    <a:pt x="1624532" y="-59810"/>
                    <a:pt x="2356485" y="0"/>
                  </a:cubicBezTo>
                  <a:cubicBezTo>
                    <a:pt x="2368917" y="82176"/>
                    <a:pt x="2322692" y="352227"/>
                    <a:pt x="2356485" y="478155"/>
                  </a:cubicBezTo>
                  <a:cubicBezTo>
                    <a:pt x="1625676" y="553820"/>
                    <a:pt x="666553" y="627811"/>
                    <a:pt x="0" y="478155"/>
                  </a:cubicBezTo>
                  <a:cubicBezTo>
                    <a:pt x="-7300" y="319028"/>
                    <a:pt x="24222" y="56148"/>
                    <a:pt x="0" y="0"/>
                  </a:cubicBezTo>
                  <a:close/>
                </a:path>
              </a:pathLst>
            </a:custGeom>
            <a:solidFill>
              <a:srgbClr val="B54D06"/>
            </a:solidFill>
            <a:ln w="19050">
              <a:solidFill>
                <a:srgbClr val="B54D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tx1"/>
                  </a:solidFill>
                  <a:cs typeface="+mn-ea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文本框 18"/>
                <p:cNvSpPr txBox="1"/>
                <p:nvPr/>
              </p:nvSpPr>
              <p:spPr>
                <a:xfrm>
                  <a:off x="1268095" y="3746863"/>
                  <a:ext cx="2356485" cy="478155"/>
                </a:xfrm>
                <a:custGeom>
                  <a:avLst/>
                  <a:gdLst>
                    <a:gd name="connsiteX0" fmla="*/ 0 w 2356485"/>
                    <a:gd name="connsiteY0" fmla="*/ 0 h 478155"/>
                    <a:gd name="connsiteX1" fmla="*/ 2356485 w 2356485"/>
                    <a:gd name="connsiteY1" fmla="*/ 0 h 478155"/>
                    <a:gd name="connsiteX2" fmla="*/ 2356485 w 2356485"/>
                    <a:gd name="connsiteY2" fmla="*/ 478155 h 478155"/>
                    <a:gd name="connsiteX3" fmla="*/ 0 w 2356485"/>
                    <a:gd name="connsiteY3" fmla="*/ 478155 h 478155"/>
                    <a:gd name="connsiteX4" fmla="*/ 0 w 2356485"/>
                    <a:gd name="connsiteY4" fmla="*/ 0 h 478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6485" h="478155" fill="none" extrusionOk="0">
                      <a:moveTo>
                        <a:pt x="0" y="0"/>
                      </a:moveTo>
                      <a:cubicBezTo>
                        <a:pt x="1033992" y="10773"/>
                        <a:pt x="1774310" y="-97671"/>
                        <a:pt x="2356485" y="0"/>
                      </a:cubicBezTo>
                      <a:cubicBezTo>
                        <a:pt x="2380685" y="148019"/>
                        <a:pt x="2341611" y="356312"/>
                        <a:pt x="2356485" y="478155"/>
                      </a:cubicBezTo>
                      <a:cubicBezTo>
                        <a:pt x="1521984" y="505449"/>
                        <a:pt x="843993" y="496060"/>
                        <a:pt x="0" y="478155"/>
                      </a:cubicBezTo>
                      <a:cubicBezTo>
                        <a:pt x="-17959" y="362352"/>
                        <a:pt x="27449" y="105842"/>
                        <a:pt x="0" y="0"/>
                      </a:cubicBezTo>
                      <a:close/>
                    </a:path>
                    <a:path w="2356485" h="478155" stroke="0" extrusionOk="0">
                      <a:moveTo>
                        <a:pt x="0" y="0"/>
                      </a:moveTo>
                      <a:cubicBezTo>
                        <a:pt x="993752" y="-39195"/>
                        <a:pt x="1624532" y="-59810"/>
                        <a:pt x="2356485" y="0"/>
                      </a:cubicBezTo>
                      <a:cubicBezTo>
                        <a:pt x="2368917" y="82176"/>
                        <a:pt x="2322692" y="352227"/>
                        <a:pt x="2356485" y="478155"/>
                      </a:cubicBezTo>
                      <a:cubicBezTo>
                        <a:pt x="1625676" y="553820"/>
                        <a:pt x="666553" y="627811"/>
                        <a:pt x="0" y="478155"/>
                      </a:cubicBezTo>
                      <a:cubicBezTo>
                        <a:pt x="-7300" y="319028"/>
                        <a:pt x="24222" y="56148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9050">
                  <a:solidFill>
                    <a:srgbClr val="B54D0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algn="ctr">
                    <a:defRPr>
                      <a:solidFill>
                        <a:schemeClr val="tx1"/>
                      </a:solidFill>
                      <a:cs typeface="+mn-ea"/>
                    </a:defRPr>
                  </a:lvl1pPr>
                </a:lstStyle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MS Gothic" panose="020B0609070205080204" pitchFamily="49" charset="-128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600" b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=</m:t>
                      </m:r>
                    </m:oMath>
                  </a14:m>
                  <a:r>
                    <a:rPr lang="en-US" sz="3600" b="1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MS Gothic" panose="020B0609070205080204" pitchFamily="49" charset="-128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3600" b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𝟓</m:t>
                          </m:r>
                          <m:r>
                            <a:rPr lang="en-US" sz="3600" b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  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3600" b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𝟓</m:t>
                          </m:r>
                          <m:r>
                            <a:rPr lang="en-US" sz="3600" b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MS Mincho" panose="02020609040205080304" pitchFamily="49" charset="-128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600" b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</m:oMath>
                  </a14:m>
                  <a:r>
                    <a:rPr lang="en-US" sz="3600" b="1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MS Mincho" panose="02020609040205080304" pitchFamily="49" charset="-128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</m:oMath>
                  </a14:m>
                  <a:endParaRPr lang="en-US" sz="36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endParaRPr>
                </a:p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3600" b="1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MS Mincho" panose="02020609040205080304" pitchFamily="49" charset="-128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MS Gothic" panose="020B0609070205080204" pitchFamily="49" charset="-128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600" b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MS Gothic" panose="020B0609070205080204" pitchFamily="49" charset="-128"/>
                          <a:cs typeface="Times New Roman" panose="02020603050405020304" pitchFamily="18" charset="0"/>
                        </a:rPr>
                        <m:t>=</m:t>
                      </m:r>
                    </m:oMath>
                  </a14:m>
                  <a:r>
                    <a:rPr lang="en-US" sz="3600" b="1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MS Gothic" panose="020B0609070205080204" pitchFamily="49" charset="-128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𝟒</m:t>
                          </m:r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3600" b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3600" b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𝟓</m:t>
                          </m:r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3600" b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×</m:t>
                          </m:r>
                          <m:r>
                            <a:rPr lang="en-US" sz="3600" b="1" i="0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Mincho" panose="02020609040205080304" pitchFamily="49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  <m:r>
                            <a:rPr lang="en-US" sz="3600" b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 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MS Mincho" panose="02020609040205080304" pitchFamily="49" charset="-128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3600" b="1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m:t>=</m:t>
                      </m:r>
                    </m:oMath>
                  </a14:m>
                  <a:r>
                    <a:rPr lang="en-US" sz="3600" b="1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MS Mincho" panose="02020609040205080304" pitchFamily="49" charset="-128"/>
                      <a:cs typeface="Times New Roman" panose="020206030504050203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𝟏𝟓</m:t>
                          </m:r>
                        </m:den>
                      </m:f>
                    </m:oMath>
                  </a14:m>
                  <a:endParaRPr lang="en-US" sz="3600" b="1" dirty="0">
                    <a:solidFill>
                      <a:srgbClr val="FF0000"/>
                    </a:solidFill>
                    <a:effectLst/>
                    <a:latin typeface="Cambria" panose="02040503050406030204" pitchFamily="18" charset="0"/>
                    <a:ea typeface="MS Gothic" panose="020B0609070205080204" pitchFamily="49" charset="-128"/>
                    <a:cs typeface="Times New Roman" panose="02020603050405020304" pitchFamily="18" charset="0"/>
                  </a:endParaRPr>
                </a:p>
                <a:p>
                  <a:pPr marL="0" marR="0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 </a:t>
                  </a:r>
                  <a:r>
                    <a:rPr lang="en-US" sz="3600" b="1" dirty="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&lt;</a:t>
                  </a:r>
                  <a:r>
                    <a:rPr lang="en-US" sz="3600" b="1" dirty="0">
                      <a:solidFill>
                        <a:srgbClr val="FF0000"/>
                      </a:solidFill>
                      <a:effectLst/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𝟓</m:t>
                          </m:r>
                        </m:den>
                      </m:f>
                    </m:oMath>
                  </a14:m>
                  <a:endParaRPr lang="en-US" sz="3600" b="1" dirty="0"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endParaRPr>
                </a:p>
              </p:txBody>
            </p:sp>
          </mc:Choice>
          <mc:Fallback>
            <p:sp>
              <p:nvSpPr>
                <p:cNvPr id="19" name="文本框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8095" y="3746863"/>
                  <a:ext cx="2356485" cy="478155"/>
                </a:xfrm>
                <a:custGeom>
                  <a:avLst/>
                  <a:gdLst>
                    <a:gd name="connsiteX0" fmla="*/ 0 w 2356485"/>
                    <a:gd name="connsiteY0" fmla="*/ 0 h 478155"/>
                    <a:gd name="connsiteX1" fmla="*/ 2356485 w 2356485"/>
                    <a:gd name="connsiteY1" fmla="*/ 0 h 478155"/>
                    <a:gd name="connsiteX2" fmla="*/ 2356485 w 2356485"/>
                    <a:gd name="connsiteY2" fmla="*/ 478155 h 478155"/>
                    <a:gd name="connsiteX3" fmla="*/ 0 w 2356485"/>
                    <a:gd name="connsiteY3" fmla="*/ 478155 h 478155"/>
                    <a:gd name="connsiteX4" fmla="*/ 0 w 2356485"/>
                    <a:gd name="connsiteY4" fmla="*/ 0 h 478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6485" h="478155" fill="none" extrusionOk="0">
                      <a:moveTo>
                        <a:pt x="0" y="0"/>
                      </a:moveTo>
                      <a:cubicBezTo>
                        <a:pt x="1033992" y="10773"/>
                        <a:pt x="1774310" y="-97671"/>
                        <a:pt x="2356485" y="0"/>
                      </a:cubicBezTo>
                      <a:cubicBezTo>
                        <a:pt x="2380685" y="148019"/>
                        <a:pt x="2341611" y="356312"/>
                        <a:pt x="2356485" y="478155"/>
                      </a:cubicBezTo>
                      <a:cubicBezTo>
                        <a:pt x="1521984" y="505449"/>
                        <a:pt x="843993" y="496060"/>
                        <a:pt x="0" y="478155"/>
                      </a:cubicBezTo>
                      <a:cubicBezTo>
                        <a:pt x="-17959" y="362352"/>
                        <a:pt x="27449" y="105842"/>
                        <a:pt x="0" y="0"/>
                      </a:cubicBezTo>
                      <a:close/>
                    </a:path>
                    <a:path w="2356485" h="478155" stroke="0" extrusionOk="0">
                      <a:moveTo>
                        <a:pt x="0" y="0"/>
                      </a:moveTo>
                      <a:cubicBezTo>
                        <a:pt x="993752" y="-39195"/>
                        <a:pt x="1624532" y="-59810"/>
                        <a:pt x="2356485" y="0"/>
                      </a:cubicBezTo>
                      <a:cubicBezTo>
                        <a:pt x="2368917" y="82176"/>
                        <a:pt x="2322692" y="352227"/>
                        <a:pt x="2356485" y="478155"/>
                      </a:cubicBezTo>
                      <a:cubicBezTo>
                        <a:pt x="1625676" y="553820"/>
                        <a:pt x="666553" y="627811"/>
                        <a:pt x="0" y="478155"/>
                      </a:cubicBezTo>
                      <a:cubicBezTo>
                        <a:pt x="-7300" y="319028"/>
                        <a:pt x="24222" y="56148"/>
                        <a:pt x="0" y="0"/>
                      </a:cubicBezTo>
                      <a:close/>
                    </a:path>
                  </a:pathLst>
                </a:custGeom>
                <a:blipFill rotWithShape="1">
                  <a:blip r:embed="rId4"/>
                </a:blipFill>
                <a:ln w="19050">
                  <a:solidFill>
                    <a:srgbClr val="B54D0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/>
          <p:cNvGrpSpPr/>
          <p:nvPr/>
        </p:nvGrpSpPr>
        <p:grpSpPr>
          <a:xfrm>
            <a:off x="619126" y="889873"/>
            <a:ext cx="4095749" cy="4776124"/>
            <a:chOff x="878911" y="1816100"/>
            <a:chExt cx="3161775" cy="3819075"/>
          </a:xfrm>
        </p:grpSpPr>
        <p:sp>
          <p:nvSpPr>
            <p:cNvPr id="61" name="矩形: 圆角 19"/>
            <p:cNvSpPr/>
            <p:nvPr/>
          </p:nvSpPr>
          <p:spPr>
            <a:xfrm>
              <a:off x="1278436" y="1850575"/>
              <a:ext cx="2762250" cy="3784600"/>
            </a:xfrm>
            <a:custGeom>
              <a:avLst/>
              <a:gdLst>
                <a:gd name="connsiteX0" fmla="*/ 0 w 2762250"/>
                <a:gd name="connsiteY0" fmla="*/ 273739 h 3784600"/>
                <a:gd name="connsiteX1" fmla="*/ 273739 w 2762250"/>
                <a:gd name="connsiteY1" fmla="*/ 0 h 3784600"/>
                <a:gd name="connsiteX2" fmla="*/ 2488511 w 2762250"/>
                <a:gd name="connsiteY2" fmla="*/ 0 h 3784600"/>
                <a:gd name="connsiteX3" fmla="*/ 2762250 w 2762250"/>
                <a:gd name="connsiteY3" fmla="*/ 273739 h 3784600"/>
                <a:gd name="connsiteX4" fmla="*/ 2762250 w 2762250"/>
                <a:gd name="connsiteY4" fmla="*/ 3510861 h 3784600"/>
                <a:gd name="connsiteX5" fmla="*/ 2488511 w 2762250"/>
                <a:gd name="connsiteY5" fmla="*/ 3784600 h 3784600"/>
                <a:gd name="connsiteX6" fmla="*/ 273739 w 2762250"/>
                <a:gd name="connsiteY6" fmla="*/ 3784600 h 3784600"/>
                <a:gd name="connsiteX7" fmla="*/ 0 w 2762250"/>
                <a:gd name="connsiteY7" fmla="*/ 3510861 h 3784600"/>
                <a:gd name="connsiteX8" fmla="*/ 0 w 2762250"/>
                <a:gd name="connsiteY8" fmla="*/ 273739 h 3784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0" h="3784600" fill="none" extrusionOk="0">
                  <a:moveTo>
                    <a:pt x="0" y="273739"/>
                  </a:moveTo>
                  <a:cubicBezTo>
                    <a:pt x="6900" y="148001"/>
                    <a:pt x="132483" y="27222"/>
                    <a:pt x="273739" y="0"/>
                  </a:cubicBezTo>
                  <a:cubicBezTo>
                    <a:pt x="780968" y="-36474"/>
                    <a:pt x="2074172" y="-131175"/>
                    <a:pt x="2488511" y="0"/>
                  </a:cubicBezTo>
                  <a:cubicBezTo>
                    <a:pt x="2642246" y="4696"/>
                    <a:pt x="2741110" y="139907"/>
                    <a:pt x="2762250" y="273739"/>
                  </a:cubicBezTo>
                  <a:cubicBezTo>
                    <a:pt x="2860386" y="958710"/>
                    <a:pt x="2747270" y="2997164"/>
                    <a:pt x="2762250" y="3510861"/>
                  </a:cubicBezTo>
                  <a:cubicBezTo>
                    <a:pt x="2768707" y="3660522"/>
                    <a:pt x="2628784" y="3778202"/>
                    <a:pt x="2488511" y="3784600"/>
                  </a:cubicBezTo>
                  <a:cubicBezTo>
                    <a:pt x="1903160" y="3903526"/>
                    <a:pt x="713704" y="3748705"/>
                    <a:pt x="273739" y="3784600"/>
                  </a:cubicBezTo>
                  <a:cubicBezTo>
                    <a:pt x="118189" y="3790638"/>
                    <a:pt x="-11458" y="3671493"/>
                    <a:pt x="0" y="3510861"/>
                  </a:cubicBezTo>
                  <a:cubicBezTo>
                    <a:pt x="-96102" y="2394014"/>
                    <a:pt x="48379" y="1018912"/>
                    <a:pt x="0" y="273739"/>
                  </a:cubicBezTo>
                  <a:close/>
                </a:path>
                <a:path w="2762250" h="3784600" stroke="0" extrusionOk="0">
                  <a:moveTo>
                    <a:pt x="0" y="273739"/>
                  </a:moveTo>
                  <a:cubicBezTo>
                    <a:pt x="-6030" y="105143"/>
                    <a:pt x="129723" y="-7824"/>
                    <a:pt x="273739" y="0"/>
                  </a:cubicBezTo>
                  <a:cubicBezTo>
                    <a:pt x="1047500" y="138061"/>
                    <a:pt x="1637073" y="95278"/>
                    <a:pt x="2488511" y="0"/>
                  </a:cubicBezTo>
                  <a:cubicBezTo>
                    <a:pt x="2633097" y="-24048"/>
                    <a:pt x="2760314" y="130874"/>
                    <a:pt x="2762250" y="273739"/>
                  </a:cubicBezTo>
                  <a:cubicBezTo>
                    <a:pt x="2688449" y="722461"/>
                    <a:pt x="2809263" y="2558356"/>
                    <a:pt x="2762250" y="3510861"/>
                  </a:cubicBezTo>
                  <a:cubicBezTo>
                    <a:pt x="2741149" y="3670203"/>
                    <a:pt x="2648256" y="3776987"/>
                    <a:pt x="2488511" y="3784600"/>
                  </a:cubicBezTo>
                  <a:cubicBezTo>
                    <a:pt x="2226330" y="3753440"/>
                    <a:pt x="1320669" y="3891461"/>
                    <a:pt x="273739" y="3784600"/>
                  </a:cubicBezTo>
                  <a:cubicBezTo>
                    <a:pt x="130924" y="3768414"/>
                    <a:pt x="17365" y="3663825"/>
                    <a:pt x="0" y="3510861"/>
                  </a:cubicBezTo>
                  <a:cubicBezTo>
                    <a:pt x="-80007" y="2923976"/>
                    <a:pt x="67080" y="1345095"/>
                    <a:pt x="0" y="273739"/>
                  </a:cubicBezTo>
                  <a:close/>
                </a:path>
              </a:pathLst>
            </a:custGeom>
            <a:solidFill>
              <a:srgbClr val="B54D06"/>
            </a:solidFill>
            <a:ln w="28575">
              <a:solidFill>
                <a:srgbClr val="B54D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Medium" panose="020B0600000000000000" pitchFamily="34" charset="-122"/>
                <a:cs typeface="+mn-cs"/>
                <a:sym typeface="Arial" panose="020B060402020202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2" name="矩形: 圆角 21"/>
                <p:cNvSpPr/>
                <p:nvPr/>
              </p:nvSpPr>
              <p:spPr>
                <a:xfrm>
                  <a:off x="878911" y="1816100"/>
                  <a:ext cx="3006020" cy="3784600"/>
                </a:xfrm>
                <a:custGeom>
                  <a:avLst/>
                  <a:gdLst>
                    <a:gd name="connsiteX0" fmla="*/ 0 w 2762250"/>
                    <a:gd name="connsiteY0" fmla="*/ 273739 h 3784600"/>
                    <a:gd name="connsiteX1" fmla="*/ 273739 w 2762250"/>
                    <a:gd name="connsiteY1" fmla="*/ 0 h 3784600"/>
                    <a:gd name="connsiteX2" fmla="*/ 2488511 w 2762250"/>
                    <a:gd name="connsiteY2" fmla="*/ 0 h 3784600"/>
                    <a:gd name="connsiteX3" fmla="*/ 2762250 w 2762250"/>
                    <a:gd name="connsiteY3" fmla="*/ 273739 h 3784600"/>
                    <a:gd name="connsiteX4" fmla="*/ 2762250 w 2762250"/>
                    <a:gd name="connsiteY4" fmla="*/ 3510861 h 3784600"/>
                    <a:gd name="connsiteX5" fmla="*/ 2488511 w 2762250"/>
                    <a:gd name="connsiteY5" fmla="*/ 3784600 h 3784600"/>
                    <a:gd name="connsiteX6" fmla="*/ 273739 w 2762250"/>
                    <a:gd name="connsiteY6" fmla="*/ 3784600 h 3784600"/>
                    <a:gd name="connsiteX7" fmla="*/ 0 w 2762250"/>
                    <a:gd name="connsiteY7" fmla="*/ 3510861 h 3784600"/>
                    <a:gd name="connsiteX8" fmla="*/ 0 w 2762250"/>
                    <a:gd name="connsiteY8" fmla="*/ 273739 h 3784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62250" h="3784600" fill="none" extrusionOk="0">
                      <a:moveTo>
                        <a:pt x="0" y="273739"/>
                      </a:moveTo>
                      <a:cubicBezTo>
                        <a:pt x="6900" y="148001"/>
                        <a:pt x="132483" y="27222"/>
                        <a:pt x="273739" y="0"/>
                      </a:cubicBezTo>
                      <a:cubicBezTo>
                        <a:pt x="780968" y="-36474"/>
                        <a:pt x="2074172" y="-131175"/>
                        <a:pt x="2488511" y="0"/>
                      </a:cubicBezTo>
                      <a:cubicBezTo>
                        <a:pt x="2642246" y="4696"/>
                        <a:pt x="2741110" y="139907"/>
                        <a:pt x="2762250" y="273739"/>
                      </a:cubicBezTo>
                      <a:cubicBezTo>
                        <a:pt x="2860386" y="958710"/>
                        <a:pt x="2747270" y="2997164"/>
                        <a:pt x="2762250" y="3510861"/>
                      </a:cubicBezTo>
                      <a:cubicBezTo>
                        <a:pt x="2768707" y="3660522"/>
                        <a:pt x="2628784" y="3778202"/>
                        <a:pt x="2488511" y="3784600"/>
                      </a:cubicBezTo>
                      <a:cubicBezTo>
                        <a:pt x="1903160" y="3903526"/>
                        <a:pt x="713704" y="3748705"/>
                        <a:pt x="273739" y="3784600"/>
                      </a:cubicBezTo>
                      <a:cubicBezTo>
                        <a:pt x="118189" y="3790638"/>
                        <a:pt x="-11458" y="3671493"/>
                        <a:pt x="0" y="3510861"/>
                      </a:cubicBezTo>
                      <a:cubicBezTo>
                        <a:pt x="-96102" y="2394014"/>
                        <a:pt x="48379" y="1018912"/>
                        <a:pt x="0" y="273739"/>
                      </a:cubicBezTo>
                      <a:close/>
                    </a:path>
                    <a:path w="2762250" h="3784600" stroke="0" extrusionOk="0">
                      <a:moveTo>
                        <a:pt x="0" y="273739"/>
                      </a:moveTo>
                      <a:cubicBezTo>
                        <a:pt x="-6030" y="105143"/>
                        <a:pt x="129723" y="-7824"/>
                        <a:pt x="273739" y="0"/>
                      </a:cubicBezTo>
                      <a:cubicBezTo>
                        <a:pt x="1047500" y="138061"/>
                        <a:pt x="1637073" y="95278"/>
                        <a:pt x="2488511" y="0"/>
                      </a:cubicBezTo>
                      <a:cubicBezTo>
                        <a:pt x="2633097" y="-24048"/>
                        <a:pt x="2760314" y="130874"/>
                        <a:pt x="2762250" y="273739"/>
                      </a:cubicBezTo>
                      <a:cubicBezTo>
                        <a:pt x="2688449" y="722461"/>
                        <a:pt x="2809263" y="2558356"/>
                        <a:pt x="2762250" y="3510861"/>
                      </a:cubicBezTo>
                      <a:cubicBezTo>
                        <a:pt x="2741149" y="3670203"/>
                        <a:pt x="2648256" y="3776987"/>
                        <a:pt x="2488511" y="3784600"/>
                      </a:cubicBezTo>
                      <a:cubicBezTo>
                        <a:pt x="2226330" y="3753440"/>
                        <a:pt x="1320669" y="3891461"/>
                        <a:pt x="273739" y="3784600"/>
                      </a:cubicBezTo>
                      <a:cubicBezTo>
                        <a:pt x="130924" y="3768414"/>
                        <a:pt x="17365" y="3663825"/>
                        <a:pt x="0" y="3510861"/>
                      </a:cubicBezTo>
                      <a:cubicBezTo>
                        <a:pt x="-80007" y="2923976"/>
                        <a:pt x="67080" y="1345095"/>
                        <a:pt x="0" y="273739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solidFill>
                    <a:srgbClr val="B54D0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>
                    <a:defRPr/>
                  </a:pPr>
                  <a:r>
                    <a:rPr lang="en-US" sz="40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3. So </a:t>
                  </a:r>
                  <a:r>
                    <a:rPr lang="en-US" sz="4000" b="1" dirty="0" err="1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sánh</a:t>
                  </a:r>
                  <a:r>
                    <a:rPr lang="en-US" sz="40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000" b="1" dirty="0" err="1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hai</a:t>
                  </a:r>
                  <a:r>
                    <a:rPr lang="en-US" sz="40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000" b="1" dirty="0" err="1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phân</a:t>
                  </a:r>
                  <a:r>
                    <a:rPr lang="en-US" sz="40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r>
                    <a:rPr lang="en-US" sz="4000" b="1" dirty="0" err="1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số</a:t>
                  </a:r>
                  <a:r>
                    <a:rPr lang="en-US" sz="40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: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lang="en-US" sz="40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</a:t>
                  </a:r>
                  <a:r>
                    <a:rPr lang="en-US" sz="4000" b="1" dirty="0" err="1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và</a:t>
                  </a:r>
                  <a:r>
                    <a:rPr lang="en-US" sz="40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000" b="1" i="1">
                              <a:solidFill>
                                <a:srgbClr val="002060"/>
                              </a:solidFill>
                            </a:rPr>
                          </m:ctrlPr>
                        </m:fPr>
                        <m:num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en-US" sz="40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:endParaRPr kumimoji="0" lang="zh-CN" altLang="en-US" sz="239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思源黑体 CN Medium" panose="020B0600000000000000" pitchFamily="34" charset="-122"/>
                    <a:sym typeface="Arial" panose="020B0604020202020204" pitchFamily="34" charset="0"/>
                  </a:endParaRPr>
                </a:p>
              </p:txBody>
            </p:sp>
          </mc:Choice>
          <mc:Fallback>
            <p:sp>
              <p:nvSpPr>
                <p:cNvPr id="62" name="矩形: 圆角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8911" y="1816100"/>
                  <a:ext cx="3006020" cy="3784600"/>
                </a:xfrm>
                <a:custGeom>
                  <a:avLst/>
                  <a:gdLst>
                    <a:gd name="connsiteX0" fmla="*/ 0 w 2762250"/>
                    <a:gd name="connsiteY0" fmla="*/ 273739 h 3784600"/>
                    <a:gd name="connsiteX1" fmla="*/ 273739 w 2762250"/>
                    <a:gd name="connsiteY1" fmla="*/ 0 h 3784600"/>
                    <a:gd name="connsiteX2" fmla="*/ 2488511 w 2762250"/>
                    <a:gd name="connsiteY2" fmla="*/ 0 h 3784600"/>
                    <a:gd name="connsiteX3" fmla="*/ 2762250 w 2762250"/>
                    <a:gd name="connsiteY3" fmla="*/ 273739 h 3784600"/>
                    <a:gd name="connsiteX4" fmla="*/ 2762250 w 2762250"/>
                    <a:gd name="connsiteY4" fmla="*/ 3510861 h 3784600"/>
                    <a:gd name="connsiteX5" fmla="*/ 2488511 w 2762250"/>
                    <a:gd name="connsiteY5" fmla="*/ 3784600 h 3784600"/>
                    <a:gd name="connsiteX6" fmla="*/ 273739 w 2762250"/>
                    <a:gd name="connsiteY6" fmla="*/ 3784600 h 3784600"/>
                    <a:gd name="connsiteX7" fmla="*/ 0 w 2762250"/>
                    <a:gd name="connsiteY7" fmla="*/ 3510861 h 3784600"/>
                    <a:gd name="connsiteX8" fmla="*/ 0 w 2762250"/>
                    <a:gd name="connsiteY8" fmla="*/ 273739 h 3784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62250" h="3784600" fill="none" extrusionOk="0">
                      <a:moveTo>
                        <a:pt x="0" y="273739"/>
                      </a:moveTo>
                      <a:cubicBezTo>
                        <a:pt x="6900" y="148001"/>
                        <a:pt x="132483" y="27222"/>
                        <a:pt x="273739" y="0"/>
                      </a:cubicBezTo>
                      <a:cubicBezTo>
                        <a:pt x="780968" y="-36474"/>
                        <a:pt x="2074172" y="-131175"/>
                        <a:pt x="2488511" y="0"/>
                      </a:cubicBezTo>
                      <a:cubicBezTo>
                        <a:pt x="2642246" y="4696"/>
                        <a:pt x="2741110" y="139907"/>
                        <a:pt x="2762250" y="273739"/>
                      </a:cubicBezTo>
                      <a:cubicBezTo>
                        <a:pt x="2860386" y="958710"/>
                        <a:pt x="2747270" y="2997164"/>
                        <a:pt x="2762250" y="3510861"/>
                      </a:cubicBezTo>
                      <a:cubicBezTo>
                        <a:pt x="2768707" y="3660522"/>
                        <a:pt x="2628784" y="3778202"/>
                        <a:pt x="2488511" y="3784600"/>
                      </a:cubicBezTo>
                      <a:cubicBezTo>
                        <a:pt x="1903160" y="3903526"/>
                        <a:pt x="713704" y="3748705"/>
                        <a:pt x="273739" y="3784600"/>
                      </a:cubicBezTo>
                      <a:cubicBezTo>
                        <a:pt x="118189" y="3790638"/>
                        <a:pt x="-11458" y="3671493"/>
                        <a:pt x="0" y="3510861"/>
                      </a:cubicBezTo>
                      <a:cubicBezTo>
                        <a:pt x="-96102" y="2394014"/>
                        <a:pt x="48379" y="1018912"/>
                        <a:pt x="0" y="273739"/>
                      </a:cubicBezTo>
                      <a:close/>
                    </a:path>
                    <a:path w="2762250" h="3784600" stroke="0" extrusionOk="0">
                      <a:moveTo>
                        <a:pt x="0" y="273739"/>
                      </a:moveTo>
                      <a:cubicBezTo>
                        <a:pt x="-6030" y="105143"/>
                        <a:pt x="129723" y="-7824"/>
                        <a:pt x="273739" y="0"/>
                      </a:cubicBezTo>
                      <a:cubicBezTo>
                        <a:pt x="1047500" y="138061"/>
                        <a:pt x="1637073" y="95278"/>
                        <a:pt x="2488511" y="0"/>
                      </a:cubicBezTo>
                      <a:cubicBezTo>
                        <a:pt x="2633097" y="-24048"/>
                        <a:pt x="2760314" y="130874"/>
                        <a:pt x="2762250" y="273739"/>
                      </a:cubicBezTo>
                      <a:cubicBezTo>
                        <a:pt x="2688449" y="722461"/>
                        <a:pt x="2809263" y="2558356"/>
                        <a:pt x="2762250" y="3510861"/>
                      </a:cubicBezTo>
                      <a:cubicBezTo>
                        <a:pt x="2741149" y="3670203"/>
                        <a:pt x="2648256" y="3776987"/>
                        <a:pt x="2488511" y="3784600"/>
                      </a:cubicBezTo>
                      <a:cubicBezTo>
                        <a:pt x="2226330" y="3753440"/>
                        <a:pt x="1320669" y="3891461"/>
                        <a:pt x="273739" y="3784600"/>
                      </a:cubicBezTo>
                      <a:cubicBezTo>
                        <a:pt x="130924" y="3768414"/>
                        <a:pt x="17365" y="3663825"/>
                        <a:pt x="0" y="3510861"/>
                      </a:cubicBezTo>
                      <a:cubicBezTo>
                        <a:pt x="-80007" y="2923976"/>
                        <a:pt x="67080" y="1345095"/>
                        <a:pt x="0" y="273739"/>
                      </a:cubicBezTo>
                      <a:close/>
                    </a:path>
                  </a:pathLst>
                </a:custGeom>
                <a:blipFill rotWithShape="1">
                  <a:blip r:embed="rId1"/>
                </a:blipFill>
                <a:ln w="28575">
                  <a:solidFill>
                    <a:srgbClr val="B54D0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73" name="图片 32">
            <a:hlinkClick r:id="rId2" action="ppaction://hlinksldjump"/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" b="688"/>
          <a:stretch>
            <a:fillRect/>
          </a:stretch>
        </p:blipFill>
        <p:spPr>
          <a:xfrm>
            <a:off x="409450" y="579884"/>
            <a:ext cx="1058982" cy="104441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4850259" y="1038225"/>
            <a:ext cx="6246366" cy="4400550"/>
            <a:chOff x="1268095" y="3746863"/>
            <a:chExt cx="2421800" cy="536121"/>
          </a:xfrm>
        </p:grpSpPr>
        <p:sp>
          <p:nvSpPr>
            <p:cNvPr id="18" name="文本框 17"/>
            <p:cNvSpPr txBox="1"/>
            <p:nvPr/>
          </p:nvSpPr>
          <p:spPr>
            <a:xfrm>
              <a:off x="1333410" y="3804829"/>
              <a:ext cx="2356485" cy="478155"/>
            </a:xfrm>
            <a:custGeom>
              <a:avLst/>
              <a:gdLst>
                <a:gd name="connsiteX0" fmla="*/ 0 w 2356485"/>
                <a:gd name="connsiteY0" fmla="*/ 0 h 478155"/>
                <a:gd name="connsiteX1" fmla="*/ 2356485 w 2356485"/>
                <a:gd name="connsiteY1" fmla="*/ 0 h 478155"/>
                <a:gd name="connsiteX2" fmla="*/ 2356485 w 2356485"/>
                <a:gd name="connsiteY2" fmla="*/ 478155 h 478155"/>
                <a:gd name="connsiteX3" fmla="*/ 0 w 2356485"/>
                <a:gd name="connsiteY3" fmla="*/ 478155 h 478155"/>
                <a:gd name="connsiteX4" fmla="*/ 0 w 2356485"/>
                <a:gd name="connsiteY4" fmla="*/ 0 h 478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485" h="478155" fill="none" extrusionOk="0">
                  <a:moveTo>
                    <a:pt x="0" y="0"/>
                  </a:moveTo>
                  <a:cubicBezTo>
                    <a:pt x="1033992" y="10773"/>
                    <a:pt x="1774310" y="-97671"/>
                    <a:pt x="2356485" y="0"/>
                  </a:cubicBezTo>
                  <a:cubicBezTo>
                    <a:pt x="2380685" y="148019"/>
                    <a:pt x="2341611" y="356312"/>
                    <a:pt x="2356485" y="478155"/>
                  </a:cubicBezTo>
                  <a:cubicBezTo>
                    <a:pt x="1521984" y="505449"/>
                    <a:pt x="843993" y="496060"/>
                    <a:pt x="0" y="478155"/>
                  </a:cubicBezTo>
                  <a:cubicBezTo>
                    <a:pt x="-17959" y="362352"/>
                    <a:pt x="27449" y="105842"/>
                    <a:pt x="0" y="0"/>
                  </a:cubicBezTo>
                  <a:close/>
                </a:path>
                <a:path w="2356485" h="478155" stroke="0" extrusionOk="0">
                  <a:moveTo>
                    <a:pt x="0" y="0"/>
                  </a:moveTo>
                  <a:cubicBezTo>
                    <a:pt x="993752" y="-39195"/>
                    <a:pt x="1624532" y="-59810"/>
                    <a:pt x="2356485" y="0"/>
                  </a:cubicBezTo>
                  <a:cubicBezTo>
                    <a:pt x="2368917" y="82176"/>
                    <a:pt x="2322692" y="352227"/>
                    <a:pt x="2356485" y="478155"/>
                  </a:cubicBezTo>
                  <a:cubicBezTo>
                    <a:pt x="1625676" y="553820"/>
                    <a:pt x="666553" y="627811"/>
                    <a:pt x="0" y="478155"/>
                  </a:cubicBezTo>
                  <a:cubicBezTo>
                    <a:pt x="-7300" y="319028"/>
                    <a:pt x="24222" y="56148"/>
                    <a:pt x="0" y="0"/>
                  </a:cubicBezTo>
                  <a:close/>
                </a:path>
              </a:pathLst>
            </a:custGeom>
            <a:solidFill>
              <a:srgbClr val="B54D06"/>
            </a:solidFill>
            <a:ln w="19050">
              <a:solidFill>
                <a:srgbClr val="B54D0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>
                  <a:solidFill>
                    <a:schemeClr val="tx1"/>
                  </a:solidFill>
                  <a:cs typeface="+mn-ea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思源黑体 CN Medium" panose="020B0600000000000000" pitchFamily="34" charset="-122"/>
                <a:sym typeface="Arial" panose="020B0604020202020204" pitchFamily="34" charset="0"/>
              </a:endParaRP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9" name="文本框 18"/>
                <p:cNvSpPr txBox="1"/>
                <p:nvPr/>
              </p:nvSpPr>
              <p:spPr>
                <a:xfrm>
                  <a:off x="1268095" y="3746863"/>
                  <a:ext cx="2356485" cy="478155"/>
                </a:xfrm>
                <a:custGeom>
                  <a:avLst/>
                  <a:gdLst>
                    <a:gd name="connsiteX0" fmla="*/ 0 w 2356485"/>
                    <a:gd name="connsiteY0" fmla="*/ 0 h 478155"/>
                    <a:gd name="connsiteX1" fmla="*/ 2356485 w 2356485"/>
                    <a:gd name="connsiteY1" fmla="*/ 0 h 478155"/>
                    <a:gd name="connsiteX2" fmla="*/ 2356485 w 2356485"/>
                    <a:gd name="connsiteY2" fmla="*/ 478155 h 478155"/>
                    <a:gd name="connsiteX3" fmla="*/ 0 w 2356485"/>
                    <a:gd name="connsiteY3" fmla="*/ 478155 h 478155"/>
                    <a:gd name="connsiteX4" fmla="*/ 0 w 2356485"/>
                    <a:gd name="connsiteY4" fmla="*/ 0 h 478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6485" h="478155" fill="none" extrusionOk="0">
                      <a:moveTo>
                        <a:pt x="0" y="0"/>
                      </a:moveTo>
                      <a:cubicBezTo>
                        <a:pt x="1033992" y="10773"/>
                        <a:pt x="1774310" y="-97671"/>
                        <a:pt x="2356485" y="0"/>
                      </a:cubicBezTo>
                      <a:cubicBezTo>
                        <a:pt x="2380685" y="148019"/>
                        <a:pt x="2341611" y="356312"/>
                        <a:pt x="2356485" y="478155"/>
                      </a:cubicBezTo>
                      <a:cubicBezTo>
                        <a:pt x="1521984" y="505449"/>
                        <a:pt x="843993" y="496060"/>
                        <a:pt x="0" y="478155"/>
                      </a:cubicBezTo>
                      <a:cubicBezTo>
                        <a:pt x="-17959" y="362352"/>
                        <a:pt x="27449" y="105842"/>
                        <a:pt x="0" y="0"/>
                      </a:cubicBezTo>
                      <a:close/>
                    </a:path>
                    <a:path w="2356485" h="478155" stroke="0" extrusionOk="0">
                      <a:moveTo>
                        <a:pt x="0" y="0"/>
                      </a:moveTo>
                      <a:cubicBezTo>
                        <a:pt x="993752" y="-39195"/>
                        <a:pt x="1624532" y="-59810"/>
                        <a:pt x="2356485" y="0"/>
                      </a:cubicBezTo>
                      <a:cubicBezTo>
                        <a:pt x="2368917" y="82176"/>
                        <a:pt x="2322692" y="352227"/>
                        <a:pt x="2356485" y="478155"/>
                      </a:cubicBezTo>
                      <a:cubicBezTo>
                        <a:pt x="1625676" y="553820"/>
                        <a:pt x="666553" y="627811"/>
                        <a:pt x="0" y="478155"/>
                      </a:cubicBezTo>
                      <a:cubicBezTo>
                        <a:pt x="-7300" y="319028"/>
                        <a:pt x="24222" y="56148"/>
                        <a:pt x="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19050">
                  <a:solidFill>
                    <a:srgbClr val="B54D0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zh-CN"/>
                  </a:defPPr>
                  <a:lvl1pPr algn="ctr">
                    <a:defRPr>
                      <a:solidFill>
                        <a:schemeClr val="tx1"/>
                      </a:solidFill>
                      <a:cs typeface="+mn-ea"/>
                    </a:defRPr>
                  </a:lvl1pPr>
                </a:lstStyle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b="1" i="1" smtClean="0">
                              <a:solidFill>
                                <a:srgbClr val="FF0000"/>
                              </a:solidFill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lang="en-US" sz="4800" b="1" dirty="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4800" b="1" dirty="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sz="48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8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8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8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a14:m>
                  <a:r>
                    <a:rPr lang="en-US" sz="4800" b="1" dirty="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4800" b="1" dirty="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𝟏𝟓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a14:m>
                  <a:endPara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r>
                    <a:rPr lang="en-US" sz="4800" b="1" dirty="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4800" b="1" dirty="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8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8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8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4800" b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den>
                      </m:f>
                    </m:oMath>
                  </a14:m>
                  <a:r>
                    <a:rPr lang="en-US" sz="4800" b="1" dirty="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4800" b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a14:m>
                  <a:r>
                    <a:rPr lang="en-US" sz="4800" b="1" dirty="0">
                      <a:solidFill>
                        <a:srgbClr val="FF000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4800" b="1" i="1">
                              <a:solidFill>
                                <a:srgbClr val="FF0000"/>
                              </a:solidFill>
                            </a:rPr>
                          </m:ctrlPr>
                        </m:fPr>
                        <m:num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en-US" sz="48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den>
                      </m:f>
                    </m:oMath>
                  </a14:m>
                  <a:endParaRPr lang="en-US" sz="4800" b="1" dirty="0">
                    <a:solidFill>
                      <a:srgbClr val="FF0000"/>
                    </a:solidFill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  <a:p>
                  <a:pPr marL="0" marR="0" lvl="0" indent="0" algn="ctr" defTabSz="914400" rtl="0" eaLnBrk="1" fontAlgn="auto" latinLnBrk="0" hangingPunct="1">
                    <a:lnSpc>
                      <a:spcPct val="115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kumimoji="0" lang="en-US" sz="4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rPr>
                    <a:t>  &lt;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kumimoji="0" lang="en-US" sz="48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kumimoji="0" lang="en-US" sz="48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MS Gothic" panose="020B0609070205080204" pitchFamily="49" charset="-128"/>
                              <a:cs typeface="Times New Roman" panose="020206030504050203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endParaRPr kumimoji="0" 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19" name="文本框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8095" y="3746863"/>
                  <a:ext cx="2356485" cy="478155"/>
                </a:xfrm>
                <a:custGeom>
                  <a:avLst/>
                  <a:gdLst>
                    <a:gd name="connsiteX0" fmla="*/ 0 w 2356485"/>
                    <a:gd name="connsiteY0" fmla="*/ 0 h 478155"/>
                    <a:gd name="connsiteX1" fmla="*/ 2356485 w 2356485"/>
                    <a:gd name="connsiteY1" fmla="*/ 0 h 478155"/>
                    <a:gd name="connsiteX2" fmla="*/ 2356485 w 2356485"/>
                    <a:gd name="connsiteY2" fmla="*/ 478155 h 478155"/>
                    <a:gd name="connsiteX3" fmla="*/ 0 w 2356485"/>
                    <a:gd name="connsiteY3" fmla="*/ 478155 h 478155"/>
                    <a:gd name="connsiteX4" fmla="*/ 0 w 2356485"/>
                    <a:gd name="connsiteY4" fmla="*/ 0 h 4781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356485" h="478155" fill="none" extrusionOk="0">
                      <a:moveTo>
                        <a:pt x="0" y="0"/>
                      </a:moveTo>
                      <a:cubicBezTo>
                        <a:pt x="1033992" y="10773"/>
                        <a:pt x="1774310" y="-97671"/>
                        <a:pt x="2356485" y="0"/>
                      </a:cubicBezTo>
                      <a:cubicBezTo>
                        <a:pt x="2380685" y="148019"/>
                        <a:pt x="2341611" y="356312"/>
                        <a:pt x="2356485" y="478155"/>
                      </a:cubicBezTo>
                      <a:cubicBezTo>
                        <a:pt x="1521984" y="505449"/>
                        <a:pt x="843993" y="496060"/>
                        <a:pt x="0" y="478155"/>
                      </a:cubicBezTo>
                      <a:cubicBezTo>
                        <a:pt x="-17959" y="362352"/>
                        <a:pt x="27449" y="105842"/>
                        <a:pt x="0" y="0"/>
                      </a:cubicBezTo>
                      <a:close/>
                    </a:path>
                    <a:path w="2356485" h="478155" stroke="0" extrusionOk="0">
                      <a:moveTo>
                        <a:pt x="0" y="0"/>
                      </a:moveTo>
                      <a:cubicBezTo>
                        <a:pt x="993752" y="-39195"/>
                        <a:pt x="1624532" y="-59810"/>
                        <a:pt x="2356485" y="0"/>
                      </a:cubicBezTo>
                      <a:cubicBezTo>
                        <a:pt x="2368917" y="82176"/>
                        <a:pt x="2322692" y="352227"/>
                        <a:pt x="2356485" y="478155"/>
                      </a:cubicBezTo>
                      <a:cubicBezTo>
                        <a:pt x="1625676" y="553820"/>
                        <a:pt x="666553" y="627811"/>
                        <a:pt x="0" y="478155"/>
                      </a:cubicBezTo>
                      <a:cubicBezTo>
                        <a:pt x="-7300" y="319028"/>
                        <a:pt x="24222" y="56148"/>
                        <a:pt x="0" y="0"/>
                      </a:cubicBezTo>
                      <a:close/>
                    </a:path>
                  </a:pathLst>
                </a:custGeom>
                <a:blipFill rotWithShape="1">
                  <a:blip r:embed="rId4"/>
                </a:blipFill>
                <a:ln w="19050">
                  <a:solidFill>
                    <a:srgbClr val="B54D0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44072" y="935491"/>
            <a:ext cx="5475981" cy="560187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7053" y="310941"/>
            <a:ext cx="1051166" cy="10407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1146" y="473155"/>
            <a:ext cx="3676207" cy="10729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120" y="1566576"/>
            <a:ext cx="7797460" cy="22008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7512" y="3590111"/>
            <a:ext cx="3029975" cy="11827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9999" y="744289"/>
            <a:ext cx="5895343" cy="4918641"/>
          </a:xfrm>
          <a:prstGeom prst="rect">
            <a:avLst/>
          </a:prstGeom>
        </p:spPr>
      </p:pic>
      <p:pic>
        <p:nvPicPr>
          <p:cNvPr id="5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9640" y="1512570"/>
            <a:ext cx="4150360" cy="41503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5680" y="1299604"/>
            <a:ext cx="5303980" cy="34750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198" y="352925"/>
            <a:ext cx="11308665" cy="6128085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/>
          <p:cNvSpPr/>
          <p:nvPr/>
        </p:nvSpPr>
        <p:spPr>
          <a:xfrm>
            <a:off x="657225" y="476250"/>
            <a:ext cx="657225" cy="5524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1125" y="40957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&gt;, &lt;, = ?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647700" y="1381125"/>
            <a:ext cx="11249025" cy="975058"/>
            <a:chOff x="647700" y="1381125"/>
            <a:chExt cx="11249025" cy="97505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TextBox 7"/>
                <p:cNvSpPr txBox="1"/>
                <p:nvPr/>
              </p:nvSpPr>
              <p:spPr>
                <a:xfrm>
                  <a:off x="647700" y="1428750"/>
                  <a:ext cx="3352800" cy="9248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a)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𝟕</m:t>
                          </m:r>
                        </m:den>
                      </m:f>
                    </m:oMath>
                  </a14:m>
                  <a:endParaRPr lang="en-US" sz="36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7700" y="1428750"/>
                  <a:ext cx="3352800" cy="924805"/>
                </a:xfrm>
                <a:prstGeom prst="rect">
                  <a:avLst/>
                </a:prstGeom>
                <a:blipFill rotWithShape="1">
                  <a:blip r:embed="rId1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9" name="TextBox 8"/>
                <p:cNvSpPr txBox="1"/>
                <p:nvPr/>
              </p:nvSpPr>
              <p:spPr>
                <a:xfrm>
                  <a:off x="4552950" y="1381125"/>
                  <a:ext cx="3352800" cy="9274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𝟐𝟑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𝟐𝟑</m:t>
                          </m:r>
                        </m:den>
                      </m:f>
                    </m:oMath>
                  </a14:m>
                  <a:endParaRPr lang="en-US" sz="36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52950" y="1381125"/>
                  <a:ext cx="3352800" cy="927433"/>
                </a:xfrm>
                <a:prstGeom prst="rect">
                  <a:avLst/>
                </a:prstGeom>
                <a:blipFill rotWithShape="1">
                  <a:blip r:embed="rId2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8543925" y="1428750"/>
                  <a:ext cx="3352800" cy="9274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𝟔𝟎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endParaRPr lang="en-US" sz="36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43925" y="1428750"/>
                  <a:ext cx="3352800" cy="927433"/>
                </a:xfrm>
                <a:prstGeom prst="rect">
                  <a:avLst/>
                </a:prstGeom>
                <a:blipFill rotWithShape="1">
                  <a:blip r:embed="rId3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" name="Rectangle: Rounded Corners 15"/>
            <p:cNvSpPr/>
            <p:nvPr/>
          </p:nvSpPr>
          <p:spPr>
            <a:xfrm>
              <a:off x="1590675" y="1628775"/>
              <a:ext cx="495300" cy="5524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7" name="Rectangle: Rounded Corners 16"/>
            <p:cNvSpPr/>
            <p:nvPr/>
          </p:nvSpPr>
          <p:spPr>
            <a:xfrm>
              <a:off x="5172075" y="1590675"/>
              <a:ext cx="495300" cy="5524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8" name="Rectangle: Rounded Corners 17"/>
            <p:cNvSpPr/>
            <p:nvPr/>
          </p:nvSpPr>
          <p:spPr>
            <a:xfrm>
              <a:off x="9163050" y="1628775"/>
              <a:ext cx="495300" cy="5524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600075" y="2771775"/>
            <a:ext cx="11020425" cy="953380"/>
            <a:chOff x="600075" y="2771775"/>
            <a:chExt cx="11020425" cy="953380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600075" y="2781300"/>
                  <a:ext cx="3352800" cy="9248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36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b)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</m:oMath>
                  </a14:m>
                  <a:endParaRPr lang="en-US" sz="36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13" name="Text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075" y="2781300"/>
                  <a:ext cx="3352800" cy="924805"/>
                </a:xfrm>
                <a:prstGeom prst="rect">
                  <a:avLst/>
                </a:prstGeom>
                <a:blipFill rotWithShape="1">
                  <a:blip r:embed="rId4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4705350" y="2771775"/>
                  <a:ext cx="2952750" cy="9248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𝟏𝟖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a14:m>
                  <a:endParaRPr lang="en-US" sz="36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5350" y="2771775"/>
                  <a:ext cx="2952750" cy="924805"/>
                </a:xfrm>
                <a:prstGeom prst="rect">
                  <a:avLst/>
                </a:prstGeom>
                <a:blipFill rotWithShape="1">
                  <a:blip r:embed="rId5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5" name="TextBox 14"/>
                <p:cNvSpPr txBox="1"/>
                <p:nvPr/>
              </p:nvSpPr>
              <p:spPr>
                <a:xfrm>
                  <a:off x="8267700" y="2800350"/>
                  <a:ext cx="3352800" cy="92480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𝟐𝟕</m:t>
                          </m:r>
                        </m:num>
                        <m:den>
                          <m:r>
                            <a:rPr lang="en-US" sz="36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𝟐𝟓</m:t>
                          </m:r>
                        </m:den>
                      </m:f>
                    </m:oMath>
                  </a14:m>
                  <a:r>
                    <a:rPr lang="en-US" sz="3600" b="1" dirty="0">
                      <a:solidFill>
                        <a:srgbClr val="002060"/>
                      </a:solidFill>
                      <a:latin typeface="Cambria" panose="02040503050406030204" pitchFamily="18" charset="0"/>
                      <a:ea typeface="Cambria" panose="02040503050406030204" pitchFamily="18" charset="0"/>
                    </a:rPr>
                    <a:t>       </a:t>
                  </a:r>
                  <a14:m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a14:m>
                  <a:endParaRPr lang="en-US" sz="3600" dirty="0">
                    <a:latin typeface="Cambria" panose="02040503050406030204" pitchFamily="18" charset="0"/>
                    <a:ea typeface="Cambria" panose="02040503050406030204" pitchFamily="18" charset="0"/>
                  </a:endParaRPr>
                </a:p>
              </p:txBody>
            </p:sp>
          </mc:Choice>
          <mc:Fallback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67700" y="2800350"/>
                  <a:ext cx="3352800" cy="924805"/>
                </a:xfrm>
                <a:prstGeom prst="rect">
                  <a:avLst/>
                </a:prstGeom>
                <a:blipFill rotWithShape="1">
                  <a:blip r:embed="rId6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Rectangle: Rounded Corners 18"/>
            <p:cNvSpPr/>
            <p:nvPr/>
          </p:nvSpPr>
          <p:spPr>
            <a:xfrm>
              <a:off x="1552575" y="2933700"/>
              <a:ext cx="495300" cy="5524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" name="Rectangle: Rounded Corners 19"/>
            <p:cNvSpPr/>
            <p:nvPr/>
          </p:nvSpPr>
          <p:spPr>
            <a:xfrm>
              <a:off x="5343525" y="2895600"/>
              <a:ext cx="495300" cy="5524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1" name="Rectangle: Rounded Corners 20"/>
            <p:cNvSpPr/>
            <p:nvPr/>
          </p:nvSpPr>
          <p:spPr>
            <a:xfrm>
              <a:off x="8896350" y="2933700"/>
              <a:ext cx="495300" cy="55245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  <a:endPara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24" name="Rectangle: Rounded Corners 23"/>
          <p:cNvSpPr/>
          <p:nvPr/>
        </p:nvSpPr>
        <p:spPr>
          <a:xfrm>
            <a:off x="1590675" y="1628775"/>
            <a:ext cx="495300" cy="552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  <a:endParaRPr lang="en-US" sz="3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ectangle: Rounded Corners 24"/>
          <p:cNvSpPr/>
          <p:nvPr/>
        </p:nvSpPr>
        <p:spPr>
          <a:xfrm>
            <a:off x="5162550" y="1581150"/>
            <a:ext cx="495300" cy="552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  <a:endParaRPr lang="en-US" sz="3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Rectangle: Rounded Corners 25"/>
          <p:cNvSpPr/>
          <p:nvPr/>
        </p:nvSpPr>
        <p:spPr>
          <a:xfrm>
            <a:off x="9144000" y="1628775"/>
            <a:ext cx="495300" cy="552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  <a:endParaRPr lang="en-US" sz="3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7" name="Rectangle: Rounded Corners 26"/>
          <p:cNvSpPr/>
          <p:nvPr/>
        </p:nvSpPr>
        <p:spPr>
          <a:xfrm>
            <a:off x="1543050" y="2924175"/>
            <a:ext cx="495300" cy="552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  <a:endParaRPr lang="en-US" sz="3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8" name="Rectangle: Rounded Corners 27"/>
          <p:cNvSpPr/>
          <p:nvPr/>
        </p:nvSpPr>
        <p:spPr>
          <a:xfrm>
            <a:off x="5343525" y="2886075"/>
            <a:ext cx="495300" cy="552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  <a:endParaRPr lang="en-US" sz="3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9" name="Rectangle: Rounded Corners 28"/>
          <p:cNvSpPr/>
          <p:nvPr/>
        </p:nvSpPr>
        <p:spPr>
          <a:xfrm>
            <a:off x="8896350" y="2933700"/>
            <a:ext cx="495300" cy="55245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  <a:endParaRPr lang="en-US" sz="36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F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0198" y="352925"/>
            <a:ext cx="11308665" cy="6128085"/>
          </a:xfrm>
          <a:prstGeom prst="rect">
            <a:avLst/>
          </a:prstGeom>
          <a:solidFill>
            <a:schemeClr val="bg1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val 2"/>
          <p:cNvSpPr/>
          <p:nvPr/>
        </p:nvSpPr>
        <p:spPr>
          <a:xfrm>
            <a:off x="657225" y="476250"/>
            <a:ext cx="657225" cy="5524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381124" y="409575"/>
                <a:ext cx="10163175" cy="13372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/>
                <a:r>
                  <a:rPr lang="vi-VN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a) Có 2 tờ giấy như nhau, Việt tô màu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tờ giấy, Mai tô màu </a:t>
                </a:r>
                <a:r>
                  <a:rPr lang="en-US" sz="2800" b="1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2800" b="1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28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 tờ giấy. Hỏi phần tô màu của bạn nào nhiều hơn?</a:t>
                </a:r>
                <a:endPara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124" y="409575"/>
                <a:ext cx="10163175" cy="1337289"/>
              </a:xfrm>
              <a:prstGeom prst="rect">
                <a:avLst/>
              </a:prstGeom>
              <a:blipFill rotWithShape="1">
                <a:blip r:embed="rId1"/>
                <a:stretch>
                  <a:fillRect l="-6" r="6" b="46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1971675"/>
            <a:ext cx="3219450" cy="1600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5450" y="1804987"/>
            <a:ext cx="4457700" cy="195262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1390650" y="3933825"/>
                <a:ext cx="9810750" cy="11354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Nhìn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vào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hình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vẽ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ta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thấy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Mai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nhiều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hơn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phần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tô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màu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của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bạn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Việt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, ta </a:t>
                </a:r>
                <a:r>
                  <a:rPr lang="en-US" sz="2800" b="1" dirty="0" err="1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có</a:t>
                </a:r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FF0066"/>
                        </a:solidFill>
                        <a:effectLst/>
                        <a:latin typeface="Cambria Math" panose="02040503050406030204" pitchFamily="18" charset="0"/>
                        <a:ea typeface="MS Gothic" panose="020B0609070205080204" pitchFamily="49" charset="-128"/>
                        <a:cs typeface="Times New Roman" panose="02020603050405020304" pitchFamily="18" charset="0"/>
                      </a:rPr>
                      <m:t>&gt;</m:t>
                    </m:r>
                  </m:oMath>
                </a14:m>
                <a:r>
                  <a:rPr lang="en-US" sz="2800" b="1" dirty="0">
                    <a:solidFill>
                      <a:srgbClr val="FF0066"/>
                    </a:solidFill>
                    <a:effectLst/>
                    <a:latin typeface="Cambria" panose="02040503050406030204" pitchFamily="18" charset="0"/>
                    <a:ea typeface="Cambria" panose="020405030504060302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66"/>
                            </a:solidFill>
                            <a:effectLst/>
                            <a:latin typeface="Cambria Math" panose="02040503050406030204" pitchFamily="18" charset="0"/>
                            <a:ea typeface="MS Gothic" panose="020B0609070205080204" pitchFamily="49" charset="-128"/>
                            <a:cs typeface="Times New Roman" panose="020206030504050203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2800" b="1" dirty="0">
                  <a:solidFill>
                    <a:srgbClr val="FF0066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650" y="3933825"/>
                <a:ext cx="9810750" cy="1135439"/>
              </a:xfrm>
              <a:prstGeom prst="rect">
                <a:avLst/>
              </a:prstGeom>
              <a:blipFill rotWithShape="1">
                <a:blip r:embed="rId4"/>
                <a:stretch>
                  <a:fillRect b="5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1226820" y="5328920"/>
            <a:ext cx="10088880" cy="986155"/>
          </a:xfrm>
          <a:prstGeom prst="rect">
            <a:avLst/>
          </a:prstGeom>
          <a:solidFill>
            <a:srgbClr val="FCCCE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1450340" y="5328920"/>
            <a:ext cx="9591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55270" algn="l"/>
              </a:tabLst>
            </a:pP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tử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hơn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2" grpId="0"/>
      <p:bldP spid="30" grpId="0" animBg="1"/>
      <p:bldP spid="31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2027</Words>
  <Application>WPS Presentation</Application>
  <PresentationFormat>Widescreen</PresentationFormat>
  <Paragraphs>113</Paragraphs>
  <Slides>14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31" baseType="lpstr">
      <vt:lpstr>Arial</vt:lpstr>
      <vt:lpstr>SimSun</vt:lpstr>
      <vt:lpstr>Wingdings</vt:lpstr>
      <vt:lpstr>Calibri</vt:lpstr>
      <vt:lpstr>思源黑体 CN Medium</vt:lpstr>
      <vt:lpstr>Cambria</vt:lpstr>
      <vt:lpstr>Cambria Math</vt:lpstr>
      <vt:lpstr>MS Gothic</vt:lpstr>
      <vt:lpstr>Times New Roman</vt:lpstr>
      <vt:lpstr>MS Mincho</vt:lpstr>
      <vt:lpstr>Calibri</vt:lpstr>
      <vt:lpstr>Microsoft YaHei</vt:lpstr>
      <vt:lpstr>Arial Unicode MS</vt:lpstr>
      <vt:lpstr>Calibri Light</vt:lpstr>
      <vt:lpstr>等线</vt:lpstr>
      <vt:lpstr>Yu Gothic UI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SINGPC</cp:lastModifiedBy>
  <cp:revision>22</cp:revision>
  <dcterms:created xsi:type="dcterms:W3CDTF">2023-12-20T12:16:00Z</dcterms:created>
  <dcterms:modified xsi:type="dcterms:W3CDTF">2024-03-31T23:49:27Z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479F27C1CD17446FBE089E39D2AD0657_12</vt:lpwstr>
  </property>
  <property fmtid="{D5CDD505-2E9C-101B-9397-08002B2CF9AE}" pid="3" name="KSOProductBuildVer">
    <vt:lpwstr>1033-12.2.0.13472</vt:lpwstr>
  </property>
</Properties>
</file>