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19" r:id="rId2"/>
    <p:sldId id="323" r:id="rId3"/>
    <p:sldId id="320" r:id="rId4"/>
    <p:sldId id="322" r:id="rId5"/>
    <p:sldId id="313" r:id="rId6"/>
    <p:sldId id="321" r:id="rId7"/>
    <p:sldId id="311" r:id="rId8"/>
    <p:sldId id="259" r:id="rId9"/>
    <p:sldId id="324" r:id="rId10"/>
    <p:sldId id="260" r:id="rId11"/>
    <p:sldId id="326" r:id="rId12"/>
    <p:sldId id="325" r:id="rId13"/>
    <p:sldId id="263" r:id="rId14"/>
    <p:sldId id="282" r:id="rId15"/>
    <p:sldId id="342" r:id="rId16"/>
    <p:sldId id="283" r:id="rId17"/>
    <p:sldId id="284" r:id="rId18"/>
    <p:sldId id="264" r:id="rId19"/>
    <p:sldId id="265" r:id="rId20"/>
    <p:sldId id="333" r:id="rId21"/>
    <p:sldId id="327" r:id="rId22"/>
    <p:sldId id="338" r:id="rId23"/>
    <p:sldId id="331" r:id="rId24"/>
    <p:sldId id="339" r:id="rId25"/>
    <p:sldId id="335" r:id="rId26"/>
    <p:sldId id="336" r:id="rId27"/>
    <p:sldId id="337" r:id="rId28"/>
    <p:sldId id="332" r:id="rId29"/>
    <p:sldId id="340" r:id="rId30"/>
    <p:sldId id="275" r:id="rId31"/>
    <p:sldId id="341" r:id="rId3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 varScale="1">
        <p:scale>
          <a:sx n="68" d="100"/>
          <a:sy n="68" d="100"/>
        </p:scale>
        <p:origin x="798" y="60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0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9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GIF"/><Relationship Id="rId18" Type="http://schemas.openxmlformats.org/officeDocument/2006/relationships/image" Target="../media/image19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17" Type="http://schemas.openxmlformats.org/officeDocument/2006/relationships/image" Target="../media/image18.GIF"/><Relationship Id="rId25" Type="http://schemas.openxmlformats.org/officeDocument/2006/relationships/image" Target="../media/image23.png"/><Relationship Id="rId2" Type="http://schemas.openxmlformats.org/officeDocument/2006/relationships/audio" Target="../media/media3.wma"/><Relationship Id="rId16" Type="http://schemas.openxmlformats.org/officeDocument/2006/relationships/slide" Target="slide8.xml"/><Relationship Id="rId20" Type="http://schemas.openxmlformats.org/officeDocument/2006/relationships/slide" Target="slide4.xml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openxmlformats.org/officeDocument/2006/relationships/slide" Target="slide6.xml"/><Relationship Id="rId5" Type="http://schemas.openxmlformats.org/officeDocument/2006/relationships/image" Target="../media/image8.jpeg"/><Relationship Id="rId15" Type="http://schemas.openxmlformats.org/officeDocument/2006/relationships/image" Target="../media/image17.GIF"/><Relationship Id="rId23" Type="http://schemas.openxmlformats.org/officeDocument/2006/relationships/image" Target="../media/image22.png"/><Relationship Id="rId10" Type="http://schemas.openxmlformats.org/officeDocument/2006/relationships/image" Target="../media/image12.GIF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Relationship Id="rId14" Type="http://schemas.openxmlformats.org/officeDocument/2006/relationships/image" Target="../media/image16.GIF"/><Relationship Id="rId22" Type="http://schemas.openxmlformats.org/officeDocument/2006/relationships/slide" Target="slide5.xml"/><Relationship Id="rId27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7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>
            <a:extLst>
              <a:ext uri="{FF2B5EF4-FFF2-40B4-BE49-F238E27FC236}">
                <a16:creationId xmlns:a16="http://schemas.microsoft.com/office/drawing/2014/main" xmlns="" id="{BBFC5173-B683-48D2-BB57-8D2743ED6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81" y="1686719"/>
            <a:ext cx="2696633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>
            <a:extLst>
              <a:ext uri="{FF2B5EF4-FFF2-40B4-BE49-F238E27FC236}">
                <a16:creationId xmlns:a16="http://schemas.microsoft.com/office/drawing/2014/main" xmlns="" id="{23094F17-A91A-4FEC-91F8-9B66B996F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66" y="2097750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>
            <a:extLst>
              <a:ext uri="{FF2B5EF4-FFF2-40B4-BE49-F238E27FC236}">
                <a16:creationId xmlns:a16="http://schemas.microsoft.com/office/drawing/2014/main" xmlns="" id="{02992285-56CD-430C-BA56-0A5BC968A9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4033" y="1934369"/>
            <a:ext cx="2366433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>
            <a:extLst>
              <a:ext uri="{FF2B5EF4-FFF2-40B4-BE49-F238E27FC236}">
                <a16:creationId xmlns:a16="http://schemas.microsoft.com/office/drawing/2014/main" xmlns="" id="{E6E8C9D1-DA1F-46FC-BA9E-B62CA4116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1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>
            <a:extLst>
              <a:ext uri="{FF2B5EF4-FFF2-40B4-BE49-F238E27FC236}">
                <a16:creationId xmlns:a16="http://schemas.microsoft.com/office/drawing/2014/main" xmlns="" id="{EA3770E8-3377-4F75-B04B-26047812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>
            <a:extLst>
              <a:ext uri="{FF2B5EF4-FFF2-40B4-BE49-F238E27FC236}">
                <a16:creationId xmlns:a16="http://schemas.microsoft.com/office/drawing/2014/main" xmlns="" id="{AF856C1F-0174-447E-BB82-7098CD574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0946" y="5173177"/>
            <a:ext cx="1544373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>
            <a:extLst>
              <a:ext uri="{FF2B5EF4-FFF2-40B4-BE49-F238E27FC236}">
                <a16:creationId xmlns:a16="http://schemas.microsoft.com/office/drawing/2014/main" xmlns="" id="{2EDABED8-14BB-4135-8809-D16BB2126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6527" y="544638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>
            <a:extLst>
              <a:ext uri="{FF2B5EF4-FFF2-40B4-BE49-F238E27FC236}">
                <a16:creationId xmlns:a16="http://schemas.microsoft.com/office/drawing/2014/main" xmlns="" id="{C2D9987F-D313-4C63-9AD1-C7763404A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00798" y="-4795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>
            <a:extLst>
              <a:ext uri="{FF2B5EF4-FFF2-40B4-BE49-F238E27FC236}">
                <a16:creationId xmlns:a16="http://schemas.microsoft.com/office/drawing/2014/main" xmlns="" id="{F869C4D2-DD9C-4E35-881B-8F48BD0F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31" y="1386682"/>
            <a:ext cx="4723636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>
            <a:extLst>
              <a:ext uri="{FF2B5EF4-FFF2-40B4-BE49-F238E27FC236}">
                <a16:creationId xmlns:a16="http://schemas.microsoft.com/office/drawing/2014/main" xmlns="" id="{09C232D3-ACAD-4FC6-BCA1-FFA90C66CC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46906" y="821636"/>
            <a:ext cx="8356250" cy="412067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endParaRPr lang="en-US" sz="2800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xmlns="" id="{737BBD74-5DF7-49FA-8B95-F9BC33732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533" y="4508424"/>
            <a:ext cx="10346267" cy="195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–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1D</a:t>
            </a:r>
          </a:p>
          <a:p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28: Y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 Thị Nguyệt</a:t>
            </a:r>
            <a:endParaRPr lang="en-US" sz="30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 Hưng</a:t>
            </a:r>
            <a:endParaRPr lang="en-US" sz="30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6" descr="N3">
            <a:extLst>
              <a:ext uri="{FF2B5EF4-FFF2-40B4-BE49-F238E27FC236}">
                <a16:creationId xmlns:a16="http://schemas.microsoft.com/office/drawing/2014/main" xmlns="" id="{A43B7862-9B1C-4773-BA4D-778C752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75342" y="-308935"/>
            <a:ext cx="12772142" cy="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>
            <a:extLst>
              <a:ext uri="{FF2B5EF4-FFF2-40B4-BE49-F238E27FC236}">
                <a16:creationId xmlns:a16="http://schemas.microsoft.com/office/drawing/2014/main" xmlns="" id="{97256CCA-D860-4501-9266-419C837D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14751" y="3347420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>
            <a:extLst>
              <a:ext uri="{FF2B5EF4-FFF2-40B4-BE49-F238E27FC236}">
                <a16:creationId xmlns:a16="http://schemas.microsoft.com/office/drawing/2014/main" xmlns="" id="{A363FE93-9B08-457C-AECF-1AC3C821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9836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>
            <a:extLst>
              <a:ext uri="{FF2B5EF4-FFF2-40B4-BE49-F238E27FC236}">
                <a16:creationId xmlns:a16="http://schemas.microsoft.com/office/drawing/2014/main" xmlns="" id="{A397CD9E-537A-4951-8CAB-330B887F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97" y="6781245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xmlns="" id="{6E362CC5-79BC-4E88-AFD1-7499717D0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3556" y="6085814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20D3553-79A1-2F8A-4AE6-06C4E9E584BE}"/>
              </a:ext>
            </a:extLst>
          </p:cNvPr>
          <p:cNvSpPr txBox="1"/>
          <p:nvPr/>
        </p:nvSpPr>
        <p:spPr>
          <a:xfrm>
            <a:off x="2383662" y="3257968"/>
            <a:ext cx="7731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70C0"/>
                </a:solidFill>
                <a:latin typeface="+mj-lt"/>
              </a:rPr>
              <a:t>     Các thầy cô về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3812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49F2BD-5441-47E8-BAC1-B9F57F9C0D15}"/>
              </a:ext>
            </a:extLst>
          </p:cNvPr>
          <p:cNvSpPr txBox="1"/>
          <p:nvPr/>
        </p:nvSpPr>
        <p:spPr>
          <a:xfrm>
            <a:off x="503925" y="1733664"/>
            <a:ext cx="1027163" cy="769441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8272C8-CACB-4000-87B1-6BCA53F45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173428"/>
            <a:ext cx="1652175" cy="860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1268D6-6E2C-4085-B6DC-AD28934E1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47" y="-258278"/>
            <a:ext cx="1822862" cy="2353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A8C525-2B47-42CE-B70F-88E2838EC1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/>
        </p:blipFill>
        <p:spPr>
          <a:xfrm>
            <a:off x="3261519" y="1981200"/>
            <a:ext cx="2572735" cy="2105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441AAA2-7988-41F9-9E65-9985B58D2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78" y="1727418"/>
            <a:ext cx="2187229" cy="23930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4D33B27-E174-45A3-9C97-2E32328D81D0}"/>
              </a:ext>
            </a:extLst>
          </p:cNvPr>
          <p:cNvGrpSpPr/>
          <p:nvPr/>
        </p:nvGrpSpPr>
        <p:grpSpPr>
          <a:xfrm>
            <a:off x="3476156" y="3361740"/>
            <a:ext cx="4348714" cy="2353260"/>
            <a:chOff x="3476156" y="3367494"/>
            <a:chExt cx="4348714" cy="23532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3B87C31-847B-4D0B-A2CF-A510A50CF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156" y="3367494"/>
              <a:ext cx="4348714" cy="235326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EEE5599-3CEA-4178-8DD5-DF781DE5E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919" y="3367494"/>
              <a:ext cx="1822862" cy="2353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1A2E6F-7B30-4931-AD64-CE32B35A6064}"/>
              </a:ext>
            </a:extLst>
          </p:cNvPr>
          <p:cNvSpPr/>
          <p:nvPr/>
        </p:nvSpPr>
        <p:spPr>
          <a:xfrm>
            <a:off x="3267074" y="154958"/>
            <a:ext cx="57912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Ai </a:t>
            </a:r>
            <a:r>
              <a:rPr kumimoji="0" lang="en-US" sz="4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nhanh</a:t>
            </a:r>
            <a:r>
              <a:rPr kumimoji="0" lang="en-US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?</a:t>
            </a:r>
            <a:r>
              <a:rPr kumimoji="0" lang="en-US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61B2A0-A509-49AC-A1B0-FA2BEAD39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>
            <a:fillRect/>
          </a:stretch>
        </p:blipFill>
        <p:spPr bwMode="auto">
          <a:xfrm>
            <a:off x="1857374" y="1096654"/>
            <a:ext cx="8239125" cy="517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E37330-3804-43B0-85CC-0EA2110C1180}"/>
              </a:ext>
            </a:extLst>
          </p:cNvPr>
          <p:cNvSpPr/>
          <p:nvPr/>
        </p:nvSpPr>
        <p:spPr bwMode="auto">
          <a:xfrm>
            <a:off x="2838449" y="3315976"/>
            <a:ext cx="6219825" cy="2752727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Tạo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tiếng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mới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/>
              </a:rPr>
              <a:t>âm</a:t>
            </a:r>
            <a:endParaRPr kumimoji="0" lang="en-US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kern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/>
              </a:rPr>
              <a:t>y</a:t>
            </a:r>
            <a:endParaRPr kumimoji="0" lang="vi-VN" sz="8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5" name="Gia-Dinh-Nho-Hanh-Phuc-To-Be-Tu-Anh 00_00_02-00_00_24.mp3">
            <a:hlinkClick r:id="" action="ppaction://media"/>
            <a:extLst>
              <a:ext uri="{FF2B5EF4-FFF2-40B4-BE49-F238E27FC236}">
                <a16:creationId xmlns:a16="http://schemas.microsoft.com/office/drawing/2014/main" xmlns="" id="{3F651390-2728-4AF6-BB51-2E8BBCFDE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850" y="681155"/>
            <a:ext cx="609600" cy="609600"/>
          </a:xfrm>
          <a:prstGeom prst="rect">
            <a:avLst/>
          </a:prstGeom>
        </p:spPr>
      </p:pic>
      <p:sp>
        <p:nvSpPr>
          <p:cNvPr id="6" name="AutoShape 45">
            <a:extLst>
              <a:ext uri="{FF2B5EF4-FFF2-40B4-BE49-F238E27FC236}">
                <a16:creationId xmlns:a16="http://schemas.microsoft.com/office/drawing/2014/main" xmlns="" id="{2D28FDF5-7F19-4469-97A9-A32816F86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274" y="219192"/>
            <a:ext cx="2687053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Hết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vi-VN" sz="4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giờ</a:t>
            </a:r>
            <a:endParaRPr kumimoji="0" lang="en-US" alt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F021C0-DDA8-4258-9E71-786C6A953D89}"/>
              </a:ext>
            </a:extLst>
          </p:cNvPr>
          <p:cNvSpPr txBox="1"/>
          <p:nvPr/>
        </p:nvSpPr>
        <p:spPr>
          <a:xfrm>
            <a:off x="386506" y="5891208"/>
            <a:ext cx="1027163" cy="769441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7114204-2F9C-4E4E-B2E7-77A203A22DF4}"/>
              </a:ext>
            </a:extLst>
          </p:cNvPr>
          <p:cNvCxnSpPr>
            <a:cxnSpLocks/>
          </p:cNvCxnSpPr>
          <p:nvPr/>
        </p:nvCxnSpPr>
        <p:spPr>
          <a:xfrm>
            <a:off x="386506" y="5891208"/>
            <a:ext cx="994619" cy="74771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7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68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DFA122-3C10-410A-A786-C15B632A8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173428"/>
            <a:ext cx="1652175" cy="8603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C7486FA-84FD-4D3D-A9E5-77B059F16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" y="2133600"/>
            <a:ext cx="12161838" cy="21111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92D476-7F9C-4678-906B-465596331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2111636"/>
            <a:ext cx="12161838" cy="21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A582B4E-E157-48B3-B80A-330CDBFFC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173428"/>
            <a:ext cx="1652175" cy="860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184F10-32D4-4F4E-BFB2-69B359D9C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04" y="-243133"/>
            <a:ext cx="1449217" cy="187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906598-9686-4E58-A664-96DDDA947D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/>
        </p:blipFill>
        <p:spPr>
          <a:xfrm>
            <a:off x="3925921" y="1295400"/>
            <a:ext cx="2121592" cy="17364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35875A-391C-4422-9EF9-1281F9594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30" y="1137246"/>
            <a:ext cx="1710543" cy="18708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6F44E8D-76B6-4AA3-9FF3-B8A94D8CC8B7}"/>
              </a:ext>
            </a:extLst>
          </p:cNvPr>
          <p:cNvGrpSpPr/>
          <p:nvPr/>
        </p:nvGrpSpPr>
        <p:grpSpPr>
          <a:xfrm>
            <a:off x="4100087" y="2445747"/>
            <a:ext cx="3541886" cy="1966506"/>
            <a:chOff x="3476156" y="3367494"/>
            <a:chExt cx="4348714" cy="235326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48D6519-593B-4377-8AA9-12967C9AE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156" y="3367494"/>
              <a:ext cx="4348714" cy="23532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76A68033-340B-48BE-9BE7-3A9A6AF37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919" y="3367494"/>
              <a:ext cx="1822862" cy="235326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D338986-29CF-4E7F-ACE3-A4E004D28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" y="3962400"/>
            <a:ext cx="12161838" cy="21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22C300-B068-4D0D-A421-261FFBB9E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66" y="509255"/>
            <a:ext cx="3581400" cy="4065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4801DC-E925-42B8-9C98-736B7B5F4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652175" cy="860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37E2FB-3B69-4A7D-8F06-0FF52B606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9" y="4038600"/>
            <a:ext cx="4328535" cy="256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05A3AC-AEE9-46F8-83B5-486265EFC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19" y="4038600"/>
            <a:ext cx="19935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990600"/>
            <a:ext cx="10945654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669" y="457278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669" y="823912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719" y="290512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838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469" y="3048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3048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9" y="914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976312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838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831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90893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a Dã Quỳ Đà Lạt 2020 đã nở rộ chưa? Ngắm hoa đẹp nhất ở đâ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21" y="228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F6F3EB-1C1D-4A09-A915-114DCAE69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46" y="4291362"/>
            <a:ext cx="4974767" cy="2566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1976FD-6FDC-4564-8C38-55CD02C83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45" y="4291362"/>
            <a:ext cx="19874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9DF82D-9ACB-418D-A31E-B3E1AA10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0" y="675028"/>
            <a:ext cx="3581399" cy="2982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8B3E7F-1AB4-4900-A8D3-3B2BE049A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4038600"/>
            <a:ext cx="5486876" cy="256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1CF32D-2624-46D3-832D-8F6F47A81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31" y="4038600"/>
            <a:ext cx="2304488" cy="2566638"/>
          </a:xfrm>
          <a:prstGeom prst="rect">
            <a:avLst/>
          </a:prstGeom>
        </p:spPr>
      </p:pic>
      <p:pic>
        <p:nvPicPr>
          <p:cNvPr id="5" name="Picture 2" descr="Nhận biết các loại đá quý, trang sức phong thủy theo tuổi, mệ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9" y="675028"/>
            <a:ext cx="4191000" cy="31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ộ trang sức vàng trắng 14k mix đá quý pnj 00003-00005 | pnj.com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19" y="827428"/>
            <a:ext cx="3510756" cy="26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93" y="1496271"/>
            <a:ext cx="3145507" cy="23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38EA8B-DC27-42C5-B4D9-BD3C495E6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1600200"/>
            <a:ext cx="2078105" cy="23591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783C66B-E57E-4870-9836-7612F78A80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652175" cy="860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D5BF70-7F77-4331-A0C4-16D61839F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62" y="1600200"/>
            <a:ext cx="3185120" cy="2271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B53703-5F85-4324-8B57-261351FFCE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7" y="3936713"/>
            <a:ext cx="2613486" cy="1549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9E0100-B6BC-4807-A5A9-DE99A24DF8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19" y="4038600"/>
            <a:ext cx="3095060" cy="144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711179C-26B9-4BBC-B8D2-9A1347DCC5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19" y="3959330"/>
            <a:ext cx="3032294" cy="15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6F8D0A-6FE4-4F4F-9D85-204D19F1B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652175" cy="8603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4CCF005-66D3-42F0-99BE-C8AAC7E5F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04" y="-243133"/>
            <a:ext cx="1449217" cy="18708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AFC01C2-06FA-4F8D-813F-94668D52C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/>
        </p:blipFill>
        <p:spPr>
          <a:xfrm>
            <a:off x="4099719" y="1295400"/>
            <a:ext cx="1947794" cy="15942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FD72375-CAA2-47E9-92AB-1E486F4A2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46" y="1122656"/>
            <a:ext cx="1694927" cy="174393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788985-A1A0-44E4-8D7F-4111FC5FF0B0}"/>
              </a:ext>
            </a:extLst>
          </p:cNvPr>
          <p:cNvGrpSpPr/>
          <p:nvPr/>
        </p:nvGrpSpPr>
        <p:grpSpPr>
          <a:xfrm>
            <a:off x="4252119" y="2300386"/>
            <a:ext cx="3389854" cy="1736474"/>
            <a:chOff x="3476156" y="3367494"/>
            <a:chExt cx="4348714" cy="23532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2DE13E9-BF07-4C7B-A773-CB1CF3C04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156" y="3367494"/>
              <a:ext cx="4348714" cy="23532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7367755C-5AE6-49FF-BA89-C9BB9642B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919" y="3367494"/>
              <a:ext cx="1822862" cy="235326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E01068E-EA17-464C-86E3-0973546EF4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4"/>
          <a:stretch/>
        </p:blipFill>
        <p:spPr>
          <a:xfrm>
            <a:off x="983984" y="3562247"/>
            <a:ext cx="10193869" cy="1380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1516E2E-85A6-4B98-B15C-E734CE3E82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7" y="4919918"/>
            <a:ext cx="2613486" cy="15496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2A7E1E3-56E3-414E-B912-C920D5DFB7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99" y="5021805"/>
            <a:ext cx="3095060" cy="1447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5778E8-C0E7-4CCF-8495-005F74F5CA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99" y="4942535"/>
            <a:ext cx="3032294" cy="15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-Vào rừng hoa">
            <a:hlinkClick r:id="" action="ppaction://media"/>
            <a:extLst>
              <a:ext uri="{FF2B5EF4-FFF2-40B4-BE49-F238E27FC236}">
                <a16:creationId xmlns:a16="http://schemas.microsoft.com/office/drawing/2014/main" xmlns="" id="{F3AC8EBA-1F93-471C-B5D4-5A23894BE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0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 quyển sách tiếng việt lớp 4 – Đơn giản nhưng sáng tạo (5 mẫu) - Cẩm Nang  Bếp Blog">
            <a:extLst>
              <a:ext uri="{FF2B5EF4-FFF2-40B4-BE49-F238E27FC236}">
                <a16:creationId xmlns:a16="http://schemas.microsoft.com/office/drawing/2014/main" xmlns="" id="{8FE304D5-AC80-4E0A-8AFD-0FD0D4701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9715"/>
          <a:stretch/>
        </p:blipFill>
        <p:spPr bwMode="auto">
          <a:xfrm>
            <a:off x="1756569" y="609600"/>
            <a:ext cx="8648700" cy="505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3B12EC-52CF-4870-AF94-09ED4E8C7F6E}"/>
              </a:ext>
            </a:extLst>
          </p:cNvPr>
          <p:cNvSpPr txBox="1"/>
          <p:nvPr/>
        </p:nvSpPr>
        <p:spPr>
          <a:xfrm>
            <a:off x="4175919" y="32766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SHS/ Tr.68</a:t>
            </a:r>
          </a:p>
        </p:txBody>
      </p:sp>
    </p:spTree>
    <p:extLst>
      <p:ext uri="{BB962C8B-B14F-4D97-AF65-F5344CB8AC3E}">
        <p14:creationId xmlns:p14="http://schemas.microsoft.com/office/powerpoint/2010/main" val="9944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>
            <a:extLst>
              <a:ext uri="{FF2B5EF4-FFF2-40B4-BE49-F238E27FC236}">
                <a16:creationId xmlns:a16="http://schemas.microsoft.com/office/drawing/2014/main" xmlns="" id="{7694AD09-73B8-4751-9A2C-1EAC4181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83731"/>
            <a:ext cx="7473294" cy="41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9E3E8E89-197B-4ACD-ADF0-1162AC4C9B40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2845729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1F3E6EF-006C-486B-92D4-59DBBD71E848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2979771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DF3DF0D-AE04-4834-A043-CD7A76A7892A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2711686" y="5303060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E16278-5EF8-49E5-827E-FCA7FE945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76200"/>
            <a:ext cx="2033059" cy="593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45A78E-A4EF-4E67-AD7A-352E2C796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55" y="669597"/>
            <a:ext cx="6175783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1F46B0-CAF3-410D-A37B-897B49B65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" t="2084" r="6097" b="4154"/>
          <a:stretch/>
        </p:blipFill>
        <p:spPr>
          <a:xfrm>
            <a:off x="2804319" y="1905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1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">
            <a:hlinkClick r:id="" action="ppaction://media"/>
            <a:extLst>
              <a:ext uri="{FF2B5EF4-FFF2-40B4-BE49-F238E27FC236}">
                <a16:creationId xmlns:a16="http://schemas.microsoft.com/office/drawing/2014/main" xmlns="" id="{A0BDC914-6525-4ABD-9DA2-E6074447F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990600"/>
            <a:ext cx="6933406" cy="45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0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75E52A-E0D1-4678-BEAF-4FC8DCFF0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419"/>
          <a:stretch/>
        </p:blipFill>
        <p:spPr>
          <a:xfrm>
            <a:off x="284971" y="838200"/>
            <a:ext cx="1159189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85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223B73-3BFC-4A16-9EF9-83FFD0EBE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76200"/>
            <a:ext cx="2033059" cy="593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2162E7-9739-4B13-B946-0BD3EDCD6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 t="2084" r="6097" b="4154"/>
          <a:stretch/>
        </p:blipFill>
        <p:spPr>
          <a:xfrm>
            <a:off x="2804319" y="1905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4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A51ACF-169B-4F9C-96B6-F222130D4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02" r="21801" b="34965"/>
          <a:stretch/>
        </p:blipFill>
        <p:spPr>
          <a:xfrm>
            <a:off x="4298" y="304800"/>
            <a:ext cx="1207895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9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223B73-3BFC-4A16-9EF9-83FFD0EBE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76200"/>
            <a:ext cx="2033059" cy="593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32C9C6-22FC-4346-B1BF-70EDF899A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 t="2084" r="6097" b="4154"/>
          <a:stretch/>
        </p:blipFill>
        <p:spPr>
          <a:xfrm>
            <a:off x="2804319" y="1905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29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223B73-3BFC-4A16-9EF9-83FFD0EBE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76200"/>
            <a:ext cx="2033059" cy="593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1153C3-8640-4B6F-8413-C416BC28D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1" t="44444" r="2265"/>
          <a:stretch/>
        </p:blipFill>
        <p:spPr>
          <a:xfrm>
            <a:off x="365919" y="838200"/>
            <a:ext cx="1146657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42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CE6F2B-A0DF-4B6D-90D9-5863DFC4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38" y="0"/>
            <a:ext cx="9005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3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xmlns="" id="{CB5E3AE0-9358-485E-A0C5-AA446927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" y="80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9D90F84A-7A53-4455-8DB4-9DABF370C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321A77-0C6B-4139-AB26-45AC2A2F5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49169" y="1133615"/>
            <a:ext cx="3494099" cy="2898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0FFFE5-2E7B-4D5B-AEB9-96C92295C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28" y="1294958"/>
            <a:ext cx="751500" cy="75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BFD2D4-E25D-4F30-80FA-25C06C1A4A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098" y="1667514"/>
            <a:ext cx="626167" cy="6261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1D7E27B-1C8D-4123-BF97-8AF11035A8FF}"/>
              </a:ext>
            </a:extLst>
          </p:cNvPr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30C6F54-C45C-4F50-981E-F16FF38AFCCE}"/>
              </a:ext>
            </a:extLst>
          </p:cNvPr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0414E8-FBD9-4B53-9712-F86801AE1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628" y="5362175"/>
            <a:ext cx="1070695" cy="1495825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0560B28F-A119-4E1F-AFCE-38D7EC632C44}"/>
              </a:ext>
            </a:extLst>
          </p:cNvPr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034C1BD4-8BEF-4DC3-8644-485EF61084BE}"/>
              </a:ext>
            </a:extLst>
          </p:cNvPr>
          <p:cNvSpPr/>
          <p:nvPr/>
        </p:nvSpPr>
        <p:spPr>
          <a:xfrm>
            <a:off x="118851" y="-79188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FDB44C-4EC6-43B6-A30A-535C103DD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85" y="1133615"/>
            <a:ext cx="682377" cy="682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935E53A-3E11-4768-96D5-B100359570F2}"/>
              </a:ext>
            </a:extLst>
          </p:cNvPr>
          <p:cNvSpPr txBox="1"/>
          <p:nvPr/>
        </p:nvSpPr>
        <p:spPr>
          <a:xfrm>
            <a:off x="193245" y="259907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CC978C-640D-4FFE-A265-37BC074B70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535" y="5942301"/>
            <a:ext cx="983784" cy="1078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16E849-1F10-4A88-9ECC-33BF91FD6A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098" y="6173380"/>
            <a:ext cx="686954" cy="735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6E4DCA-77D8-452E-96B8-78D367DD1D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3481" y="5582014"/>
            <a:ext cx="1164057" cy="1275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6381B01-C454-4CB0-AC42-A7ACCA98D6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045" y="5808805"/>
            <a:ext cx="909251" cy="996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FC6A034-AA89-4443-B4B9-EAC532BDA9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4953" y="6268392"/>
            <a:ext cx="626718" cy="6705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FFE3D6-4189-412E-8AEB-625FF79F1D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85" y="5173659"/>
            <a:ext cx="777978" cy="768642"/>
          </a:xfrm>
          <a:prstGeom prst="rect">
            <a:avLst/>
          </a:prstGeom>
        </p:spPr>
      </p:pic>
      <p:sp>
        <p:nvSpPr>
          <p:cNvPr id="22" name="Right Arrow 4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C20334D5-4CE2-491C-AE33-72D5A891812F}"/>
              </a:ext>
            </a:extLst>
          </p:cNvPr>
          <p:cNvSpPr/>
          <p:nvPr/>
        </p:nvSpPr>
        <p:spPr>
          <a:xfrm>
            <a:off x="9745473" y="63197"/>
            <a:ext cx="1813719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4A5CF0-1541-4C87-A883-F5BCA81DAB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796916" y="4864906"/>
            <a:ext cx="880161" cy="8431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201C2C2-BD65-4B81-B035-BDBA6D39104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2" y="-263202"/>
            <a:ext cx="1372041" cy="52139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B1CB0E9-8E09-455C-BBDC-3F97437A102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r="18367"/>
          <a:stretch/>
        </p:blipFill>
        <p:spPr>
          <a:xfrm>
            <a:off x="4026670" y="804149"/>
            <a:ext cx="7556707" cy="5238821"/>
          </a:xfrm>
          <a:prstGeom prst="rect">
            <a:avLst/>
          </a:prstGeom>
        </p:spPr>
      </p:pic>
      <p:pic>
        <p:nvPicPr>
          <p:cNvPr id="29" name="Picture 3" descr="C:\Users\Dell\Desktop\mẫu 1.png">
            <a:hlinkClick r:id="rId20" action="ppaction://hlinksldjump"/>
            <a:extLst>
              <a:ext uri="{FF2B5EF4-FFF2-40B4-BE49-F238E27FC236}">
                <a16:creationId xmlns:a16="http://schemas.microsoft.com/office/drawing/2014/main" xmlns="" id="{98EFDB8F-DE6E-4E2F-A128-E517A898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97" y="389045"/>
            <a:ext cx="475456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Dell\Desktop\mẫu 2.png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B4D2462-C966-4D28-B077-8A8D024B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34" y="795172"/>
            <a:ext cx="47244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Dell\Desktop\mẫu 3.png">
            <a:hlinkClick r:id="rId24" action="ppaction://hlinksldjump"/>
            <a:extLst>
              <a:ext uri="{FF2B5EF4-FFF2-40B4-BE49-F238E27FC236}">
                <a16:creationId xmlns:a16="http://schemas.microsoft.com/office/drawing/2014/main" xmlns="" id="{48B02E23-4D58-44CF-90D5-7E267C02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234" y="2978533"/>
            <a:ext cx="476091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Dell\Desktop\mẫu 4.png">
            <a:hlinkClick r:id="rId26" action="ppaction://hlinksldjump"/>
            <a:extLst>
              <a:ext uri="{FF2B5EF4-FFF2-40B4-BE49-F238E27FC236}">
                <a16:creationId xmlns:a16="http://schemas.microsoft.com/office/drawing/2014/main" xmlns="" id="{8F0A1361-4F89-4754-A56B-3AABA3DE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82" y="3430719"/>
            <a:ext cx="4718050" cy="30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5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2194719" y="319552"/>
            <a:ext cx="7600513" cy="5220071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>
            <a:extLst>
              <a:ext uri="{FF2B5EF4-FFF2-40B4-BE49-F238E27FC236}">
                <a16:creationId xmlns:a16="http://schemas.microsoft.com/office/drawing/2014/main" xmlns="" id="{2E47D25A-D1F6-4F95-8D0D-1E0163D8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>
            <a:extLst>
              <a:ext uri="{FF2B5EF4-FFF2-40B4-BE49-F238E27FC236}">
                <a16:creationId xmlns:a16="http://schemas.microsoft.com/office/drawing/2014/main" xmlns="" id="{A320F94B-4FBE-4789-8F49-9CECDFEFF9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2361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 CÔ MẠNH KHỎE, </a:t>
            </a: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EM LUÔN CHĂM NGOAN  HỌC GIỎI !</a:t>
            </a:r>
          </a:p>
        </p:txBody>
      </p:sp>
      <p:pic>
        <p:nvPicPr>
          <p:cNvPr id="4" name="YeuLamLopMotOiBeat-AnHieu-6791900_hq.mp3">
            <a:hlinkClick r:id="" action="ppaction://media"/>
            <a:extLst>
              <a:ext uri="{FF2B5EF4-FFF2-40B4-BE49-F238E27FC236}">
                <a16:creationId xmlns:a16="http://schemas.microsoft.com/office/drawing/2014/main" xmlns="" id="{95AFC5F4-8C78-40FB-AA3B-ED6D9E080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05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Beginning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C65D87AB-57CB-4604-A76D-5DA9919FF28D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23F78-528E-4000-8672-E89FB97A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19" y="304800"/>
            <a:ext cx="4620725" cy="59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ction Button: Beginning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602D2385-B51D-46D9-B8A3-17A2764642DA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FD9DD4-359F-4514-ABB7-4F68378AC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553" y="152400"/>
            <a:ext cx="5184732" cy="629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eginning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D5E79EE-620F-4263-AD23-EFF5C1C413E1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60194E-1036-486E-9867-CF23131DD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19" y="990600"/>
            <a:ext cx="4724400" cy="46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Beginning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241DC490-63E9-498C-B7B8-A12A25209B78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7A64B7-F62C-419E-849C-1BC1B8FBB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" y="2084715"/>
            <a:ext cx="12089416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7854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Y   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EA7B81-33A4-4C1C-B383-30B1B1DB06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1248" r="15751" b="8767"/>
          <a:stretch/>
        </p:blipFill>
        <p:spPr>
          <a:xfrm>
            <a:off x="699381" y="304800"/>
            <a:ext cx="10284137" cy="48768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BBD7676-1602-4D26-978B-86022C3572DC}"/>
              </a:ext>
            </a:extLst>
          </p:cNvPr>
          <p:cNvGrpSpPr/>
          <p:nvPr/>
        </p:nvGrpSpPr>
        <p:grpSpPr>
          <a:xfrm>
            <a:off x="61119" y="152400"/>
            <a:ext cx="2834596" cy="638322"/>
            <a:chOff x="98029" y="1429216"/>
            <a:chExt cx="2131219" cy="478741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xmlns="" id="{9A4337F6-F169-4A67-9F89-E2314E01D652}"/>
                </a:ext>
              </a:extLst>
            </p:cNvPr>
            <p:cNvSpPr/>
            <p:nvPr/>
          </p:nvSpPr>
          <p:spPr>
            <a:xfrm>
              <a:off x="384358" y="1429216"/>
              <a:ext cx="1844890" cy="478741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695EA661-B994-40E8-B564-3B812808D323}"/>
                </a:ext>
              </a:extLst>
            </p:cNvPr>
            <p:cNvSpPr/>
            <p:nvPr/>
          </p:nvSpPr>
          <p:spPr>
            <a:xfrm>
              <a:off x="98029" y="1458734"/>
              <a:ext cx="481181" cy="44922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C2E1DF-5BF5-47B5-8481-DC3F5CCF1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5" y="5177673"/>
            <a:ext cx="12161838" cy="186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433226-AC1B-441D-B5E2-32EF30DD8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5" y="386832"/>
            <a:ext cx="11156647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7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110</Words>
  <Application>Microsoft Office PowerPoint</Application>
  <PresentationFormat>Custom</PresentationFormat>
  <Paragraphs>32</Paragraphs>
  <Slides>31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Rounded MT Bold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 dã quỳ nở vàng trước ngõ   Kỉ niệm xưa còn đó mãi chưa phai.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223</cp:revision>
  <dcterms:created xsi:type="dcterms:W3CDTF">2021-05-08T14:00:55Z</dcterms:created>
  <dcterms:modified xsi:type="dcterms:W3CDTF">2024-05-20T13:46:03Z</dcterms:modified>
</cp:coreProperties>
</file>