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1" r:id="rId3"/>
  </p:sldMasterIdLst>
  <p:notesMasterIdLst>
    <p:notesMasterId r:id="rId15"/>
  </p:notesMasterIdLst>
  <p:sldIdLst>
    <p:sldId id="401" r:id="rId4"/>
    <p:sldId id="264" r:id="rId5"/>
    <p:sldId id="402" r:id="rId6"/>
    <p:sldId id="272" r:id="rId7"/>
    <p:sldId id="273" r:id="rId8"/>
    <p:sldId id="256" r:id="rId9"/>
    <p:sldId id="4221" r:id="rId10"/>
    <p:sldId id="265" r:id="rId11"/>
    <p:sldId id="274" r:id="rId12"/>
    <p:sldId id="266" r:id="rId13"/>
    <p:sldId id="40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90587-A2AC-45FB-8627-2D73FBF2EE94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8F458-395B-4D16-AE5A-00EFA113BF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705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hỗ dành sẵn cho Hình ảnh của Bản chiếu 1">
            <a:extLst>
              <a:ext uri="{FF2B5EF4-FFF2-40B4-BE49-F238E27FC236}">
                <a16:creationId xmlns="" xmlns:a16="http://schemas.microsoft.com/office/drawing/2014/main" id="{D871EA08-E409-A2E6-723B-C72C03E932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Chỗ dành sẵn cho Ghi chú 2">
            <a:extLst>
              <a:ext uri="{FF2B5EF4-FFF2-40B4-BE49-F238E27FC236}">
                <a16:creationId xmlns="" xmlns:a16="http://schemas.microsoft.com/office/drawing/2014/main" id="{68755818-D2AC-47BC-3572-BCECAAFED7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7172" name="Chỗ dành sẵn cho Số hiệu Bản chiếu 3">
            <a:extLst>
              <a:ext uri="{FF2B5EF4-FFF2-40B4-BE49-F238E27FC236}">
                <a16:creationId xmlns="" xmlns:a16="http://schemas.microsoft.com/office/drawing/2014/main" id="{B9558BA2-6CEC-D7F1-5A23-95B412D9C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C0C3E8-8159-4F2B-B58D-0E5B634DCD39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hỗ dành sẵn cho Hình ảnh của Bản chiếu 1">
            <a:extLst>
              <a:ext uri="{FF2B5EF4-FFF2-40B4-BE49-F238E27FC236}">
                <a16:creationId xmlns="" xmlns:a16="http://schemas.microsoft.com/office/drawing/2014/main" id="{9ED10274-2AAA-CFB7-AA0A-DBF764E57D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Chỗ dành sẵn cho Ghi chú 2">
            <a:extLst>
              <a:ext uri="{FF2B5EF4-FFF2-40B4-BE49-F238E27FC236}">
                <a16:creationId xmlns="" xmlns:a16="http://schemas.microsoft.com/office/drawing/2014/main" id="{A873DC52-3822-1A21-82A5-05D44EA1A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9220" name="Chỗ dành sẵn cho Số hiệu Bản chiếu 3">
            <a:extLst>
              <a:ext uri="{FF2B5EF4-FFF2-40B4-BE49-F238E27FC236}">
                <a16:creationId xmlns="" xmlns:a16="http://schemas.microsoft.com/office/drawing/2014/main" id="{74C4861D-A5E9-F8FD-C4EE-B29C78C42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E4437C-113C-47FE-9DD7-1F790E691BDF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2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hỗ dành sẵn cho Hình ảnh của Bản chiếu 1">
            <a:extLst>
              <a:ext uri="{FF2B5EF4-FFF2-40B4-BE49-F238E27FC236}">
                <a16:creationId xmlns="" xmlns:a16="http://schemas.microsoft.com/office/drawing/2014/main" id="{F3F7D52B-DCFC-B5ED-AE89-08F6BCF59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Chỗ dành sẵn cho Ghi chú 2">
            <a:extLst>
              <a:ext uri="{FF2B5EF4-FFF2-40B4-BE49-F238E27FC236}">
                <a16:creationId xmlns="" xmlns:a16="http://schemas.microsoft.com/office/drawing/2014/main" id="{B9125B9D-47BE-746A-2C42-3780E56D0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11268" name="Chỗ dành sẵn cho Số hiệu Bản chiếu 3">
            <a:extLst>
              <a:ext uri="{FF2B5EF4-FFF2-40B4-BE49-F238E27FC236}">
                <a16:creationId xmlns="" xmlns:a16="http://schemas.microsoft.com/office/drawing/2014/main" id="{8C96A094-3C7D-609B-04E7-4754E3A2D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97B478-EEA0-4CD9-8B23-6C99C77952B7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hỗ dành sẵn cho Hình ảnh của Bản chiếu 1">
            <a:extLst>
              <a:ext uri="{FF2B5EF4-FFF2-40B4-BE49-F238E27FC236}">
                <a16:creationId xmlns="" xmlns:a16="http://schemas.microsoft.com/office/drawing/2014/main" id="{5F934843-FE61-25AF-AFB6-CD2F1D7A31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Chỗ dành sẵn cho Ghi chú 2">
            <a:extLst>
              <a:ext uri="{FF2B5EF4-FFF2-40B4-BE49-F238E27FC236}">
                <a16:creationId xmlns="" xmlns:a16="http://schemas.microsoft.com/office/drawing/2014/main" id="{175C8208-EAE3-8C14-D439-0403156190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13316" name="Chỗ dành sẵn cho Số hiệu Bản chiếu 3">
            <a:extLst>
              <a:ext uri="{FF2B5EF4-FFF2-40B4-BE49-F238E27FC236}">
                <a16:creationId xmlns="" xmlns:a16="http://schemas.microsoft.com/office/drawing/2014/main" id="{8EDF7C3C-A6CA-F04E-A843-C079B8617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5E5F2-7694-458B-AEFE-480CCE332A21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9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hỗ dành sẵn cho Hình ảnh của Bản chiếu 1">
            <a:extLst>
              <a:ext uri="{FF2B5EF4-FFF2-40B4-BE49-F238E27FC236}">
                <a16:creationId xmlns="" xmlns:a16="http://schemas.microsoft.com/office/drawing/2014/main" id="{CE33C047-6FFE-D109-A5F7-A7C6B851E4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Chỗ dành sẵn cho Ghi chú 2">
            <a:extLst>
              <a:ext uri="{FF2B5EF4-FFF2-40B4-BE49-F238E27FC236}">
                <a16:creationId xmlns="" xmlns:a16="http://schemas.microsoft.com/office/drawing/2014/main" id="{0BB938A1-F674-695C-6E7A-77BDF27DC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15364" name="Chỗ dành sẵn cho Số hiệu Bản chiếu 3">
            <a:extLst>
              <a:ext uri="{FF2B5EF4-FFF2-40B4-BE49-F238E27FC236}">
                <a16:creationId xmlns="" xmlns:a16="http://schemas.microsoft.com/office/drawing/2014/main" id="{E4DD5D2D-1093-99F2-708E-60C2DCB9B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4D3ACC-02BF-4760-8BC4-3CA7C05D11B1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7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hỗ dành sẵn cho Hình ảnh của Bản chiếu 1">
            <a:extLst>
              <a:ext uri="{FF2B5EF4-FFF2-40B4-BE49-F238E27FC236}">
                <a16:creationId xmlns="" xmlns:a16="http://schemas.microsoft.com/office/drawing/2014/main" id="{13D00228-83CA-1B83-C93D-6F1B309A55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Chỗ dành sẵn cho Ghi chú 2">
            <a:extLst>
              <a:ext uri="{FF2B5EF4-FFF2-40B4-BE49-F238E27FC236}">
                <a16:creationId xmlns="" xmlns:a16="http://schemas.microsoft.com/office/drawing/2014/main" id="{12E87C3A-08BE-D24C-405A-927298659E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17412" name="Chỗ dành sẵn cho Số hiệu Bản chiếu 3">
            <a:extLst>
              <a:ext uri="{FF2B5EF4-FFF2-40B4-BE49-F238E27FC236}">
                <a16:creationId xmlns="" xmlns:a16="http://schemas.microsoft.com/office/drawing/2014/main" id="{58827B8C-7BDA-6665-6816-2F1975F0F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8706C9-9BDE-4CC8-8E4F-8979CC7BB26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7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C31404-D7A3-4A7F-2371-F7F470E7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DAAB-5E89-4AE1-8E81-88B78C9C1FB5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850379-AAAB-631F-E3FD-80D9B57E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0472D0-EB6B-2E09-2B83-3BEAE435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EBBE1-A567-4A3A-A72D-FDA48DFD2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65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F79B6A-0282-0626-847A-17749451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8946-C7D2-42D1-8943-D99A4EA37E5F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63F9C1-1B3B-37BB-97AD-1FA05CD1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2769FF-9967-FB7C-0D8D-1CF46889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D21AC-8777-4B5B-8C2D-BC89120C1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02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C1A50F-7BA6-7FA4-FC2E-15839C1F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9C60-3195-41B0-994A-6C7257D3E9BF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694C47-E3F8-BC0E-D1AA-36E8AE08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3FC81F-9768-3BF8-4286-59342F6B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CC95-ED37-4548-A331-DACE28628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19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5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9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17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82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43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86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9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57AFA-0C31-0284-5A98-D45A1699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E178-2CA3-4EA7-AEBB-7A1E6B00722D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AA9CDE-1922-09DB-2614-5541EDD0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5A1010-750D-E480-5677-7118158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C46F-9B4B-4882-8A57-A4CAF7BED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006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5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1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4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4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68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1045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164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347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720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75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3D37CD-1C37-0CAB-B525-6FA1159F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A12A-8256-44BD-922F-1A86CAE71FC3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DB748B-58CE-3A27-C605-7C93738B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734A82-9CE0-714A-6F71-520C0FF2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FA42-5DB0-4956-B3EF-60DEAE48E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154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2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22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303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043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906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65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CD25F3B-3CCA-A813-7A66-704184B8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3827A-68D8-406D-8D54-F09AEDACA4F6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EDDAE5A-EF1B-4DAE-1076-1D8FF9F2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B307159-895F-72F2-7B23-1B8FF918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1BC3-C3B1-4DA6-AB6F-85CA5CCBF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7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ADCF949-AFD6-D5A2-5869-4B8714D8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F78B-DB9C-4ABC-A0B0-6114AB736A16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291AD10-1936-3FB6-B1C5-57EACC51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E08BF0D-BDAF-CB76-983D-93CC7E40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4A8C-82F2-4BAA-AF9C-FF3E9AEF6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26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C070CC94-C3CD-FD65-B1A4-AEA449C3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9AB2-6E20-46C4-BFA3-AF575E1D46CE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2EE0797-990B-BD29-DD88-D65D516D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25EC6A4-3C4A-40A8-09DD-B0D322EF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9599-E28A-471C-8FD8-B543E69F6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09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2D036CF9-5F6C-00E1-4541-3D3FC6F5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8245-1F59-444F-93F8-830F5B74A47A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753975A3-51EE-F2E6-F3A4-8125F835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AF593EE-DAB0-61D9-9542-A0DC2E7C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4228-EAEC-458E-B2FA-417EFB375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83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C06ABA8-024B-2124-F64B-A71EF612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30D8-2C65-4A68-AC18-4DCEFE80DA83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B8625E3-2D6E-D803-20AC-6B822EF7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17551B2-6763-C1E2-99F9-391C62F1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366B-3E44-4B66-A259-A9B627580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48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E6DEC48-9D7E-98A2-31E8-F6543E72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9C4B-CFF9-4FC3-AE0F-2E665220EBC3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0B0FBF0-5A51-73EE-29B1-130F5400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A92535B-6866-1FB3-FEB6-5A7005BA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8DD0-C477-41DF-8F6F-F72617E2B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4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FBDB66F3-DC8A-E577-0015-38C52F9318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65F898CD-E783-49AB-B2CB-C3D626FC62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491952-BA6A-5C4F-14AB-6E31FF557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A14EE9-ABE1-4B63-BBF0-147852025318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1CE35C-F552-CAE1-5246-871AC8B01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802CD5-3204-F4A5-5DB5-21DE56C79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C42C26-0130-4B3B-96E2-D0A772C4C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1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7352-177C-4865-ADCF-4CB32F4829E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45281-286B-4B0C-9BFD-0D9B86895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59899-42A2-453F-8A79-D97736B69F3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D993-1421-4295-91E2-11088D010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010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0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6409" y="-416989"/>
            <a:ext cx="13651691" cy="7274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1402756" y="254374"/>
            <a:ext cx="10567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TIÊN LÃNG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8" y="-173533"/>
            <a:ext cx="2380615" cy="238061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382213" y="2861561"/>
            <a:ext cx="11388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800" b="1" i="0" u="none" strike="noStrike" kern="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DẠY HỌC MÔN</a:t>
            </a: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 TOÁN 1</a:t>
            </a:r>
            <a:endParaRPr kumimoji="0" lang="en-US" sz="4800" b="1" i="0" u="none" strike="noStrike" kern="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Times New Roman" panose="02020603050405020304" pitchFamily="18"/>
              <a:ea typeface="+mn-ea"/>
              <a:cs typeface="Times New Roman" panose="02020603050405020304" pitchFamily="18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CHƯƠNG TRÌNH GDPT 2018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NĂM HỌC </a:t>
            </a:r>
            <a:r>
              <a:rPr kumimoji="0" lang="vi-VN" sz="4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2023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-</a:t>
            </a:r>
            <a:r>
              <a:rPr kumimoji="0" lang="vi-VN" sz="4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2024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/>
              <a:ea typeface="+mn-ea"/>
              <a:cs typeface="Times New Roman" panose="02020603050405020304" pitchFamily="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0985" y="1457590"/>
            <a:ext cx="874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CHUYÊN ĐỀ </a:t>
            </a:r>
            <a:r>
              <a:rPr kumimoji="0" lang="vi-VN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TRƯỜNG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/>
              <a:ea typeface="+mn-ea"/>
              <a:cs typeface="Times New Roman" panose="02020603050405020304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1683" y="5578143"/>
            <a:ext cx="53809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 </a:t>
            </a:r>
            <a:r>
              <a:rPr kumimoji="0" lang="vi-VN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 </a:t>
            </a:r>
            <a:r>
              <a:rPr kumimoji="0" lang="en-US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 </a:t>
            </a:r>
            <a:r>
              <a:rPr kumimoji="0" lang="en-US" sz="2400" b="1" i="1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2023</a:t>
            </a:r>
            <a:endParaRPr kumimoji="0" lang="vi-VN" sz="2400" b="1" i="1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Hình ảnh 2">
            <a:extLst>
              <a:ext uri="{FF2B5EF4-FFF2-40B4-BE49-F238E27FC236}">
                <a16:creationId xmlns="" xmlns:a16="http://schemas.microsoft.com/office/drawing/2014/main" id="{B020A713-CB00-7601-038D-5D5F33730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6" b="51984"/>
          <a:stretch>
            <a:fillRect/>
          </a:stretch>
        </p:blipFill>
        <p:spPr bwMode="auto">
          <a:xfrm>
            <a:off x="1866900" y="65089"/>
            <a:ext cx="3022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="" xmlns:a16="http://schemas.microsoft.com/office/drawing/2014/main" id="{C6D6F763-6484-A299-29E4-04DFA13C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2051051"/>
            <a:ext cx="86868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ình Bầu dục 6">
            <a:extLst>
              <a:ext uri="{FF2B5EF4-FFF2-40B4-BE49-F238E27FC236}">
                <a16:creationId xmlns="" xmlns:a16="http://schemas.microsoft.com/office/drawing/2014/main" id="{517A4822-B7C2-A734-E83D-CD792F5CBC7B}"/>
              </a:ext>
            </a:extLst>
          </p:cNvPr>
          <p:cNvSpPr/>
          <p:nvPr/>
        </p:nvSpPr>
        <p:spPr>
          <a:xfrm>
            <a:off x="5562600" y="3048000"/>
            <a:ext cx="1676400" cy="1371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C0504D"/>
              </a:solidFill>
              <a:latin typeface="Arial" panose="020B0604020202020204" pitchFamily="34" charset="0"/>
            </a:endParaRPr>
          </a:p>
        </p:txBody>
      </p:sp>
      <p:sp>
        <p:nvSpPr>
          <p:cNvPr id="10" name="Hình Bầu dục 6">
            <a:extLst>
              <a:ext uri="{FF2B5EF4-FFF2-40B4-BE49-F238E27FC236}">
                <a16:creationId xmlns="" xmlns:a16="http://schemas.microsoft.com/office/drawing/2014/main" id="{788D6D41-71B7-BAD5-7AB8-4D1C1FF8E47C}"/>
              </a:ext>
            </a:extLst>
          </p:cNvPr>
          <p:cNvSpPr/>
          <p:nvPr/>
        </p:nvSpPr>
        <p:spPr>
          <a:xfrm>
            <a:off x="6858000" y="4343400"/>
            <a:ext cx="1676400" cy="1295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C0504D"/>
              </a:solidFill>
              <a:latin typeface="Arial" panose="020B0604020202020204" pitchFamily="34" charset="0"/>
            </a:endParaRPr>
          </a:p>
        </p:txBody>
      </p:sp>
      <p:sp>
        <p:nvSpPr>
          <p:cNvPr id="11" name="Hình Bầu dục 6">
            <a:extLst>
              <a:ext uri="{FF2B5EF4-FFF2-40B4-BE49-F238E27FC236}">
                <a16:creationId xmlns="" xmlns:a16="http://schemas.microsoft.com/office/drawing/2014/main" id="{9A8632A1-021F-6BAE-2ACE-5F31FEFF6A4E}"/>
              </a:ext>
            </a:extLst>
          </p:cNvPr>
          <p:cNvSpPr/>
          <p:nvPr/>
        </p:nvSpPr>
        <p:spPr>
          <a:xfrm>
            <a:off x="7620000" y="2971800"/>
            <a:ext cx="19812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C0504D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flower-art-06">
            <a:extLst>
              <a:ext uri="{FF2B5EF4-FFF2-40B4-BE49-F238E27FC236}">
                <a16:creationId xmlns="" xmlns:a16="http://schemas.microsoft.com/office/drawing/2014/main" id="{39451B6A-13AB-EDA7-87D6-662623A5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6E7464-A713-90D3-B7BA-1FAE628900F7}"/>
              </a:ext>
            </a:extLst>
          </p:cNvPr>
          <p:cNvSpPr txBox="1"/>
          <p:nvPr/>
        </p:nvSpPr>
        <p:spPr>
          <a:xfrm>
            <a:off x="5527040" y="5201920"/>
            <a:ext cx="6570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      CHÚC CÁC THẦY CÔ MẠNH KHỎE,</a:t>
            </a:r>
          </a:p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CHÚC EM CHĂM NGOAN </a:t>
            </a:r>
            <a:r>
              <a:rPr lang="vi-VN" sz="2800">
                <a:solidFill>
                  <a:srgbClr val="FFFF00"/>
                </a:solidFill>
                <a:latin typeface="+mj-lt"/>
              </a:rPr>
              <a:t>HỌC GIỎI!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289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2">
            <a:extLst>
              <a:ext uri="{FF2B5EF4-FFF2-40B4-BE49-F238E27FC236}">
                <a16:creationId xmlns="" xmlns:a16="http://schemas.microsoft.com/office/drawing/2014/main" id="{240B798F-C67A-62EB-2BE7-6A2D09ED2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6" b="52222"/>
          <a:stretch>
            <a:fillRect/>
          </a:stretch>
        </p:blipFill>
        <p:spPr bwMode="auto">
          <a:xfrm>
            <a:off x="1600200" y="-3175"/>
            <a:ext cx="30226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>
            <a:extLst>
              <a:ext uri="{FF2B5EF4-FFF2-40B4-BE49-F238E27FC236}">
                <a16:creationId xmlns="" xmlns:a16="http://schemas.microsoft.com/office/drawing/2014/main" id="{DD8525F4-A97E-A0BC-E18F-B82A357B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7086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="" xmlns:a16="http://schemas.microsoft.com/office/drawing/2014/main" id="{42716AD4-FDAA-BF17-309B-128C3F8BB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32915"/>
            <a:ext cx="8839200" cy="339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7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Hình ảnh 2">
            <a:extLst>
              <a:ext uri="{FF2B5EF4-FFF2-40B4-BE49-F238E27FC236}">
                <a16:creationId xmlns="" xmlns:a16="http://schemas.microsoft.com/office/drawing/2014/main" id="{AF95C5C8-7826-2D61-589B-98B78B4DD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6" b="52222"/>
          <a:stretch>
            <a:fillRect/>
          </a:stretch>
        </p:blipFill>
        <p:spPr bwMode="auto">
          <a:xfrm>
            <a:off x="1600200" y="-3175"/>
            <a:ext cx="30226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="" xmlns:a16="http://schemas.microsoft.com/office/drawing/2014/main" id="{D579A7A0-E6A4-0C7A-1690-A43842C2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"/>
            <a:ext cx="3505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6A9301D-41FE-CFDE-37AA-0B0963BDAA33}"/>
              </a:ext>
            </a:extLst>
          </p:cNvPr>
          <p:cNvSpPr/>
          <p:nvPr/>
        </p:nvSpPr>
        <p:spPr>
          <a:xfrm>
            <a:off x="2514600" y="3429000"/>
            <a:ext cx="762000" cy="685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AE1C6B2E-97E6-5DEC-84CA-6F46A24EE76C}"/>
              </a:ext>
            </a:extLst>
          </p:cNvPr>
          <p:cNvSpPr/>
          <p:nvPr/>
        </p:nvSpPr>
        <p:spPr>
          <a:xfrm>
            <a:off x="2362200" y="4419600"/>
            <a:ext cx="914400" cy="8382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7EB7C0B-5F82-C8BA-E956-FCFD1C0F47F6}"/>
              </a:ext>
            </a:extLst>
          </p:cNvPr>
          <p:cNvSpPr/>
          <p:nvPr/>
        </p:nvSpPr>
        <p:spPr>
          <a:xfrm>
            <a:off x="2438400" y="2438400"/>
            <a:ext cx="838200" cy="76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AB2737E-4D6A-CC40-A74C-19CEA2345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428876"/>
            <a:ext cx="83820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85E774-BFD0-332F-1D50-65F9AE4DB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43276"/>
            <a:ext cx="83820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30C422-8A05-C726-9886-89945C9E3CA4}"/>
              </a:ext>
            </a:extLst>
          </p:cNvPr>
          <p:cNvSpPr txBox="1"/>
          <p:nvPr/>
        </p:nvSpPr>
        <p:spPr>
          <a:xfrm>
            <a:off x="4419600" y="4419601"/>
            <a:ext cx="838200" cy="9239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A63FACB-7A5C-BFBE-BE44-FE57C23CCD66}"/>
              </a:ext>
            </a:extLst>
          </p:cNvPr>
          <p:cNvSpPr/>
          <p:nvPr/>
        </p:nvSpPr>
        <p:spPr>
          <a:xfrm>
            <a:off x="2286000" y="5715000"/>
            <a:ext cx="1143000" cy="609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8DAC270-F0A6-F9C2-3EE0-91DEF1716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553076"/>
            <a:ext cx="83820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>
            <a:extLst>
              <a:ext uri="{FF2B5EF4-FFF2-40B4-BE49-F238E27FC236}">
                <a16:creationId xmlns="" xmlns:a16="http://schemas.microsoft.com/office/drawing/2014/main" id="{399ED121-48B1-617E-8D6C-EA5C12A2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650240"/>
            <a:ext cx="8229600" cy="30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>
            <a:extLst>
              <a:ext uri="{FF2B5EF4-FFF2-40B4-BE49-F238E27FC236}">
                <a16:creationId xmlns="" xmlns:a16="http://schemas.microsoft.com/office/drawing/2014/main" id="{0CD6BA5A-87AD-BE96-9746-22B93347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143001"/>
            <a:ext cx="4267200" cy="64611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đáp án đúng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09800" y="2286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Trò ch</a:t>
            </a:r>
            <a:r>
              <a:rPr lang="vi-VN" sz="4400" b="1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i: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Rung chuông vàng</a:t>
            </a:r>
            <a:r>
              <a:rPr lang="en-US" sz="4400" b="1" i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E6005D"/>
                </a:solidFill>
                <a:latin typeface="Calibri"/>
              </a:rPr>
              <a:t>1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E6005D"/>
                </a:solidFill>
                <a:latin typeface="Calibri"/>
              </a:rPr>
              <a:t>2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E6005D"/>
                </a:solidFill>
                <a:latin typeface="Calibri"/>
              </a:rPr>
              <a:t>3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E6005D"/>
                </a:solidFill>
                <a:latin typeface="Calibri"/>
              </a:rPr>
              <a:t>4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E6005D"/>
                </a:solidFill>
                <a:latin typeface="Calibri"/>
              </a:rPr>
              <a:t>5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E6005D"/>
                </a:solidFill>
                <a:latin typeface="Calibri"/>
              </a:rPr>
              <a:t>6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E6005D"/>
                </a:solidFill>
                <a:latin typeface="Calibri"/>
              </a:rPr>
              <a:t>7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E6005D"/>
                </a:solidFill>
                <a:latin typeface="Calibri"/>
              </a:rPr>
              <a:t>8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E6005D"/>
                </a:solidFill>
                <a:latin typeface="Calibri"/>
              </a:rPr>
              <a:t>9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E6005D"/>
                </a:solidFill>
                <a:latin typeface="Calibri"/>
              </a:rPr>
              <a:t>10</a:t>
            </a:r>
          </a:p>
        </p:txBody>
      </p:sp>
      <p:sp>
        <p:nvSpPr>
          <p:cNvPr id="16" name="AutoShape 49"/>
          <p:cNvSpPr>
            <a:spLocks noChangeArrowheads="1"/>
          </p:cNvSpPr>
          <p:nvPr/>
        </p:nvSpPr>
        <p:spPr bwMode="auto">
          <a:xfrm>
            <a:off x="1676400" y="2133600"/>
            <a:ext cx="2057400" cy="1676400"/>
          </a:xfrm>
          <a:prstGeom prst="irregularSeal1">
            <a:avLst/>
          </a:prstGeom>
          <a:gradFill rotWithShape="1">
            <a:gsLst>
              <a:gs pos="0">
                <a:srgbClr val="FFFF66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/>
              </a:rPr>
              <a:t>Hết giờ</a:t>
            </a:r>
          </a:p>
        </p:txBody>
      </p:sp>
      <p:pic>
        <p:nvPicPr>
          <p:cNvPr id="17" name="Picture 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26670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8" descr="Parchment"/>
          <p:cNvSpPr txBox="1">
            <a:spLocks noChangeArrowheads="1"/>
          </p:cNvSpPr>
          <p:nvPr/>
        </p:nvSpPr>
        <p:spPr bwMode="auto">
          <a:xfrm>
            <a:off x="4997865" y="5899498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9" name="TextBox 65"/>
          <p:cNvSpPr txBox="1">
            <a:spLocks noChangeArrowheads="1"/>
          </p:cNvSpPr>
          <p:nvPr/>
        </p:nvSpPr>
        <p:spPr bwMode="auto">
          <a:xfrm>
            <a:off x="4896265" y="5899497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4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06732" y="5899559"/>
            <a:ext cx="948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.4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3920578" y="2792784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2254665" y="587092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3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550565" y="5870923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C.5</a:t>
            </a:r>
          </a:p>
        </p:txBody>
      </p:sp>
      <p:sp>
        <p:nvSpPr>
          <p:cNvPr id="24" name="TextBox 46"/>
          <p:cNvSpPr txBox="1">
            <a:spLocks noChangeArrowheads="1"/>
          </p:cNvSpPr>
          <p:nvPr/>
        </p:nvSpPr>
        <p:spPr bwMode="auto">
          <a:xfrm>
            <a:off x="5087888" y="2855894"/>
            <a:ext cx="5956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đó có bao nhiêu hình vuông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479D86D2-17A0-9BD5-DD2A-87F57B15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8" y="3581401"/>
            <a:ext cx="3468784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4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143001"/>
            <a:ext cx="4267200" cy="64611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 đáp án đúng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09800" y="2286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Trò ch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i: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Rung chuông vàng</a:t>
            </a:r>
            <a:r>
              <a:rPr kumimoji="0" lang="en-US" sz="4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00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00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00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00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00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00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00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00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00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286000" y="25908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00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6" name="AutoShape 49"/>
          <p:cNvSpPr>
            <a:spLocks noChangeArrowheads="1"/>
          </p:cNvSpPr>
          <p:nvPr/>
        </p:nvSpPr>
        <p:spPr bwMode="auto">
          <a:xfrm>
            <a:off x="1676400" y="2133600"/>
            <a:ext cx="2057400" cy="1676400"/>
          </a:xfrm>
          <a:prstGeom prst="irregularSeal1">
            <a:avLst/>
          </a:prstGeom>
          <a:gradFill rotWithShape="1">
            <a:gsLst>
              <a:gs pos="0">
                <a:srgbClr val="FFFF66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17" name="Picture 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26670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8" descr="Parchment"/>
          <p:cNvSpPr txBox="1">
            <a:spLocks noChangeArrowheads="1"/>
          </p:cNvSpPr>
          <p:nvPr/>
        </p:nvSpPr>
        <p:spPr bwMode="auto">
          <a:xfrm>
            <a:off x="4997865" y="5899498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</p:txBody>
      </p:sp>
      <p:sp>
        <p:nvSpPr>
          <p:cNvPr id="19" name="TextBox 65"/>
          <p:cNvSpPr txBox="1">
            <a:spLocks noChangeArrowheads="1"/>
          </p:cNvSpPr>
          <p:nvPr/>
        </p:nvSpPr>
        <p:spPr bwMode="auto">
          <a:xfrm>
            <a:off x="4896265" y="5899497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5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87594" y="5914266"/>
            <a:ext cx="948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 .5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3920578" y="2792784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2254665" y="587092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550565" y="5870923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C.4</a:t>
            </a:r>
          </a:p>
        </p:txBody>
      </p:sp>
      <p:sp>
        <p:nvSpPr>
          <p:cNvPr id="24" name="TextBox 46"/>
          <p:cNvSpPr txBox="1">
            <a:spLocks noChangeArrowheads="1"/>
          </p:cNvSpPr>
          <p:nvPr/>
        </p:nvSpPr>
        <p:spPr bwMode="auto">
          <a:xfrm>
            <a:off x="5087888" y="2855894"/>
            <a:ext cx="5956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đó có bao nhiêu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4A0796A0-C368-EA67-CF16-E49610D28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" y="3481017"/>
            <a:ext cx="3067139" cy="221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8">
            <a:extLst>
              <a:ext uri="{FF2B5EF4-FFF2-40B4-BE49-F238E27FC236}">
                <a16:creationId xmlns="" xmlns:a16="http://schemas.microsoft.com/office/drawing/2014/main" id="{2926A034-41C2-F380-29DC-4E5C4F825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1200" cy="69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Hình ảnh 2">
            <a:extLst>
              <a:ext uri="{FF2B5EF4-FFF2-40B4-BE49-F238E27FC236}">
                <a16:creationId xmlns="" xmlns:a16="http://schemas.microsoft.com/office/drawing/2014/main" id="{7A4D06D6-FC9C-CDDE-E489-A26FF92AB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6" b="51984"/>
          <a:stretch>
            <a:fillRect/>
          </a:stretch>
        </p:blipFill>
        <p:spPr bwMode="auto">
          <a:xfrm>
            <a:off x="1866900" y="0"/>
            <a:ext cx="3022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>
            <a:extLst>
              <a:ext uri="{FF2B5EF4-FFF2-40B4-BE49-F238E27FC236}">
                <a16:creationId xmlns="" xmlns:a16="http://schemas.microsoft.com/office/drawing/2014/main" id="{E694D30D-E88A-C860-B5B3-72B6EBE0A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"/>
            <a:ext cx="51054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1B44389-44BE-2000-D3C6-F548A6372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75491"/>
              </p:ext>
            </p:extLst>
          </p:nvPr>
        </p:nvGraphicFramePr>
        <p:xfrm>
          <a:off x="1752600" y="3886200"/>
          <a:ext cx="8610600" cy="259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4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9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4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82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tam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19E532-7BCE-84CF-16BA-3A8DFBF1F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308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2EAD4C-E6A4-E3EF-D997-7EB4B3482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166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E7D4F3-6068-E420-5F35-260E126B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958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D61952-6BCF-261C-E9AD-03C8BBB4B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1816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6F1B70-F3A7-DAAD-9047-7F6C4FD8F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8166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EB552A7-1B9D-21EB-7138-FA0B29857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45720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185</Words>
  <Application>Microsoft Office PowerPoint</Application>
  <PresentationFormat>Widescreen</PresentationFormat>
  <Paragraphs>77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等线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Văn Chiến</dc:creator>
  <cp:lastModifiedBy>ADMIN</cp:lastModifiedBy>
  <cp:revision>17</cp:revision>
  <dcterms:created xsi:type="dcterms:W3CDTF">2023-10-02T05:31:09Z</dcterms:created>
  <dcterms:modified xsi:type="dcterms:W3CDTF">2024-05-20T14:24:38Z</dcterms:modified>
</cp:coreProperties>
</file>