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34" r:id="rId2"/>
    <p:sldId id="358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6" r:id="rId15"/>
    <p:sldId id="326" r:id="rId16"/>
    <p:sldId id="314" r:id="rId17"/>
    <p:sldId id="315" r:id="rId18"/>
    <p:sldId id="33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FFF"/>
    <a:srgbClr val="FF6600"/>
    <a:srgbClr val="CC99FF"/>
    <a:srgbClr val="000000"/>
    <a:srgbClr val="000066"/>
    <a:srgbClr val="006600"/>
    <a:srgbClr val="E2E20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8" autoAdjust="0"/>
    <p:restoredTop sz="98279" autoAdjust="0"/>
  </p:normalViewPr>
  <p:slideViewPr>
    <p:cSldViewPr>
      <p:cViewPr>
        <p:scale>
          <a:sx n="60" d="100"/>
          <a:sy n="60" d="100"/>
        </p:scale>
        <p:origin x="390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5BAF0FC-9A2F-4E25-8182-7B558C105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4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A77D-079E-41ED-9CD5-47A425921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7551-E100-40E6-B8A3-F19EF6B9F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D7E93-8D90-4D74-B60D-77D19FD2B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04B0D-0AD5-434D-B22C-EFAFC9336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435BA-2635-4BD8-B8CB-DD4EF5CB9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6F689-1715-4C10-B80D-F22527049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D5AA-D7D1-4460-99F0-897A0C978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92BB-2115-4006-A7D4-C5FA0551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5F44F-C72F-4F56-9D12-EB87C9D81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6AAC6-2CF9-4B5A-BA50-264737CA8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5F1B0-F729-48C3-9294-AA83DFA25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14A8-CFE0-4006-AA6D-B4ABB8B8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434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434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435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5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35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435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436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436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36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D7ED83C-2C7C-48B7-8C37-C907AF0CE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.vn/imgres?imgurl=http://www.baoanhdatmui.vn/vcms/media/photos/2006/12/cm259/5/3.jpg&amp;imgrefurl=http://www.baoanhdatmui.vn/vcms/html/news_detail.php?nid%3D2554&amp;usg=__YLu9i4tzwtrEuOprYZB_cOqyKjE=&amp;h=371&amp;w=350&amp;sz=36&amp;hl=vi&amp;start=7&amp;zoom=1&amp;tbnid=RGatmGkyaCHp7M:&amp;tbnh=122&amp;tbnw=115&amp;ei=-h_RTpuuCKSsiAeZ_ZTADg&amp;prev=/search?q%3Ddanh%2Bbat%2Bca%26um%3D1%26hl%3Dvi%26sa%3DN%26gbv%3D2%26tbm%3Disch&amp;um=1&amp;itbs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s"/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73" y="-1264081"/>
            <a:ext cx="13888453" cy="8743783"/>
          </a:xfrm>
          <a:noFill/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711200" y="4031159"/>
            <a:ext cx="74310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Thọ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03" name="Picture 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8530">
            <a:off x="7014812" y="3926284"/>
            <a:ext cx="196056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Abelha_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150">
            <a:off x="3277509" y="4578132"/>
            <a:ext cx="2143860" cy="20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3"/>
          <p:cNvSpPr>
            <a:spLocks noChangeArrowheads="1" noChangeShapeType="1" noTextEdit="1"/>
          </p:cNvSpPr>
          <p:nvPr/>
        </p:nvSpPr>
        <p:spPr bwMode="auto">
          <a:xfrm>
            <a:off x="874712" y="2322759"/>
            <a:ext cx="7267575" cy="83819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TNXH </a:t>
            </a:r>
            <a:r>
              <a:rPr lang="en-US" sz="32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310781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600" b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Bài</a:t>
            </a:r>
            <a:r>
              <a:rPr lang="en-US" sz="3600" b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9: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động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sản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xuất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nông</a:t>
            </a:r>
            <a:r>
              <a:rPr lang="en-US" sz="3600" b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nghiệp</a:t>
            </a:r>
            <a:endParaRPr lang="en-US" sz="3600" b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5" descr="019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1" y="644318"/>
            <a:ext cx="1404502" cy="130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276600" y="530273"/>
            <a:ext cx="7467600" cy="126187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1621505" y="444619"/>
            <a:ext cx="71151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TRƯỜNG TIỂU HỌC </a:t>
            </a:r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BẮC HƯNG</a:t>
            </a:r>
            <a:endParaRPr lang="en-US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8" name="Picture 8" descr="Abelha_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553">
            <a:off x="7838582" y="-439756"/>
            <a:ext cx="1796195" cy="171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8530">
            <a:off x="5563643" y="4846867"/>
            <a:ext cx="196056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003">
            <a:off x="4617979" y="38945"/>
            <a:ext cx="1231318" cy="95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003">
            <a:off x="5999497" y="-18535"/>
            <a:ext cx="934362" cy="72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003">
            <a:off x="7112058" y="-80266"/>
            <a:ext cx="744508" cy="57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1382">
            <a:off x="3778217" y="1754732"/>
            <a:ext cx="744508" cy="57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1382">
            <a:off x="5652542" y="1811975"/>
            <a:ext cx="744508" cy="57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Abelha_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63" y="5964852"/>
            <a:ext cx="976228" cy="93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3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66475"/>
            <a:ext cx="9144000" cy="68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84"/>
            <a:ext cx="9144000" cy="68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6"/>
            <a:ext cx="9144000" cy="68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74"/>
            <a:ext cx="9144000" cy="68860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85800" y="2895600"/>
            <a:ext cx="7620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34" name="Picture 30" descr="gatlu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28448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8310" name="Picture 6" descr="thu%20hoach%20khoai%20l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75000"/>
            <a:ext cx="2844800" cy="1676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8312" name="Picture 8" descr="Camp%20nong%20nghi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6963" y="1371600"/>
            <a:ext cx="2789237" cy="1676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8313" name="Picture 9" descr="Imag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6963" y="3213100"/>
            <a:ext cx="2789237" cy="1435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8320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5029200"/>
            <a:ext cx="2743200" cy="1498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609600" y="25146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4551363" y="25146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609600" y="41148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4419600" y="41910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4495800" y="60198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8335" name="Picture 31" descr="1308793558-thu-hoach-vai-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953000"/>
            <a:ext cx="2819400" cy="1609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609600" y="6019800"/>
            <a:ext cx="457200" cy="40005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3" grpId="0" animBg="1"/>
      <p:bldP spid="98324" grpId="0" animBg="1"/>
      <p:bldP spid="98325" grpId="0" animBg="1"/>
      <p:bldP spid="98326" grpId="0" animBg="1"/>
      <p:bldP spid="98328" grpId="0" animBg="1"/>
      <p:bldP spid="983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nuoi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033838"/>
            <a:ext cx="2590800" cy="1651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6019" name="Picture 3" descr="trâu b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8063" y="4033838"/>
            <a:ext cx="2667000" cy="1600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022" name="Picture 6" descr="Anh%201-Huyen%20yen%20the%20dang%20trien%20khai%20De%20an%20phat%20trien%20chan%20nuoi%20ga%20doi%20ben%20vung%20g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828800"/>
            <a:ext cx="3243263" cy="18621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6026" name="Picture 10" descr="pc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7263" y="1747838"/>
            <a:ext cx="3233737" cy="1981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6029" name="Picture 13" descr="trau_lang_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3932238"/>
            <a:ext cx="2438400" cy="17573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457200" y="2895600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4767263" y="3246438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271463" y="5227638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3471863" y="5303838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6519863" y="5227638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9" grpId="0" animBg="1"/>
      <p:bldP spid="86040" grpId="0" animBg="1"/>
      <p:bldP spid="86042" grpId="0" animBg="1"/>
      <p:bldP spid="86043" grpId="0" animBg="1"/>
      <p:bldP spid="860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8" name="Picture 18" descr="images327910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33600"/>
            <a:ext cx="2971800" cy="2000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706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343400"/>
            <a:ext cx="3162300" cy="2133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7064" name="Picture 24" descr="ANd9GcSf704EWPl5J-8_rE5HSFULL_W5kLo0__s4SIxWCoD90rMz6XOThdsGj1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133600"/>
            <a:ext cx="2743200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571500" y="3581400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4686300" y="3657600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2057400" y="6019800"/>
            <a:ext cx="457200" cy="457200"/>
          </a:xfrm>
          <a:prstGeom prst="rect">
            <a:avLst/>
          </a:prstGeom>
          <a:solidFill>
            <a:srgbClr val="E2E20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5" grpId="0" animBg="1"/>
      <p:bldP spid="87066" grpId="0" animBg="1"/>
      <p:bldP spid="870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lumen-pflanzen0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953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5054" flipH="1">
            <a:off x="5996781" y="3742532"/>
            <a:ext cx="2760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638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75438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 các em sức khỏe</a:t>
            </a:r>
            <a:endParaRPr lang="en-US" sz="5400" b="1" i="1" kern="1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8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9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440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86296"/>
            <a:ext cx="9144000" cy="68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Presentation1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Presentatio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entation1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2166</TotalTime>
  <Words>46</Words>
  <Application>Microsoft Office PowerPoint</Application>
  <PresentationFormat>On-screen Show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Verdana</vt:lpstr>
      <vt:lpstr>Presentation1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 DANG 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104</cp:revision>
  <dcterms:created xsi:type="dcterms:W3CDTF">2008-11-27T02:13:15Z</dcterms:created>
  <dcterms:modified xsi:type="dcterms:W3CDTF">2022-11-05T14:38:25Z</dcterms:modified>
</cp:coreProperties>
</file>