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283" r:id="rId3"/>
    <p:sldId id="296" r:id="rId4"/>
    <p:sldId id="287" r:id="rId5"/>
    <p:sldId id="324" r:id="rId6"/>
    <p:sldId id="285" r:id="rId7"/>
    <p:sldId id="325" r:id="rId8"/>
    <p:sldId id="286" r:id="rId9"/>
    <p:sldId id="327" r:id="rId10"/>
    <p:sldId id="326" r:id="rId11"/>
    <p:sldId id="307" r:id="rId12"/>
    <p:sldId id="328" r:id="rId13"/>
    <p:sldId id="329" r:id="rId14"/>
    <p:sldId id="330" r:id="rId15"/>
    <p:sldId id="331" r:id="rId16"/>
    <p:sldId id="332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B9B1-D581-4DBF-B1D6-BABDDB25F6B1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BBBB-45B5-4101-A992-BD8B4C2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8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4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91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+mn-ea"/>
              </a:rPr>
              <a:t>\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BBBB-45B5-4101-A992-BD8B4C2491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5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791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3BBBB-45B5-4101-A992-BD8B4C2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62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6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8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2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38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BF64-D393-46B3-AC72-9DFE07C83FB0}" type="datetimeFigureOut">
              <a:rPr lang="zh-CN" altLang="en-US" smtClean="0"/>
              <a:t>2024/11/16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1EB0F-BC2D-43EC-B6E4-D7FE42960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73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5cd2f624bc915">
            <a:hlinkClick r:id="" action="ppaction://media"/>
            <a:extLst>
              <a:ext uri="{FF2B5EF4-FFF2-40B4-BE49-F238E27FC236}">
                <a16:creationId xmlns:a16="http://schemas.microsoft.com/office/drawing/2014/main" id="{FA20A58D-B25F-4887-9A1C-B8F8ECC40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7995" y="-1433195"/>
            <a:ext cx="487363" cy="48736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26A0242-FE36-4597-8067-383070936161}"/>
              </a:ext>
            </a:extLst>
          </p:cNvPr>
          <p:cNvSpPr txBox="1"/>
          <p:nvPr/>
        </p:nvSpPr>
        <p:spPr>
          <a:xfrm>
            <a:off x="2898658" y="2095410"/>
            <a:ext cx="7656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12: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Biết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ơn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thầy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cô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CD2E46-CFAE-402E-9F12-585C440E7902}"/>
              </a:ext>
            </a:extLst>
          </p:cNvPr>
          <p:cNvSpPr txBox="1"/>
          <p:nvPr/>
        </p:nvSpPr>
        <p:spPr>
          <a:xfrm>
            <a:off x="2958276" y="477133"/>
            <a:ext cx="753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Chủ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đề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yêu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 showWhenStopped="0">
                <p:cTn id="1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306132" y="1970559"/>
            <a:ext cx="6525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Mỗi lá thư đều gửi gắm tình cảm của các em với thầy cô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của mình. Lá thư là cầu nối giúp thầy cô và các em hiểu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nhau hơn.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781050" y="1314449"/>
            <a:ext cx="10629900" cy="11715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 sẻ với nhau về tình cảm của các em với thầy cô giáo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电子产品&#10;&#10;描述已自动生成">
            <a:extLst>
              <a:ext uri="{FF2B5EF4-FFF2-40B4-BE49-F238E27FC236}">
                <a16:creationId xmlns:a16="http://schemas.microsoft.com/office/drawing/2014/main" id="{E6399BFA-C98A-4D94-9354-1AC665F619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" b="10931"/>
          <a:stretch/>
        </p:blipFill>
        <p:spPr>
          <a:xfrm>
            <a:off x="612494" y="0"/>
            <a:ext cx="10967012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5DB4764-12F5-4C90-A049-6D71A52D7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112" r="40905"/>
          <a:stretch/>
        </p:blipFill>
        <p:spPr>
          <a:xfrm>
            <a:off x="1743511" y="1187917"/>
            <a:ext cx="2958745" cy="44821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169B737-EC30-47B3-AC31-F13656B96046}"/>
              </a:ext>
            </a:extLst>
          </p:cNvPr>
          <p:cNvSpPr txBox="1"/>
          <p:nvPr/>
        </p:nvSpPr>
        <p:spPr>
          <a:xfrm>
            <a:off x="4068007" y="1970559"/>
            <a:ext cx="6525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Thầy cô là người dạy em điều hay, là người bạn lớn sẵn sàng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chia sẻ, giúp đỡ em </a:t>
            </a:r>
            <a:r>
              <a:rPr lang="en-US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vi-VN" altLang="zh-CN" sz="36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trong cuộc sống, trong học tập.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40BBE4-ACF4-4F9A-AC18-86E677E27B1C}"/>
              </a:ext>
            </a:extLst>
          </p:cNvPr>
          <p:cNvSpPr txBox="1"/>
          <p:nvPr/>
        </p:nvSpPr>
        <p:spPr>
          <a:xfrm>
            <a:off x="1920535" y="232382"/>
            <a:ext cx="9658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56046" y="1885177"/>
            <a:ext cx="4297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nhà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66700" y="904875"/>
            <a:ext cx="11144250" cy="15811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vê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̀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3572523" y="2297812"/>
            <a:ext cx="60945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Củng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号-温暖童稚体" panose="00000500000000000000" pitchFamily="2" charset="-122"/>
                <a:cs typeface="+mn-cs"/>
              </a:rPr>
              <a:t>cố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,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dặn</a:t>
            </a:r>
            <a:r>
              <a:rPr lang="en-US" altLang="zh-CN" sz="6000" b="1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 </a:t>
            </a:r>
            <a:r>
              <a:rPr lang="en-US" altLang="zh-CN" sz="6000" b="1" dirty="0" err="1">
                <a:solidFill>
                  <a:prstClr val="white"/>
                </a:solidFill>
                <a:ea typeface="字魂7号-温暖童稚体" panose="00000500000000000000" pitchFamily="2" charset="-122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ADBAA1-0949-4E8F-B5EE-A111040F9A81}"/>
              </a:ext>
            </a:extLst>
          </p:cNvPr>
          <p:cNvSpPr txBox="1"/>
          <p:nvPr/>
        </p:nvSpPr>
        <p:spPr>
          <a:xfrm>
            <a:off x="4467225" y="819150"/>
            <a:ext cx="469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Broadway" panose="04040905080B02020502" pitchFamily="82" charset="0"/>
              </a:rPr>
              <a:t>Tiết</a:t>
            </a:r>
            <a:r>
              <a:rPr lang="en-US" sz="9600" dirty="0">
                <a:solidFill>
                  <a:srgbClr val="FF0000"/>
                </a:solidFill>
                <a:latin typeface="Broadway" panose="04040905080B02020502" pitchFamily="8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8614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1BBA21-1FC4-4BBE-8DC3-62E6D8490FA5}"/>
              </a:ext>
            </a:extLst>
          </p:cNvPr>
          <p:cNvSpPr/>
          <p:nvPr/>
        </p:nvSpPr>
        <p:spPr>
          <a:xfrm>
            <a:off x="2181226" y="257175"/>
            <a:ext cx="6972300" cy="838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Ai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20ED01B-3F37-410E-B3D4-61B3899F076B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́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các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thích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nhất</a:t>
            </a:r>
            <a: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4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102138D5-9631-4EB0-9A76-5A515FCE135F}"/>
              </a:ext>
            </a:extLst>
          </p:cNvPr>
          <p:cNvSpPr/>
          <p:nvPr/>
        </p:nvSpPr>
        <p:spPr>
          <a:xfrm>
            <a:off x="4076701" y="1552575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Cô có thói quen làm gì khi đến lớp?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C327EDB-D53A-420C-89C7-C3CEB1DA3239}"/>
              </a:ext>
            </a:extLst>
          </p:cNvPr>
          <p:cNvSpPr/>
          <p:nvPr/>
        </p:nvSpPr>
        <p:spPr>
          <a:xfrm>
            <a:off x="4076701" y="1552574"/>
            <a:ext cx="5295900" cy="2143125"/>
          </a:xfrm>
          <a:prstGeom prst="wedgeEllipseCallout">
            <a:avLst>
              <a:gd name="adj1" fmla="val -67375"/>
              <a:gd name="adj2" fmla="val 180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Loài hoa cô thích nhất là gì?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6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4129390" y="1649550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Kết</a:t>
            </a:r>
            <a:r>
              <a:rPr lang="en-US" altLang="zh-CN" sz="4000" b="1" dirty="0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luận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604191" y="2413694"/>
            <a:ext cx="66020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Nếu chúng ta luôn quan tâm, biết quan sát thầy cô của mình, em sẽ có thể hiểu </a:t>
            </a:r>
          </a:p>
          <a:p>
            <a:pPr lvl="0" algn="ctr" defTabSz="457200"/>
            <a:r>
              <a:rPr lang="vi-VN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được thầy cô của mình</a:t>
            </a:r>
            <a:r>
              <a:rPr lang="en-US" altLang="zh-CN" sz="3800" dirty="0">
                <a:solidFill>
                  <a:prstClr val="white"/>
                </a:solidFill>
                <a:ea typeface="字魂7号-温暖童稚体" panose="00000500000000000000" pitchFamily="2" charset="-122"/>
              </a:rPr>
              <a:t>.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7号-温暖童稚体" panose="000005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04798ED-2DF9-4DD7-B9AB-50680212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92" y="0"/>
            <a:ext cx="6858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F2835C-9C52-49DE-94E7-4443B34779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"/>
            <a:ext cx="8083606" cy="570863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0C27E58-E091-44CC-8914-1A0A84231556}"/>
              </a:ext>
            </a:extLst>
          </p:cNvPr>
          <p:cNvSpPr txBox="1"/>
          <p:nvPr/>
        </p:nvSpPr>
        <p:spPr>
          <a:xfrm>
            <a:off x="6446521" y="1751827"/>
            <a:ext cx="42976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Khám</a:t>
            </a:r>
            <a:r>
              <a:rPr kumimoji="0" lang="en-US" altLang="zh-CN" sz="8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8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9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38C9316E-28E3-4172-BFB8-F86F00E4F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2" y="137160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1C8C4B-C06B-41F6-BAC3-DF4601B3400B}"/>
              </a:ext>
            </a:extLst>
          </p:cNvPr>
          <p:cNvSpPr txBox="1"/>
          <p:nvPr/>
        </p:nvSpPr>
        <p:spPr>
          <a:xfrm>
            <a:off x="1536705" y="2006382"/>
            <a:ext cx="50836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4400" b="1">
                <a:solidFill>
                  <a:prstClr val="white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Viết điều em muốn nói thể hiện lòng biết ơn thầy cô.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DE50358-EF6E-43D4-913A-02E1DAEBF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3674" r="12227" b="16771"/>
          <a:stretch/>
        </p:blipFill>
        <p:spPr>
          <a:xfrm>
            <a:off x="5049535" y="1402080"/>
            <a:ext cx="7142466" cy="54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电子产品&#10;&#10;描述已自动生成">
            <a:extLst>
              <a:ext uri="{FF2B5EF4-FFF2-40B4-BE49-F238E27FC236}">
                <a16:creationId xmlns:a16="http://schemas.microsoft.com/office/drawing/2014/main" id="{C32346FC-D9C3-49A0-BCB9-192E3BC8C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51" y="0"/>
            <a:ext cx="8988358" cy="7086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CF8C1BC-CA56-4EFE-BD0C-A0719A2D0D4C}"/>
              </a:ext>
            </a:extLst>
          </p:cNvPr>
          <p:cNvSpPr txBox="1"/>
          <p:nvPr/>
        </p:nvSpPr>
        <p:spPr>
          <a:xfrm>
            <a:off x="3866743" y="438626"/>
            <a:ext cx="6955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Gợi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 ý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59E39C-EF03-46F1-BB73-D97A69ED41AF}"/>
              </a:ext>
            </a:extLst>
          </p:cNvPr>
          <p:cNvSpPr txBox="1"/>
          <p:nvPr/>
        </p:nvSpPr>
        <p:spPr>
          <a:xfrm>
            <a:off x="4429093" y="1654937"/>
            <a:ext cx="66020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viết thư cho thầy cô nào?</a:t>
            </a:r>
            <a:endParaRPr lang="en-US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đã có kỉ niệm gì với thầy cô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?</a:t>
            </a:r>
            <a:endParaRPr lang="vi-VN" altLang="zh-CN" sz="3200" dirty="0">
              <a:solidFill>
                <a:prstClr val="white"/>
              </a:solidFill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  <a:p>
            <a:pPr lvl="0" algn="ctr" defTabSz="457200"/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+ Em muốn nói với thầy cô điều gì? Một lời cảm ơn? Một lời xin lỗi? Một lời chúc? Một </a:t>
            </a:r>
            <a:r>
              <a:rPr lang="en-US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nỗi ấm ức? ...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7号-温暖童稚体" panose="00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C842C4-8325-4E6D-8D8A-A9AF08FC6E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8" y="1980427"/>
            <a:ext cx="6451700" cy="45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74FDE-457A-42B1-A8D5-72F449E7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78" y="1978819"/>
            <a:ext cx="9190447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273</Words>
  <Application>Microsoft Office PowerPoint</Application>
  <PresentationFormat>Widescreen</PresentationFormat>
  <Paragraphs>34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字魂7号-温暖童稚体</vt:lpstr>
      <vt:lpstr>Arial</vt:lpstr>
      <vt:lpstr>Broadway</vt:lpstr>
      <vt:lpstr>Calibri</vt:lpstr>
      <vt:lpstr>Times New Roman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Trường Tiểu học Bát Trang</cp:lastModifiedBy>
  <cp:revision>25</cp:revision>
  <dcterms:created xsi:type="dcterms:W3CDTF">2021-06-12T03:03:09Z</dcterms:created>
  <dcterms:modified xsi:type="dcterms:W3CDTF">2024-11-16T15:36:37Z</dcterms:modified>
</cp:coreProperties>
</file>