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9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8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0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8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0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3018C-1B05-4EE6-B2CB-760C1C12F90A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71600" y="980728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321297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9: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76470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1.Chơi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GV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95784"/>
            <a:ext cx="7776864" cy="317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69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772816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201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568952" cy="64807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13407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0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64807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bút.Nếu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58600"/>
            <a:ext cx="4608512" cy="405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5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5" y="1484784"/>
            <a:ext cx="8568952" cy="52565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988840"/>
            <a:ext cx="3348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:”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!”.</a:t>
            </a:r>
          </a:p>
        </p:txBody>
      </p:sp>
    </p:spTree>
    <p:extLst>
      <p:ext uri="{BB962C8B-B14F-4D97-AF65-F5344CB8AC3E}">
        <p14:creationId xmlns:p14="http://schemas.microsoft.com/office/powerpoint/2010/main" val="4549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mệt.Nếu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8496943" cy="513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9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84785"/>
            <a:ext cx="8640960" cy="51845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9992" y="1916832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Nếu em là Trung em hỏi 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:”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bạn có mệt lắm không, tớ đưa cậu xuống phòng y tế nhé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”!.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85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41" y="2708920"/>
            <a:ext cx="8496944" cy="3950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6441" y="1484784"/>
            <a:ext cx="849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2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276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Xử lí tình huống</vt:lpstr>
      <vt:lpstr>Xử lí tình huống 1: Nếu em là Nam em sẽ nói như thế nào?</vt:lpstr>
      <vt:lpstr>Tình huống 2: Trong giờ học, bạn bên cạnh Trung cảm thấy mệt.Nếu là Trung, em sẽ làm gì và nói gì với bạn?</vt:lpstr>
      <vt:lpstr>Xử lí tình huống 2: Nếu em là Trung em sẽ nói gì với bạn ?</vt:lpstr>
      <vt:lpstr>Hoạt động sau giờ học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HUY</dc:creator>
  <cp:lastModifiedBy>AN HUY</cp:lastModifiedBy>
  <cp:revision>11</cp:revision>
  <dcterms:created xsi:type="dcterms:W3CDTF">2022-10-29T13:45:38Z</dcterms:created>
  <dcterms:modified xsi:type="dcterms:W3CDTF">2022-10-30T16:11:13Z</dcterms:modified>
</cp:coreProperties>
</file>