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4" r:id="rId2"/>
  </p:sldMasterIdLst>
  <p:sldIdLst>
    <p:sldId id="256" r:id="rId3"/>
    <p:sldId id="258" r:id="rId4"/>
    <p:sldId id="283" r:id="rId5"/>
    <p:sldId id="268" r:id="rId6"/>
    <p:sldId id="269" r:id="rId7"/>
    <p:sldId id="270" r:id="rId8"/>
    <p:sldId id="272" r:id="rId9"/>
    <p:sldId id="271" r:id="rId10"/>
    <p:sldId id="273" r:id="rId11"/>
    <p:sldId id="274" r:id="rId12"/>
    <p:sldId id="260" r:id="rId13"/>
    <p:sldId id="276" r:id="rId14"/>
    <p:sldId id="277" r:id="rId15"/>
    <p:sldId id="280" r:id="rId16"/>
  </p:sldIdLst>
  <p:sldSz cx="12192000" cy="6858000"/>
  <p:notesSz cx="6858000" cy="9144000"/>
  <p:embeddedFontLst>
    <p:embeddedFont>
      <p:font typeface="#9Slide07 HoneyCream" panose="020B0604020202020204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Cambria" panose="02040503050406030204" pitchFamily="18" charset="0"/>
      <p:regular r:id="rId24"/>
      <p:bold r:id="rId25"/>
      <p:italic r:id="rId26"/>
      <p:boldItalic r:id="rId27"/>
    </p:embeddedFont>
    <p:embeddedFont>
      <p:font typeface="Fredoka One" panose="020B0604020202020204" charset="0"/>
      <p:regular r:id="rId28"/>
    </p:embeddedFont>
    <p:embeddedFont>
      <p:font typeface="UTM Avo" panose="02040603050506020204" pitchFamily="18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B485"/>
    <a:srgbClr val="5CB4A1"/>
    <a:srgbClr val="B8E2D5"/>
    <a:srgbClr val="1675AA"/>
    <a:srgbClr val="BADEF8"/>
    <a:srgbClr val="F3AB00"/>
    <a:srgbClr val="FDDDC7"/>
    <a:srgbClr val="FBB585"/>
    <a:srgbClr val="5EB4A2"/>
    <a:srgbClr val="F4BA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6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8486A46-C74A-4B9F-9D7F-843291E27B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86447765-33E7-9FD4-FFC8-9033954574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9F8F1B2-BB2D-8370-E93E-CA816B052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A3CF0-823D-4CBD-9561-5B8317E56033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5FDEE95-F293-6239-DCEC-B6A8F3ED1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2FD9375-1D4D-1D14-0189-F5F1D0133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FF5F-88C5-48BE-A3A9-5FCB10B2F05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8">
            <a:extLst>
              <a:ext uri="{FF2B5EF4-FFF2-40B4-BE49-F238E27FC236}">
                <a16:creationId xmlns:a16="http://schemas.microsoft.com/office/drawing/2014/main" id="{2CA42B26-0E18-DE87-1436-F6C69FBC5C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77827" y="-2033871"/>
            <a:ext cx="6459756" cy="11147665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1A256399-B2EB-BEBE-311E-D653F09304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" t="62051"/>
          <a:stretch/>
        </p:blipFill>
        <p:spPr>
          <a:xfrm>
            <a:off x="7357097" y="3900657"/>
            <a:ext cx="5174114" cy="2967534"/>
          </a:xfrm>
          <a:prstGeom prst="rect">
            <a:avLst/>
          </a:prstGeom>
        </p:spPr>
      </p:pic>
      <p:pic>
        <p:nvPicPr>
          <p:cNvPr id="9" name="图片 13">
            <a:extLst>
              <a:ext uri="{FF2B5EF4-FFF2-40B4-BE49-F238E27FC236}">
                <a16:creationId xmlns:a16="http://schemas.microsoft.com/office/drawing/2014/main" id="{D984C68E-0E49-D908-CAC2-9B86FC4DB5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90" b="80395"/>
          <a:stretch/>
        </p:blipFill>
        <p:spPr>
          <a:xfrm>
            <a:off x="1" y="29777"/>
            <a:ext cx="4825218" cy="2825026"/>
          </a:xfrm>
          <a:prstGeom prst="rect">
            <a:avLst/>
          </a:prstGeom>
        </p:spPr>
      </p:pic>
      <p:pic>
        <p:nvPicPr>
          <p:cNvPr id="10" name="图片 14">
            <a:extLst>
              <a:ext uri="{FF2B5EF4-FFF2-40B4-BE49-F238E27FC236}">
                <a16:creationId xmlns:a16="http://schemas.microsoft.com/office/drawing/2014/main" id="{F4E38113-181B-90E3-EFBC-B8DDC2F0C3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4" r="166" b="80395"/>
          <a:stretch/>
        </p:blipFill>
        <p:spPr>
          <a:xfrm>
            <a:off x="7366784" y="-14999"/>
            <a:ext cx="4825218" cy="2825026"/>
          </a:xfrm>
          <a:prstGeom prst="rect">
            <a:avLst/>
          </a:prstGeom>
        </p:spPr>
      </p:pic>
      <p:pic>
        <p:nvPicPr>
          <p:cNvPr id="11" name="图片 16">
            <a:extLst>
              <a:ext uri="{FF2B5EF4-FFF2-40B4-BE49-F238E27FC236}">
                <a16:creationId xmlns:a16="http://schemas.microsoft.com/office/drawing/2014/main" id="{9DA6707C-E565-CD04-D384-F9C3DB1D67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12" t="27898" r="27956" b="56102"/>
          <a:stretch/>
        </p:blipFill>
        <p:spPr>
          <a:xfrm>
            <a:off x="385950" y="4285717"/>
            <a:ext cx="3553264" cy="225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57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48C3DF6-3FDD-DA8E-0612-E0FE4B490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D98048F-170C-6DD6-0115-C6D610ACFD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5BCE8CF-257F-4E60-C157-18EA146FE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A3CF0-823D-4CBD-9561-5B8317E56033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86314CA-6BA0-306F-F9F1-BC8C7D026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EC75F7B-21E0-DB42-77F8-6C2CE0205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FF5F-88C5-48BE-A3A9-5FCB10B2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286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2CB73510-CB27-F784-3516-F9C31FE41A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BB04660-0770-3C93-DEB5-2410D94AF6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6EABF3A-7B76-3A12-A540-30DA324F6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A3CF0-823D-4CBD-9561-5B8317E56033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3A6B076-5A7F-86C3-DF5B-C66FAD24F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FD67A19-EEA6-F38E-1581-4EF21CCFA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FF5F-88C5-48BE-A3A9-5FCB10B2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2209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81660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2AFE595-1F0C-941C-B008-FD3CB89B5A5D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73FDDD8-A466-0656-BD1E-1B8ED50506B6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3FF0EB05-29C2-7016-BF31-6AE733267253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5E26EEA6-E63F-E23C-68F9-600541CB81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3D032792-87E3-EDBA-03ED-545C8E2FA07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718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59E4E3E-5EE3-FAD6-7F69-A7D815F7A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0C2579B-E78F-17FD-7B5A-DFE4F5207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7DEE9BD-B12E-BDAB-4A19-CFDF78719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A3CF0-823D-4CBD-9561-5B8317E56033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9B2E655-F29C-E1CC-2EDB-9E5B92B68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54D77DD-7794-4FD2-EBD8-5F6355025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FF5F-88C5-48BE-A3A9-5FCB10B2F05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8">
            <a:extLst>
              <a:ext uri="{FF2B5EF4-FFF2-40B4-BE49-F238E27FC236}">
                <a16:creationId xmlns:a16="http://schemas.microsoft.com/office/drawing/2014/main" id="{FEC96696-021C-47FB-0D38-41BEC2436B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2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532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9B26636-3CB9-1FF3-2F80-EC057EA31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CDE737E-C3C7-3756-432A-8CB1C40BB5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D31C56E-5F20-6A65-A58A-62A802E8E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A3CF0-823D-4CBD-9561-5B8317E56033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3C6F307-FC52-C9BB-7AB2-326C39A13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51ABA6E-D5DC-917C-E889-100D2EDE6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FF5F-88C5-48BE-A3A9-5FCB10B2F05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8">
            <a:extLst>
              <a:ext uri="{FF2B5EF4-FFF2-40B4-BE49-F238E27FC236}">
                <a16:creationId xmlns:a16="http://schemas.microsoft.com/office/drawing/2014/main" id="{51D3E6F4-9B3F-97EB-ECD0-01C6912EFB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2"/>
            <a:ext cx="6782891" cy="12298989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151CD725-1B89-830E-DBA7-53B57A0882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" t="62051"/>
          <a:stretch/>
        </p:blipFill>
        <p:spPr>
          <a:xfrm>
            <a:off x="2918212" y="3074509"/>
            <a:ext cx="6574587" cy="377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05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6945210-84BE-F62D-D287-9C523CFC3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A3CF0-823D-4CBD-9561-5B8317E56033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CB9CB2C-21B9-0A98-01A1-128B96B99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B9740C7-67FA-6503-0D5A-EB0DC327E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FF5F-88C5-48BE-A3A9-5FCB10B2F05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矩形 1">
            <a:extLst>
              <a:ext uri="{FF2B5EF4-FFF2-40B4-BE49-F238E27FC236}">
                <a16:creationId xmlns:a16="http://schemas.microsoft.com/office/drawing/2014/main" id="{C92CF109-F115-ECEF-C2E9-AD0734D0146E}"/>
              </a:ext>
            </a:extLst>
          </p:cNvPr>
          <p:cNvSpPr/>
          <p:nvPr userDrawn="1"/>
        </p:nvSpPr>
        <p:spPr>
          <a:xfrm>
            <a:off x="0" y="621783"/>
            <a:ext cx="12192000" cy="5795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cxnSp>
        <p:nvCxnSpPr>
          <p:cNvPr id="9" name="直接连接符 7">
            <a:extLst>
              <a:ext uri="{FF2B5EF4-FFF2-40B4-BE49-F238E27FC236}">
                <a16:creationId xmlns:a16="http://schemas.microsoft.com/office/drawing/2014/main" id="{FB5E61E1-FDF3-DFDC-61CF-A683E65D24A7}"/>
              </a:ext>
            </a:extLst>
          </p:cNvPr>
          <p:cNvCxnSpPr/>
          <p:nvPr userDrawn="1"/>
        </p:nvCxnSpPr>
        <p:spPr>
          <a:xfrm>
            <a:off x="0" y="6119446"/>
            <a:ext cx="12192000" cy="0"/>
          </a:xfrm>
          <a:prstGeom prst="line">
            <a:avLst/>
          </a:prstGeom>
          <a:ln w="38100">
            <a:solidFill>
              <a:srgbClr val="1675AA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7451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EB6D698-3834-5123-230A-4128EFEA5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47A0551-7925-C141-BCF0-4F4F94AD0D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AF37073-56D1-B4A8-C7BD-FF859157B6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BACD5B55-31EE-3C5F-CBA0-D910F4E267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78215CE9-D86C-6D98-9CC2-44581F81A1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826B1948-7471-897E-E250-50BA96516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A3CF0-823D-4CBD-9561-5B8317E56033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87F5FAB0-5C33-AD0C-903F-A087600E0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317A5560-3294-32C5-4398-13957558A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FF5F-88C5-48BE-A3A9-5FCB10B2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153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0DC6EF9-F6EC-C074-C08E-752039912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85C8A00-64FE-C63B-E214-1D4E66ACC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A3CF0-823D-4CBD-9561-5B8317E56033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B4FE4EB2-36FB-601C-A0F5-28BC50889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1D11F0C-B9CD-726F-4C6F-41ECFE7C7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FF5F-88C5-48BE-A3A9-5FCB10B2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287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F8506B12-388D-5673-559A-BDEF35443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A3CF0-823D-4CBD-9561-5B8317E56033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283D09F-DF24-6A48-3E39-4D5897063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E404AC0B-4E67-9E69-15ED-126979F1A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FF5F-88C5-48BE-A3A9-5FCB10B2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280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F5E8C92-A782-7F54-A724-F3E8AA8BE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65CC780-E9FC-44FF-13FF-9A915302E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D99E943-5455-E5E8-7DD0-5578ACDA7F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A791824-834A-4359-7EDB-B93DDD2A7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A3CF0-823D-4CBD-9561-5B8317E56033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86340EA-1BC8-4DEB-7B94-4901C9D20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AD289CC-56D4-F9D7-EB06-FAE3EDD04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FF5F-88C5-48BE-A3A9-5FCB10B2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110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5198C9C-BFFB-418E-4C47-C06FF73DE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E31E4546-76D8-B412-96E3-348877BE1F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232AE89-BC8D-E30E-116B-522030D9A8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CB7D60B-ABE8-56ED-DB4F-B6A73A0F0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A3CF0-823D-4CBD-9561-5B8317E56033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82BD84C-0E39-94D9-56ED-53589596A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C9E9DBF-9A07-E1F6-453B-8CE036372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FF5F-88C5-48BE-A3A9-5FCB10B2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842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F376E25E-C6A4-FFD1-814C-5E863CEF8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600E177-8CF9-5418-BAF3-263F7FAE44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9DA886-51C2-36E8-F2DC-872E888A2C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A3CF0-823D-4CBD-9561-5B8317E56033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F40642F-5907-C578-E3B4-56534AE84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BAEA034-5843-D869-C8D8-83098919C4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8DFF5F-88C5-48BE-A3A9-5FCB10B2F05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9">
            <a:extLst>
              <a:ext uri="{FF2B5EF4-FFF2-40B4-BE49-F238E27FC236}">
                <a16:creationId xmlns:a16="http://schemas.microsoft.com/office/drawing/2014/main" id="{E2C82F71-01D5-D9D3-1952-408F7531E58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Picture 19">
            <a:extLst>
              <a:ext uri="{FF2B5EF4-FFF2-40B4-BE49-F238E27FC236}">
                <a16:creationId xmlns:a16="http://schemas.microsoft.com/office/drawing/2014/main" id="{3A3B00FF-3193-3641-87A0-4F623A5301A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9" name="Picture 21">
            <a:extLst>
              <a:ext uri="{FF2B5EF4-FFF2-40B4-BE49-F238E27FC236}">
                <a16:creationId xmlns:a16="http://schemas.microsoft.com/office/drawing/2014/main" id="{CAF350A9-ECD6-AE39-5B46-896206E7611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EAC03AE-DA08-DB19-E95E-644B85745DEE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78B424D-B92D-F47B-49FD-EDBD2DA7754B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2" name="Picture 15">
            <a:extLst>
              <a:ext uri="{FF2B5EF4-FFF2-40B4-BE49-F238E27FC236}">
                <a16:creationId xmlns:a16="http://schemas.microsoft.com/office/drawing/2014/main" id="{2651DCBE-FFAE-4597-9A9E-FC00690B94B5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3" name="Picture 17">
            <a:extLst>
              <a:ext uri="{FF2B5EF4-FFF2-40B4-BE49-F238E27FC236}">
                <a16:creationId xmlns:a16="http://schemas.microsoft.com/office/drawing/2014/main" id="{F1DBA6F2-3A2F-F360-DF09-CE94DBFD381B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4" name="Picture 21">
            <a:extLst>
              <a:ext uri="{FF2B5EF4-FFF2-40B4-BE49-F238E27FC236}">
                <a16:creationId xmlns:a16="http://schemas.microsoft.com/office/drawing/2014/main" id="{8FA765DF-54F9-90B2-D1A2-BEF6BD0D1AF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354459" y="4572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256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4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1672913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13" Type="http://schemas.openxmlformats.org/officeDocument/2006/relationships/image" Target="../media/image33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12" Type="http://schemas.openxmlformats.org/officeDocument/2006/relationships/image" Target="../media/image32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jpeg"/><Relationship Id="rId4" Type="http://schemas.microsoft.com/office/2007/relationships/hdphoto" Target="../media/hdphoto1.wdp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50550B28-4198-ACE5-2098-C6BBD7F9E1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125" y="2910310"/>
            <a:ext cx="9120406" cy="1554615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D82F9151-DAD6-CF50-7716-A8A75DE98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3341" y="2278758"/>
            <a:ext cx="172531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573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ình ảnh 15">
            <a:extLst>
              <a:ext uri="{FF2B5EF4-FFF2-40B4-BE49-F238E27FC236}">
                <a16:creationId xmlns:a16="http://schemas.microsoft.com/office/drawing/2014/main" id="{7D9FEDB0-CCC6-FEF0-6BD9-66FD9B6E0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851" y="672171"/>
            <a:ext cx="8608298" cy="531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06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24AE6BE3-28C5-B145-24B5-16F46B494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0885" y="573064"/>
            <a:ext cx="8730229" cy="331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2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ũi tên: Hình ngũ giác 7">
            <a:extLst>
              <a:ext uri="{FF2B5EF4-FFF2-40B4-BE49-F238E27FC236}">
                <a16:creationId xmlns:a16="http://schemas.microsoft.com/office/drawing/2014/main" id="{2AB117D6-8A6F-C2BE-01B2-927EEDD6638E}"/>
              </a:ext>
            </a:extLst>
          </p:cNvPr>
          <p:cNvSpPr/>
          <p:nvPr/>
        </p:nvSpPr>
        <p:spPr>
          <a:xfrm>
            <a:off x="2163188" y="715573"/>
            <a:ext cx="9022048" cy="872254"/>
          </a:xfrm>
          <a:prstGeom prst="homePlate">
            <a:avLst/>
          </a:prstGeom>
          <a:solidFill>
            <a:srgbClr val="B8E2D5"/>
          </a:solidFill>
          <a:ln w="19050">
            <a:solidFill>
              <a:srgbClr val="5CB4A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8FE6B863-9832-0143-E8A4-E7D0DEC3AB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515" y="2170294"/>
            <a:ext cx="2760135" cy="3634407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F8B8172-7033-8A23-94A7-962E1237DFC5}"/>
              </a:ext>
            </a:extLst>
          </p:cNvPr>
          <p:cNvSpPr txBox="1"/>
          <p:nvPr/>
        </p:nvSpPr>
        <p:spPr>
          <a:xfrm>
            <a:off x="435843" y="2803343"/>
            <a:ext cx="8231080" cy="1478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mũm mĩm, mập mạp, đáng yêu, xinh xắn, dễ thương, tròn trịa, ngây thơ, hồn nhiên,…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6AE427AF-7191-B020-042E-3F8480B6AD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210" y="715573"/>
            <a:ext cx="1810669" cy="1018120"/>
          </a:xfrm>
          <a:prstGeom prst="rect">
            <a:avLst/>
          </a:prstGeom>
        </p:spPr>
      </p:pic>
      <p:sp>
        <p:nvSpPr>
          <p:cNvPr id="6" name="Hộp Văn bản 3">
            <a:extLst>
              <a:ext uri="{FF2B5EF4-FFF2-40B4-BE49-F238E27FC236}">
                <a16:creationId xmlns:a16="http://schemas.microsoft.com/office/drawing/2014/main" id="{5CC4F80E-1EC3-429B-8ED7-98D6FDD0D2F0}"/>
              </a:ext>
            </a:extLst>
          </p:cNvPr>
          <p:cNvSpPr txBox="1"/>
          <p:nvPr/>
        </p:nvSpPr>
        <p:spPr>
          <a:xfrm>
            <a:off x="1830193" y="1843522"/>
            <a:ext cx="61052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M: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bụ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bẫm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52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ũi tên: Hình ngũ giác 7">
            <a:extLst>
              <a:ext uri="{FF2B5EF4-FFF2-40B4-BE49-F238E27FC236}">
                <a16:creationId xmlns:a16="http://schemas.microsoft.com/office/drawing/2014/main" id="{2AB117D6-8A6F-C2BE-01B2-927EEDD6638E}"/>
              </a:ext>
            </a:extLst>
          </p:cNvPr>
          <p:cNvSpPr/>
          <p:nvPr/>
        </p:nvSpPr>
        <p:spPr>
          <a:xfrm>
            <a:off x="2412568" y="761987"/>
            <a:ext cx="9520813" cy="872254"/>
          </a:xfrm>
          <a:prstGeom prst="homePlate">
            <a:avLst/>
          </a:prstGeom>
          <a:solidFill>
            <a:srgbClr val="B8E2D5"/>
          </a:solidFill>
          <a:ln w="19050">
            <a:solidFill>
              <a:srgbClr val="5CB4A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câu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10FE9016-295F-EFFD-843F-AC7EC6CD58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705" y="1819563"/>
            <a:ext cx="2965676" cy="4179455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223FB55-A11C-F95C-8FE0-D3835A5C1251}"/>
              </a:ext>
            </a:extLst>
          </p:cNvPr>
          <p:cNvSpPr txBox="1"/>
          <p:nvPr/>
        </p:nvSpPr>
        <p:spPr>
          <a:xfrm>
            <a:off x="925732" y="2022313"/>
            <a:ext cx="61052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M: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bụ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bẫm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8815F07D-6A53-24ED-B35C-2DE986E97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301" y="773532"/>
            <a:ext cx="1908213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34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5064038A-44B2-01C4-79A7-8CCB08B6A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9035" y="2066322"/>
            <a:ext cx="2773920" cy="859611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C3AC2599-3C4A-DB49-7139-59785B3BF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9988" y="2645596"/>
            <a:ext cx="8212024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2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0BD39175-62CC-AC8D-011A-D63B65A9C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872" y="683901"/>
            <a:ext cx="8858256" cy="331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656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1C1BD13B-4DE1-4221-9AC8-C6B120DC06D8}"/>
              </a:ext>
            </a:extLst>
          </p:cNvPr>
          <p:cNvSpPr/>
          <p:nvPr/>
        </p:nvSpPr>
        <p:spPr>
          <a:xfrm>
            <a:off x="3150704" y="1371600"/>
            <a:ext cx="7066722" cy="3707295"/>
          </a:xfrm>
          <a:prstGeom prst="cloud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7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733849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14">
            <a:extLst>
              <a:ext uri="{FF2B5EF4-FFF2-40B4-BE49-F238E27FC236}">
                <a16:creationId xmlns:a16="http://schemas.microsoft.com/office/drawing/2014/main" id="{C61BD72A-AA1D-A140-ECD6-1266A1BBC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9310" y="777010"/>
            <a:ext cx="7413379" cy="530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790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C974AB16-05F8-D971-A5C1-AD10161153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269" y="2043082"/>
            <a:ext cx="3827495" cy="4031673"/>
          </a:xfrm>
          <a:prstGeom prst="rect">
            <a:avLst/>
          </a:prstGeom>
        </p:spPr>
      </p:pic>
      <p:grpSp>
        <p:nvGrpSpPr>
          <p:cNvPr id="14" name="Nhóm 13">
            <a:extLst>
              <a:ext uri="{FF2B5EF4-FFF2-40B4-BE49-F238E27FC236}">
                <a16:creationId xmlns:a16="http://schemas.microsoft.com/office/drawing/2014/main" id="{1AA4E952-3576-54CC-F1D9-A61F2A0A63DC}"/>
              </a:ext>
            </a:extLst>
          </p:cNvPr>
          <p:cNvGrpSpPr/>
          <p:nvPr/>
        </p:nvGrpSpPr>
        <p:grpSpPr>
          <a:xfrm>
            <a:off x="563418" y="2955860"/>
            <a:ext cx="7642841" cy="1123729"/>
            <a:chOff x="721663" y="4622488"/>
            <a:chExt cx="7642841" cy="1123729"/>
          </a:xfrm>
        </p:grpSpPr>
        <p:grpSp>
          <p:nvGrpSpPr>
            <p:cNvPr id="12" name="Nhóm 11">
              <a:extLst>
                <a:ext uri="{FF2B5EF4-FFF2-40B4-BE49-F238E27FC236}">
                  <a16:creationId xmlns:a16="http://schemas.microsoft.com/office/drawing/2014/main" id="{357FA7C8-5021-5C60-2684-5DDFF6C9D9C8}"/>
                </a:ext>
              </a:extLst>
            </p:cNvPr>
            <p:cNvGrpSpPr/>
            <p:nvPr/>
          </p:nvGrpSpPr>
          <p:grpSpPr>
            <a:xfrm>
              <a:off x="721663" y="4622488"/>
              <a:ext cx="7642841" cy="1123729"/>
              <a:chOff x="894164" y="4495025"/>
              <a:chExt cx="6254781" cy="1019084"/>
            </a:xfrm>
          </p:grpSpPr>
          <p:sp>
            <p:nvSpPr>
              <p:cNvPr id="10" name="Hình chữ nhật 9">
                <a:extLst>
                  <a:ext uri="{FF2B5EF4-FFF2-40B4-BE49-F238E27FC236}">
                    <a16:creationId xmlns:a16="http://schemas.microsoft.com/office/drawing/2014/main" id="{EB0CF1C8-11EB-AD2A-D8DF-286FA1438131}"/>
                  </a:ext>
                </a:extLst>
              </p:cNvPr>
              <p:cNvSpPr/>
              <p:nvPr/>
            </p:nvSpPr>
            <p:spPr>
              <a:xfrm>
                <a:off x="988291" y="4581236"/>
                <a:ext cx="6160654" cy="932873"/>
              </a:xfrm>
              <a:prstGeom prst="rect">
                <a:avLst/>
              </a:prstGeom>
              <a:solidFill>
                <a:srgbClr val="B8E2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Hình chữ nhật 10">
                <a:extLst>
                  <a:ext uri="{FF2B5EF4-FFF2-40B4-BE49-F238E27FC236}">
                    <a16:creationId xmlns:a16="http://schemas.microsoft.com/office/drawing/2014/main" id="{26AC0CB8-9456-928C-2D27-BDFAB7275565}"/>
                  </a:ext>
                </a:extLst>
              </p:cNvPr>
              <p:cNvSpPr/>
              <p:nvPr/>
            </p:nvSpPr>
            <p:spPr>
              <a:xfrm>
                <a:off x="894164" y="4495025"/>
                <a:ext cx="6160654" cy="932873"/>
              </a:xfrm>
              <a:prstGeom prst="rect">
                <a:avLst/>
              </a:prstGeom>
              <a:noFill/>
              <a:ln w="19050">
                <a:solidFill>
                  <a:srgbClr val="5CB4A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0D74D6D9-1266-388C-9A4A-7CD2E74E7CB4}"/>
                </a:ext>
              </a:extLst>
            </p:cNvPr>
            <p:cNvSpPr txBox="1"/>
            <p:nvPr/>
          </p:nvSpPr>
          <p:spPr>
            <a:xfrm>
              <a:off x="1001689" y="4970274"/>
              <a:ext cx="719780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nhỏ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mẹ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rằng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bé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đâu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D80976F6-3A5E-3AFE-83A4-D65FEFFEAA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722" y="833310"/>
            <a:ext cx="2024047" cy="14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05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D7B4F27F-0787-07D3-D126-F05CF02D4A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0" t="34752" r="33348"/>
          <a:stretch/>
        </p:blipFill>
        <p:spPr>
          <a:xfrm>
            <a:off x="202771" y="2983010"/>
            <a:ext cx="2149025" cy="2857084"/>
          </a:xfrm>
          <a:prstGeom prst="rect">
            <a:avLst/>
          </a:prstGeom>
        </p:spPr>
      </p:pic>
      <p:sp>
        <p:nvSpPr>
          <p:cNvPr id="5" name="圆角矩形 11">
            <a:extLst>
              <a:ext uri="{FF2B5EF4-FFF2-40B4-BE49-F238E27FC236}">
                <a16:creationId xmlns:a16="http://schemas.microsoft.com/office/drawing/2014/main" id="{9A3653D2-AB96-F90E-5EFC-42299CB326FA}"/>
              </a:ext>
            </a:extLst>
          </p:cNvPr>
          <p:cNvSpPr/>
          <p:nvPr/>
        </p:nvSpPr>
        <p:spPr>
          <a:xfrm>
            <a:off x="2638523" y="1596667"/>
            <a:ext cx="8900808" cy="1799907"/>
          </a:xfrm>
          <a:prstGeom prst="roundRect">
            <a:avLst>
              <a:gd name="adj" fmla="val 11430"/>
            </a:avLst>
          </a:prstGeom>
          <a:ln w="28575">
            <a:solidFill>
              <a:srgbClr val="1675AA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buClr>
                <a:srgbClr val="F5AC43"/>
              </a:buClr>
              <a:defRPr/>
            </a:pP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khổ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thơ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Nụ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như tia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tay như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nụ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hoa,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chân đi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lẫm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chẫm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vang sân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字魂105号-简雅黑" panose="00000500000000000000" pitchFamily="2" charset="-122"/>
              <a:cs typeface="+mn-ea"/>
              <a:sym typeface="字魂105号-简雅黑" panose="00000500000000000000" pitchFamily="2" charset="-122"/>
            </a:endParaRP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6613D498-2DE6-958B-A518-05E441DBA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231" y="600014"/>
            <a:ext cx="2024047" cy="139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038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35EAF05F-1F9F-A30F-68FE-11DEDB8D6525}"/>
              </a:ext>
            </a:extLst>
          </p:cNvPr>
          <p:cNvGrpSpPr/>
          <p:nvPr/>
        </p:nvGrpSpPr>
        <p:grpSpPr>
          <a:xfrm>
            <a:off x="593387" y="797668"/>
            <a:ext cx="11011711" cy="933855"/>
            <a:chOff x="593387" y="797668"/>
            <a:chExt cx="11011711" cy="933855"/>
          </a:xfrm>
        </p:grpSpPr>
        <p:sp>
          <p:nvSpPr>
            <p:cNvPr id="4" name="Dấu ngoặc vuông Kép 3">
              <a:extLst>
                <a:ext uri="{FF2B5EF4-FFF2-40B4-BE49-F238E27FC236}">
                  <a16:creationId xmlns:a16="http://schemas.microsoft.com/office/drawing/2014/main" id="{45FEB5B1-1165-F439-D2FB-1A3B4967EDED}"/>
                </a:ext>
              </a:extLst>
            </p:cNvPr>
            <p:cNvSpPr/>
            <p:nvPr/>
          </p:nvSpPr>
          <p:spPr>
            <a:xfrm>
              <a:off x="593387" y="797668"/>
              <a:ext cx="11011711" cy="933855"/>
            </a:xfrm>
            <a:prstGeom prst="bracketPair">
              <a:avLst/>
            </a:prstGeom>
            <a:solidFill>
              <a:srgbClr val="B8E2D5"/>
            </a:solidFill>
            <a:ln w="28575">
              <a:solidFill>
                <a:srgbClr val="5CB4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4A69172D-31E4-1BD4-685F-982FDB1FF97D}"/>
                </a:ext>
              </a:extLst>
            </p:cNvPr>
            <p:cNvSpPr txBox="1"/>
            <p:nvPr/>
          </p:nvSpPr>
          <p:spPr>
            <a:xfrm>
              <a:off x="799289" y="1053299"/>
              <a:ext cx="1059342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800" b="1" i="0" dirty="0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 </a:t>
              </a:r>
              <a:r>
                <a:rPr lang="vi-VN" sz="2800" b="1" i="0" dirty="0" err="1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hiểu</a:t>
              </a:r>
              <a:r>
                <a:rPr lang="vi-VN" sz="2800" b="1" i="0" dirty="0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1" i="1" dirty="0" err="1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Nụ</a:t>
              </a:r>
              <a:r>
                <a:rPr lang="vi-VN" sz="2800" b="1" i="1" dirty="0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1" i="1" dirty="0" err="1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cười</a:t>
              </a:r>
              <a:r>
                <a:rPr lang="vi-VN" sz="2800" b="1" i="1" dirty="0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như tia </a:t>
              </a:r>
              <a:r>
                <a:rPr lang="vi-VN" sz="2800" b="1" i="1" dirty="0" err="1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nắng</a:t>
              </a:r>
              <a:r>
                <a:rPr lang="vi-VN" sz="2800" b="1" i="1" dirty="0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/ </a:t>
              </a:r>
              <a:r>
                <a:rPr lang="vi-VN" sz="2800" b="1" i="1" dirty="0" err="1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Bàn</a:t>
              </a:r>
              <a:r>
                <a:rPr lang="vi-VN" sz="2800" b="1" i="1" dirty="0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tay như </a:t>
              </a:r>
              <a:r>
                <a:rPr lang="vi-VN" sz="2800" b="1" i="1" dirty="0" err="1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nụ</a:t>
              </a:r>
              <a:r>
                <a:rPr lang="vi-VN" sz="2800" b="1" i="1" dirty="0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hoa </a:t>
              </a:r>
              <a:r>
                <a:rPr lang="vi-VN" sz="2800" b="1" i="0" dirty="0" err="1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vi-VN" sz="2800" b="1" i="0" dirty="0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1" i="0" dirty="0" err="1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vi-VN" sz="2800" b="1" i="0" dirty="0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1" i="0" dirty="0" err="1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vi-VN" sz="2800" b="1" i="0" dirty="0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Hình ảnh 5">
            <a:extLst>
              <a:ext uri="{FF2B5EF4-FFF2-40B4-BE49-F238E27FC236}">
                <a16:creationId xmlns:a16="http://schemas.microsoft.com/office/drawing/2014/main" id="{799C07A2-92B5-6759-1C96-298751A6B3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515" y="2170294"/>
            <a:ext cx="2760135" cy="3634407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294827B1-5CCA-D6D3-B6F2-8EC15B1F421B}"/>
              </a:ext>
            </a:extLst>
          </p:cNvPr>
          <p:cNvSpPr txBox="1"/>
          <p:nvPr/>
        </p:nvSpPr>
        <p:spPr>
          <a:xfrm>
            <a:off x="799289" y="2516916"/>
            <a:ext cx="841442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Nụ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tia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nụ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tươi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tắn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rạng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rỡ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bừng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khuôn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khiến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tươi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ấm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áp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  <a:b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457200" indent="-457200">
              <a:buFontTx/>
              <a:buChar char="-"/>
            </a:pPr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nụ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nhắn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xinh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xắn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đáng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83057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239E2E5-81AD-00D2-4F52-875C1EC8B88D}"/>
              </a:ext>
            </a:extLst>
          </p:cNvPr>
          <p:cNvSpPr txBox="1"/>
          <p:nvPr/>
        </p:nvSpPr>
        <p:spPr>
          <a:xfrm>
            <a:off x="2279226" y="645350"/>
            <a:ext cx="9442604" cy="1077218"/>
          </a:xfrm>
          <a:prstGeom prst="borderCallout1">
            <a:avLst>
              <a:gd name="adj1" fmla="val 16041"/>
              <a:gd name="adj2" fmla="val -189"/>
              <a:gd name="adj3" fmla="val 35742"/>
              <a:gd name="adj4" fmla="val -8461"/>
            </a:avLst>
          </a:prstGeom>
          <a:noFill/>
          <a:ln w="19050">
            <a:solidFill>
              <a:srgbClr val="F3AB00"/>
            </a:solidFill>
          </a:ln>
        </p:spPr>
        <p:txBody>
          <a:bodyPr wrap="square" rtlCol="0">
            <a:spAutoFit/>
          </a:bodyPr>
          <a:lstStyle/>
          <a:p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khổ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thơ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hai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ba,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đoán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u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D952951F-B514-EF6C-A256-71992448AF21}"/>
              </a:ext>
            </a:extLst>
          </p:cNvPr>
          <p:cNvSpPr txBox="1"/>
          <p:nvPr/>
        </p:nvSpPr>
        <p:spPr>
          <a:xfrm>
            <a:off x="237007" y="4670272"/>
            <a:ext cx="1389219" cy="510778"/>
          </a:xfrm>
          <a:prstGeom prst="roundRect">
            <a:avLst/>
          </a:prstGeom>
          <a:noFill/>
          <a:ln w="19050">
            <a:solidFill>
              <a:srgbClr val="5CB4A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72D926E1-70B8-39C7-613E-088F8C15BF33}"/>
              </a:ext>
            </a:extLst>
          </p:cNvPr>
          <p:cNvSpPr txBox="1"/>
          <p:nvPr/>
        </p:nvSpPr>
        <p:spPr>
          <a:xfrm>
            <a:off x="2201085" y="4670272"/>
            <a:ext cx="1473344" cy="510778"/>
          </a:xfrm>
          <a:prstGeom prst="roundRect">
            <a:avLst/>
          </a:prstGeom>
          <a:noFill/>
          <a:ln w="19050">
            <a:solidFill>
              <a:srgbClr val="5CB4A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68F4DFC7-232A-294D-4828-EC3ACE6CEA34}"/>
              </a:ext>
            </a:extLst>
          </p:cNvPr>
          <p:cNvSpPr txBox="1"/>
          <p:nvPr/>
        </p:nvSpPr>
        <p:spPr>
          <a:xfrm>
            <a:off x="4935916" y="4670272"/>
            <a:ext cx="1511151" cy="510778"/>
          </a:xfrm>
          <a:prstGeom prst="roundRect">
            <a:avLst/>
          </a:prstGeom>
          <a:noFill/>
          <a:ln w="19050">
            <a:solidFill>
              <a:srgbClr val="5CB4A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đám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mây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71269B1C-837B-67C5-1EB8-20093537E5C6}"/>
              </a:ext>
            </a:extLst>
          </p:cNvPr>
          <p:cNvSpPr txBox="1"/>
          <p:nvPr/>
        </p:nvSpPr>
        <p:spPr>
          <a:xfrm>
            <a:off x="7540352" y="4670272"/>
            <a:ext cx="1190818" cy="510778"/>
          </a:xfrm>
          <a:prstGeom prst="roundRect">
            <a:avLst/>
          </a:prstGeom>
          <a:noFill/>
          <a:ln w="19050">
            <a:solidFill>
              <a:srgbClr val="5CB4A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nụ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1309D6E3-B5ED-AF25-F7B2-F6A6E68FE42E}"/>
              </a:ext>
            </a:extLst>
          </p:cNvPr>
          <p:cNvSpPr txBox="1"/>
          <p:nvPr/>
        </p:nvSpPr>
        <p:spPr>
          <a:xfrm>
            <a:off x="10302448" y="4670272"/>
            <a:ext cx="1549221" cy="510778"/>
          </a:xfrm>
          <a:prstGeom prst="roundRect">
            <a:avLst/>
          </a:prstGeom>
          <a:noFill/>
          <a:ln w="19050">
            <a:solidFill>
              <a:srgbClr val="5CB4A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nhãn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7" name="Hình ảnh 46">
            <a:extLst>
              <a:ext uri="{FF2B5EF4-FFF2-40B4-BE49-F238E27FC236}">
                <a16:creationId xmlns:a16="http://schemas.microsoft.com/office/drawing/2014/main" id="{B365E762-1B38-8ACD-9529-B516AE2D9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8080"/>
            <a:ext cx="2017951" cy="1402202"/>
          </a:xfrm>
          <a:prstGeom prst="rect">
            <a:avLst/>
          </a:prstGeom>
        </p:spPr>
      </p:pic>
      <p:grpSp>
        <p:nvGrpSpPr>
          <p:cNvPr id="68" name="Nhóm 67">
            <a:extLst>
              <a:ext uri="{FF2B5EF4-FFF2-40B4-BE49-F238E27FC236}">
                <a16:creationId xmlns:a16="http://schemas.microsoft.com/office/drawing/2014/main" id="{241A4D5C-49B9-FAD6-1BAD-DE81C756941F}"/>
              </a:ext>
            </a:extLst>
          </p:cNvPr>
          <p:cNvGrpSpPr/>
          <p:nvPr/>
        </p:nvGrpSpPr>
        <p:grpSpPr>
          <a:xfrm>
            <a:off x="237007" y="1784343"/>
            <a:ext cx="1697636" cy="2443330"/>
            <a:chOff x="237007" y="1784343"/>
            <a:chExt cx="1697636" cy="2443330"/>
          </a:xfrm>
        </p:grpSpPr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88F07677-E76B-14BB-C765-EB935D9EA2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7000" b="86400" l="12600" r="46100">
                          <a14:foregroundMark x1="28350" y1="57000" x2="28750" y2="57300"/>
                          <a14:foregroundMark x1="31050" y1="59300" x2="30750" y2="60700"/>
                          <a14:foregroundMark x1="15000" y1="68500" x2="14600" y2="70500"/>
                          <a14:foregroundMark x1="14750" y1="67250" x2="16550" y2="68650"/>
                          <a14:foregroundMark x1="12600" y1="68350" x2="12600" y2="68350"/>
                          <a14:foregroundMark x1="13300" y1="67800" x2="22550" y2="67650"/>
                          <a14:foregroundMark x1="19150" y1="69650" x2="22550" y2="74200"/>
                          <a14:foregroundMark x1="23500" y1="83950" x2="20850" y2="84550"/>
                          <a14:foregroundMark x1="21550" y1="70900" x2="36400" y2="77800"/>
                          <a14:foregroundMark x1="36400" y1="77800" x2="37850" y2="82250"/>
                          <a14:foregroundMark x1="38000" y1="86100" x2="35700" y2="81700"/>
                          <a14:foregroundMark x1="34000" y1="79700" x2="35600" y2="84950"/>
                          <a14:foregroundMark x1="24800" y1="78600" x2="20600" y2="86250"/>
                          <a14:foregroundMark x1="20600" y1="86250" x2="20700" y2="86400"/>
                          <a14:foregroundMark x1="26950" y1="65100" x2="28900" y2="64700"/>
                          <a14:foregroundMark x1="42100" y1="69950" x2="40950" y2="70800"/>
                          <a14:foregroundMark x1="21100" y1="78450" x2="25500" y2="78600"/>
                          <a14:foregroundMark x1="22250" y1="80000" x2="22950" y2="807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66" t="54468" r="50000" b="11489"/>
            <a:stretch/>
          </p:blipFill>
          <p:spPr>
            <a:xfrm>
              <a:off x="237007" y="2727920"/>
              <a:ext cx="1697636" cy="1499753"/>
            </a:xfrm>
            <a:prstGeom prst="rect">
              <a:avLst/>
            </a:prstGeom>
          </p:spPr>
        </p:pic>
        <p:pic>
          <p:nvPicPr>
            <p:cNvPr id="51" name="Hình ảnh 50">
              <a:extLst>
                <a:ext uri="{FF2B5EF4-FFF2-40B4-BE49-F238E27FC236}">
                  <a16:creationId xmlns:a16="http://schemas.microsoft.com/office/drawing/2014/main" id="{148A5E39-FE40-2D18-5527-57B8873B3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3386" y="1784343"/>
              <a:ext cx="865707" cy="914479"/>
            </a:xfrm>
            <a:prstGeom prst="rect">
              <a:avLst/>
            </a:prstGeom>
          </p:spPr>
        </p:pic>
      </p:grpSp>
      <p:grpSp>
        <p:nvGrpSpPr>
          <p:cNvPr id="69" name="Nhóm 68">
            <a:extLst>
              <a:ext uri="{FF2B5EF4-FFF2-40B4-BE49-F238E27FC236}">
                <a16:creationId xmlns:a16="http://schemas.microsoft.com/office/drawing/2014/main" id="{350723FA-F9C8-6487-2884-F602A13BD1E2}"/>
              </a:ext>
            </a:extLst>
          </p:cNvPr>
          <p:cNvGrpSpPr/>
          <p:nvPr/>
        </p:nvGrpSpPr>
        <p:grpSpPr>
          <a:xfrm>
            <a:off x="1929024" y="1738477"/>
            <a:ext cx="2178807" cy="2643952"/>
            <a:chOff x="1929024" y="1738477"/>
            <a:chExt cx="2178807" cy="2643952"/>
          </a:xfrm>
        </p:grpSpPr>
        <p:pic>
          <p:nvPicPr>
            <p:cNvPr id="32" name="Hình ảnh 31">
              <a:extLst>
                <a:ext uri="{FF2B5EF4-FFF2-40B4-BE49-F238E27FC236}">
                  <a16:creationId xmlns:a16="http://schemas.microsoft.com/office/drawing/2014/main" id="{1E07A415-2E25-B63B-38AE-D17F096F6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9024" y="2734592"/>
              <a:ext cx="2178807" cy="1647837"/>
            </a:xfrm>
            <a:prstGeom prst="rect">
              <a:avLst/>
            </a:prstGeom>
          </p:spPr>
        </p:pic>
        <p:pic>
          <p:nvPicPr>
            <p:cNvPr id="55" name="Hình ảnh 54">
              <a:extLst>
                <a:ext uri="{FF2B5EF4-FFF2-40B4-BE49-F238E27FC236}">
                  <a16:creationId xmlns:a16="http://schemas.microsoft.com/office/drawing/2014/main" id="{AC44F3FB-8A7E-4229-045E-8D6757F09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98492" y="1738477"/>
              <a:ext cx="865707" cy="908383"/>
            </a:xfrm>
            <a:prstGeom prst="rect">
              <a:avLst/>
            </a:prstGeom>
          </p:spPr>
        </p:pic>
      </p:grpSp>
      <p:grpSp>
        <p:nvGrpSpPr>
          <p:cNvPr id="70" name="Nhóm 69">
            <a:extLst>
              <a:ext uri="{FF2B5EF4-FFF2-40B4-BE49-F238E27FC236}">
                <a16:creationId xmlns:a16="http://schemas.microsoft.com/office/drawing/2014/main" id="{696D2495-DC61-A677-252C-42186A7BA1F0}"/>
              </a:ext>
            </a:extLst>
          </p:cNvPr>
          <p:cNvGrpSpPr/>
          <p:nvPr/>
        </p:nvGrpSpPr>
        <p:grpSpPr>
          <a:xfrm>
            <a:off x="4513753" y="1719047"/>
            <a:ext cx="2572190" cy="2730338"/>
            <a:chOff x="4513753" y="1719047"/>
            <a:chExt cx="2572190" cy="2730338"/>
          </a:xfrm>
        </p:grpSpPr>
        <p:pic>
          <p:nvPicPr>
            <p:cNvPr id="34" name="Hình ảnh 33">
              <a:extLst>
                <a:ext uri="{FF2B5EF4-FFF2-40B4-BE49-F238E27FC236}">
                  <a16:creationId xmlns:a16="http://schemas.microsoft.com/office/drawing/2014/main" id="{50347200-6D68-7E3C-935B-EDE90D339B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3753" y="2734592"/>
              <a:ext cx="2572190" cy="171479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9" name="Hình ảnh 58">
              <a:extLst>
                <a:ext uri="{FF2B5EF4-FFF2-40B4-BE49-F238E27FC236}">
                  <a16:creationId xmlns:a16="http://schemas.microsoft.com/office/drawing/2014/main" id="{697C5C20-A93F-0F55-7A07-F8B147CDE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366994" y="1719047"/>
              <a:ext cx="865707" cy="914479"/>
            </a:xfrm>
            <a:prstGeom prst="rect">
              <a:avLst/>
            </a:prstGeom>
          </p:spPr>
        </p:pic>
      </p:grpSp>
      <p:grpSp>
        <p:nvGrpSpPr>
          <p:cNvPr id="71" name="Nhóm 70">
            <a:extLst>
              <a:ext uri="{FF2B5EF4-FFF2-40B4-BE49-F238E27FC236}">
                <a16:creationId xmlns:a16="http://schemas.microsoft.com/office/drawing/2014/main" id="{CD50959F-86FF-2E80-829F-BF96D0F09900}"/>
              </a:ext>
            </a:extLst>
          </p:cNvPr>
          <p:cNvGrpSpPr/>
          <p:nvPr/>
        </p:nvGrpSpPr>
        <p:grpSpPr>
          <a:xfrm>
            <a:off x="7528337" y="1719047"/>
            <a:ext cx="1578584" cy="2694568"/>
            <a:chOff x="7528337" y="1719047"/>
            <a:chExt cx="1578584" cy="2694568"/>
          </a:xfrm>
        </p:grpSpPr>
        <p:pic>
          <p:nvPicPr>
            <p:cNvPr id="36" name="Hình ảnh 35">
              <a:extLst>
                <a:ext uri="{FF2B5EF4-FFF2-40B4-BE49-F238E27FC236}">
                  <a16:creationId xmlns:a16="http://schemas.microsoft.com/office/drawing/2014/main" id="{BAF70B0F-90BF-066C-918C-4C43C9B2A7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086" t="8531" r="34895" b="66464"/>
            <a:stretch/>
          </p:blipFill>
          <p:spPr>
            <a:xfrm>
              <a:off x="7528337" y="2698822"/>
              <a:ext cx="1578584" cy="171479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3" name="Hình ảnh 62">
              <a:extLst>
                <a:ext uri="{FF2B5EF4-FFF2-40B4-BE49-F238E27FC236}">
                  <a16:creationId xmlns:a16="http://schemas.microsoft.com/office/drawing/2014/main" id="{70C05AFA-39B1-8F38-0140-6FC9794F1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865172" y="1719047"/>
              <a:ext cx="859611" cy="908383"/>
            </a:xfrm>
            <a:prstGeom prst="rect">
              <a:avLst/>
            </a:prstGeom>
          </p:spPr>
        </p:pic>
      </p:grpSp>
      <p:grpSp>
        <p:nvGrpSpPr>
          <p:cNvPr id="72" name="Nhóm 71">
            <a:extLst>
              <a:ext uri="{FF2B5EF4-FFF2-40B4-BE49-F238E27FC236}">
                <a16:creationId xmlns:a16="http://schemas.microsoft.com/office/drawing/2014/main" id="{924442C4-2CCD-92BB-A425-14A09FA672B5}"/>
              </a:ext>
            </a:extLst>
          </p:cNvPr>
          <p:cNvGrpSpPr/>
          <p:nvPr/>
        </p:nvGrpSpPr>
        <p:grpSpPr>
          <a:xfrm>
            <a:off x="9473310" y="1704877"/>
            <a:ext cx="2481683" cy="2677552"/>
            <a:chOff x="9473310" y="1704877"/>
            <a:chExt cx="2481683" cy="2677552"/>
          </a:xfrm>
        </p:grpSpPr>
        <p:pic>
          <p:nvPicPr>
            <p:cNvPr id="38" name="Hình ảnh 37">
              <a:extLst>
                <a:ext uri="{FF2B5EF4-FFF2-40B4-BE49-F238E27FC236}">
                  <a16:creationId xmlns:a16="http://schemas.microsoft.com/office/drawing/2014/main" id="{1D5F88D3-FDA5-921B-3839-2991DFC6BB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12" t="16722" r="14606" b="11711"/>
            <a:stretch/>
          </p:blipFill>
          <p:spPr>
            <a:xfrm>
              <a:off x="9473310" y="2743355"/>
              <a:ext cx="2481683" cy="16390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7" name="Hình ảnh 66">
              <a:extLst>
                <a:ext uri="{FF2B5EF4-FFF2-40B4-BE49-F238E27FC236}">
                  <a16:creationId xmlns:a16="http://schemas.microsoft.com/office/drawing/2014/main" id="{1414D60B-1E54-14E6-E224-2739B8826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357254" y="1704877"/>
              <a:ext cx="865707" cy="9144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1229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2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9" grpId="0" animBg="1"/>
      <p:bldP spid="39" grpId="2" animBg="1"/>
      <p:bldP spid="40" grpId="0" animBg="1"/>
      <p:bldP spid="40" grpId="1" animBg="1"/>
      <p:bldP spid="41" grpId="0" animBg="1"/>
      <p:bldP spid="41" grpId="1" animBg="1"/>
      <p:bldP spid="42" grpId="0" animBg="1"/>
      <p:bldP spid="43" grpId="0" animBg="1"/>
      <p:bldP spid="4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5C7CEAD3-7284-2316-B1BC-7912C4C08635}"/>
              </a:ext>
            </a:extLst>
          </p:cNvPr>
          <p:cNvSpPr txBox="1"/>
          <p:nvPr/>
        </p:nvSpPr>
        <p:spPr>
          <a:xfrm>
            <a:off x="5652654" y="3429000"/>
            <a:ext cx="3805382" cy="510778"/>
          </a:xfrm>
          <a:prstGeom prst="roundRect">
            <a:avLst/>
          </a:prstGeom>
          <a:solidFill>
            <a:srgbClr val="BADEF8"/>
          </a:solidFill>
          <a:ln w="19050">
            <a:solidFill>
              <a:srgbClr val="1675AA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yêu thương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239E2E5-81AD-00D2-4F52-875C1EC8B88D}"/>
              </a:ext>
            </a:extLst>
          </p:cNvPr>
          <p:cNvSpPr txBox="1"/>
          <p:nvPr/>
        </p:nvSpPr>
        <p:spPr>
          <a:xfrm>
            <a:off x="2259770" y="904967"/>
            <a:ext cx="9442604" cy="584775"/>
          </a:xfrm>
          <a:prstGeom prst="borderCallout1">
            <a:avLst>
              <a:gd name="adj1" fmla="val 16041"/>
              <a:gd name="adj2" fmla="val -189"/>
              <a:gd name="adj3" fmla="val 35742"/>
              <a:gd name="adj4" fmla="val -8461"/>
            </a:avLst>
          </a:prstGeom>
          <a:noFill/>
          <a:ln w="19050">
            <a:solidFill>
              <a:srgbClr val="F3AB00"/>
            </a:solidFill>
          </a:ln>
        </p:spPr>
        <p:txBody>
          <a:bodyPr wrap="square" rtlCol="0">
            <a:spAutoFit/>
          </a:bodyPr>
          <a:lstStyle/>
          <a:p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mang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cho gia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5868312A-BEB5-F3D3-F03C-94C9E150D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07" y="2294004"/>
            <a:ext cx="3676595" cy="2872805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B84AAA3E-9E91-083E-CFAF-E2CB6ED8F974}"/>
              </a:ext>
            </a:extLst>
          </p:cNvPr>
          <p:cNvSpPr txBox="1"/>
          <p:nvPr/>
        </p:nvSpPr>
        <p:spPr>
          <a:xfrm>
            <a:off x="5652654" y="2412408"/>
            <a:ext cx="3805382" cy="510778"/>
          </a:xfrm>
          <a:prstGeom prst="roundRect">
            <a:avLst/>
          </a:prstGeom>
          <a:solidFill>
            <a:srgbClr val="BADEF8"/>
          </a:solidFill>
          <a:ln w="19050">
            <a:solidFill>
              <a:srgbClr val="1675AA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693B01BA-56DB-AE88-998D-894FC566883C}"/>
              </a:ext>
            </a:extLst>
          </p:cNvPr>
          <p:cNvSpPr txBox="1"/>
          <p:nvPr/>
        </p:nvSpPr>
        <p:spPr>
          <a:xfrm>
            <a:off x="5652654" y="4445592"/>
            <a:ext cx="3805382" cy="510778"/>
          </a:xfrm>
          <a:prstGeom prst="roundRect">
            <a:avLst/>
          </a:prstGeom>
          <a:solidFill>
            <a:srgbClr val="BADEF8"/>
          </a:solidFill>
          <a:ln w="19050">
            <a:solidFill>
              <a:srgbClr val="1675AA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Mây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hoa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7" name="Hình ảnh 36">
            <a:extLst>
              <a:ext uri="{FF2B5EF4-FFF2-40B4-BE49-F238E27FC236}">
                <a16:creationId xmlns:a16="http://schemas.microsoft.com/office/drawing/2014/main" id="{35F42A3A-143B-1A9A-EBFF-C7CC6A00C7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96253"/>
            <a:ext cx="2017951" cy="14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73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3" grpId="2" animBg="1"/>
      <p:bldP spid="4" grpId="0" animBg="1"/>
      <p:bldP spid="11" grpId="0" animBg="1"/>
      <p:bldP spid="17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</TotalTime>
  <Words>239</Words>
  <Application>Microsoft Office PowerPoint</Application>
  <PresentationFormat>Widescreen</PresentationFormat>
  <Paragraphs>21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字魂105号-简雅黑</vt:lpstr>
      <vt:lpstr>SVN-Ready</vt:lpstr>
      <vt:lpstr>Cambria</vt:lpstr>
      <vt:lpstr>SVN-Newton</vt:lpstr>
      <vt:lpstr>Fredoka One</vt:lpstr>
      <vt:lpstr>Calibri</vt:lpstr>
      <vt:lpstr>UTM Avo</vt:lpstr>
      <vt:lpstr>Arial</vt:lpstr>
      <vt:lpstr>#9Slide07 HoneyCream</vt:lpstr>
      <vt:lpstr>Times New Roman</vt:lpstr>
      <vt:lpstr>SVN-Dancing Script</vt:lpstr>
      <vt:lpstr>Calibri Light</vt:lpstr>
      <vt:lpstr>M PLUS Rounded 1c</vt:lpstr>
      <vt:lpstr>Chủ đề Office</vt:lpstr>
      <vt:lpstr>2_Awesome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Minh Hanh Ngo</dc:creator>
  <cp:lastModifiedBy>Giang Hoang</cp:lastModifiedBy>
  <cp:revision>18</cp:revision>
  <dcterms:created xsi:type="dcterms:W3CDTF">2022-11-12T14:26:25Z</dcterms:created>
  <dcterms:modified xsi:type="dcterms:W3CDTF">2024-12-12T07:33:53Z</dcterms:modified>
</cp:coreProperties>
</file>