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0" r:id="rId3"/>
  </p:sldMasterIdLst>
  <p:notesMasterIdLst>
    <p:notesMasterId r:id="rId17"/>
  </p:notesMasterIdLst>
  <p:sldIdLst>
    <p:sldId id="1320" r:id="rId4"/>
    <p:sldId id="1293" r:id="rId5"/>
    <p:sldId id="1090" r:id="rId6"/>
    <p:sldId id="1323" r:id="rId7"/>
    <p:sldId id="1315" r:id="rId8"/>
    <p:sldId id="1316" r:id="rId9"/>
    <p:sldId id="1311" r:id="rId10"/>
    <p:sldId id="1324" r:id="rId11"/>
    <p:sldId id="1319" r:id="rId12"/>
    <p:sldId id="1326" r:id="rId13"/>
    <p:sldId id="1328" r:id="rId14"/>
    <p:sldId id="337" r:id="rId15"/>
    <p:sldId id="1322" r:id="rId16"/>
  </p:sldIdLst>
  <p:sldSz cx="12601575" cy="7200900"/>
  <p:notesSz cx="6858000" cy="9144000"/>
  <p:custDataLst>
    <p:tags r:id="rId18"/>
  </p:custDataLst>
  <p:defaultTextStyle>
    <a:defPPr>
      <a:defRPr lang="en-US"/>
    </a:defPPr>
    <a:lvl1pPr algn="l" defTabSz="9683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84188" indent="-26988" algn="l" defTabSz="9683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68375" indent="-53975" algn="l" defTabSz="9683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54150" indent="-82550" algn="l" defTabSz="9683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38338" indent="-109538" algn="l" defTabSz="9683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78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FF00FF"/>
    <a:srgbClr val="FF3300"/>
    <a:srgbClr val="9999FF"/>
    <a:srgbClr val="33CC33"/>
    <a:srgbClr val="FFFF00"/>
    <a:srgbClr val="00B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8951" autoAdjust="0"/>
  </p:normalViewPr>
  <p:slideViewPr>
    <p:cSldViewPr snapToGrid="0">
      <p:cViewPr varScale="1">
        <p:scale>
          <a:sx n="75" d="100"/>
          <a:sy n="75" d="100"/>
        </p:scale>
        <p:origin x="782" y="-134"/>
      </p:cViewPr>
      <p:guideLst>
        <p:guide orient="horz" pos="2378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969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969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258D29-D5C2-4731-9CB7-048BD81A926E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969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969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CE0E8E-8B9F-421A-A930-2D219193E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837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84188" algn="l" defTabSz="96837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68375" algn="l" defTabSz="96837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454150" algn="l" defTabSz="96837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938338" algn="l" defTabSz="968375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424233" algn="l" defTabSz="96969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909080" algn="l" defTabSz="96969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393927" algn="l" defTabSz="96969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878774" algn="l" defTabSz="96969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E0E8E-8B9F-421A-A930-2D219193E2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77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vi-VN"/>
              <a:t>Và tên tuổi của ông , nhunwx đóng góp của ông  cho lịch sử y học nước nhà,vì vậy rất nhiều trường học con đường bệnh viện trên đát nước ta được mang tên ông</a:t>
            </a:r>
            <a:endParaRPr lang="en-US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>
              <a:defRPr/>
            </a:pPr>
            <a:fld id="{A4D4DFCA-163B-46B1-A0A7-CF8EE4CE7377}" type="slidenum">
              <a:rPr lang="en-US" sz="1200" smtClean="0">
                <a:cs typeface="+mn-cs"/>
              </a:rPr>
              <a:pPr algn="r" defTabSz="914400">
                <a:defRPr/>
              </a:pPr>
              <a:t>10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- "</a:t>
            </a:r>
            <a:r>
              <a:rPr lang="vi-VN"/>
              <a:t>Tên ông được đặt cho nhiều đường phố trên khắp Việt Nam như tại:</a:t>
            </a:r>
            <a:endParaRPr lang="en-US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>
              <a:defRPr/>
            </a:pPr>
            <a:fld id="{B24675E1-FD12-4FFB-8C9C-DA6DCB615C61}" type="slidenum">
              <a:rPr lang="en-US" sz="1200" smtClean="0">
                <a:cs typeface="+mn-cs"/>
              </a:rPr>
              <a:pPr algn="r" defTabSz="914400">
                <a:defRPr/>
              </a:pPr>
              <a:t>11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E0E8E-8B9F-421A-A930-2D219193E29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6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E0E8E-8B9F-421A-A930-2D219193E2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7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E0E8E-8B9F-421A-A930-2D219193E2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7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E0E8E-8B9F-421A-A930-2D219193E2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7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E0E8E-8B9F-421A-A930-2D219193E29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8375" fontAlgn="base">
              <a:spcBef>
                <a:spcPct val="0"/>
              </a:spcBef>
              <a:spcAft>
                <a:spcPct val="0"/>
              </a:spcAft>
            </a:pPr>
            <a:fld id="{FE640ECB-DA0C-4FB7-A4CC-0E6B3362C83F}" type="slidenum">
              <a:rPr lang="en-US">
                <a:cs typeface="Arial" charset="0"/>
              </a:rPr>
              <a:pPr defTabSz="968375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E0E8E-8B9F-421A-A930-2D219193E2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E0E8E-8B9F-421A-A930-2D219193E2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6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vi-VN"/>
              <a:t>Để </a:t>
            </a:r>
            <a:endParaRPr lang="en-US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8375" fontAlgn="base">
              <a:spcBef>
                <a:spcPct val="0"/>
              </a:spcBef>
              <a:spcAft>
                <a:spcPct val="0"/>
              </a:spcAft>
            </a:pPr>
            <a:fld id="{0239571E-3FB5-4A86-92E1-AA74105D9F3C}" type="slidenum">
              <a:rPr lang="en-US">
                <a:cs typeface="Arial" charset="0"/>
              </a:rPr>
              <a:pPr defTabSz="968375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25" y="2236950"/>
            <a:ext cx="10711339" cy="15435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43" y="4080510"/>
            <a:ext cx="882110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9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4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8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E093-80FA-4966-8F0C-A44FC30AB26D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ACA5-5941-4E1F-988B-FAFF1A259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A8FD-9F65-451A-B6DF-CF3B2385E7D7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6586-1CF7-4883-937D-A6F0E0CC7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88384"/>
            <a:ext cx="2835354" cy="6144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80" y="288384"/>
            <a:ext cx="8296037" cy="61441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06BF-1C02-4FE9-9EAF-8009935183B4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8028C-C4E2-4BD1-B2C2-BE60E4FE9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D8C66907-CB03-4060-A476-7930DC1193C3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5776A2DE-18B0-4E9F-A260-2EDD9AF8F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91" y="1382578"/>
            <a:ext cx="10711339" cy="1430579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9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891" y="2839897"/>
            <a:ext cx="10711339" cy="1585198"/>
          </a:xfrm>
        </p:spPr>
        <p:txBody>
          <a:bodyPr lIns="56554" rIns="56554"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547B6AA5-9310-4DB1-9581-8DC9EC3144D2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1EAEE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A43B2792-064D-46F0-8934-8E7075B02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739292"/>
            <a:ext cx="11341418" cy="1200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2016089"/>
            <a:ext cx="5565696" cy="4656582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2016089"/>
            <a:ext cx="5565696" cy="4656582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98A1C89D-5DF9-432B-9F6F-1610331E026A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1984B739-1CD8-433E-8ABF-E72CAB050D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739292"/>
            <a:ext cx="11341418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80" y="1948010"/>
            <a:ext cx="5567884" cy="692320"/>
          </a:xfrm>
        </p:spPr>
        <p:txBody>
          <a:bodyPr lIns="56554" tIns="0" rIns="56554" bIns="0" anchor="ctr">
            <a:noAutofit/>
          </a:bodyPr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401440" y="1952753"/>
            <a:ext cx="5570071" cy="687585"/>
          </a:xfrm>
        </p:spPr>
        <p:txBody>
          <a:bodyPr lIns="56554" tIns="0" rIns="56554" bIns="0" anchor="ctr"/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30080" y="2640330"/>
            <a:ext cx="5567884" cy="4038006"/>
          </a:xfrm>
        </p:spPr>
        <p:txBody>
          <a:bodyPr tIns="0"/>
          <a:lstStyle>
            <a:lvl1pPr>
              <a:defRPr sz="27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40" y="2640330"/>
            <a:ext cx="5570071" cy="4038006"/>
          </a:xfrm>
        </p:spPr>
        <p:txBody>
          <a:bodyPr tIns="0"/>
          <a:lstStyle>
            <a:lvl1pPr>
              <a:defRPr sz="27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4358C73F-302F-422A-A9B3-9E55D97EBF1F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690DF8AE-091F-48CC-815E-B3FE23A17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0" y="739292"/>
            <a:ext cx="11446431" cy="12001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07CE3244-F923-403F-A171-9A4B85BADB25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0C143E31-C2BA-47BE-9DFC-AB7AAF5CC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4A0F5B39-3864-490A-A195-B7FA4198F2BF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06C08799-A5C4-4F2D-A368-007D7E68A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118" y="540073"/>
            <a:ext cx="3780473" cy="1220154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45118" y="1760220"/>
            <a:ext cx="3780473" cy="4800600"/>
          </a:xfrm>
        </p:spPr>
        <p:txBody>
          <a:bodyPr lIns="22620" rIns="22620"/>
          <a:lstStyle>
            <a:lvl1pPr marL="0" indent="0" algn="l">
              <a:buNone/>
              <a:defRPr sz="1700"/>
            </a:lvl1pPr>
            <a:lvl2pPr indent="0" algn="l">
              <a:buNone/>
              <a:defRPr sz="15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26866" y="1760220"/>
            <a:ext cx="7044630" cy="4800600"/>
          </a:xfrm>
        </p:spPr>
        <p:txBody>
          <a:bodyPr tIns="0"/>
          <a:lstStyle>
            <a:lvl1pPr>
              <a:defRPr sz="3500"/>
            </a:lvl1pPr>
            <a:lvl2pPr>
              <a:defRPr sz="3200"/>
            </a:lvl2pPr>
            <a:lvl3pPr>
              <a:defRPr sz="3000"/>
            </a:lvl3pPr>
            <a:lvl4pPr>
              <a:defRPr sz="25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FA3F4428-71FF-4EB5-B30B-3C658510B48F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4A62A933-0CB5-4450-B56B-68DFF755B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362450" y="1163638"/>
            <a:ext cx="7245350" cy="432117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00" tIns="56554" rIns="113100" bIns="56554" anchor="ctr"/>
          <a:lstStyle/>
          <a:p>
            <a:pPr algn="ctr" defTabSz="913942"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1031538" y="5627688"/>
            <a:ext cx="214312" cy="16351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00" tIns="56554" rIns="113100" bIns="56554" anchor="ctr"/>
          <a:lstStyle/>
          <a:p>
            <a:pPr algn="ctr" defTabSz="913942">
              <a:defRPr/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6107113"/>
            <a:ext cx="12626975" cy="10937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3100" tIns="56554" rIns="113100" bIns="56554"/>
          <a:lstStyle/>
          <a:p>
            <a:pPr defTabSz="913942">
              <a:defRPr/>
            </a:pPr>
            <a:endParaRPr lang="en-US" sz="2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6038850" y="6530975"/>
            <a:ext cx="6562725" cy="6699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3100" tIns="56554" rIns="113100" bIns="56554"/>
          <a:lstStyle/>
          <a:p>
            <a:pPr defTabSz="913942">
              <a:defRPr/>
            </a:pPr>
            <a:endParaRPr lang="en-US" sz="2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05" y="1235848"/>
            <a:ext cx="3049581" cy="1661752"/>
          </a:xfrm>
        </p:spPr>
        <p:txBody>
          <a:bodyPr lIns="56554" rIns="56554" bIns="56554"/>
          <a:lstStyle>
            <a:lvl1pPr algn="l">
              <a:buNone/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05" y="2970224"/>
            <a:ext cx="3045381" cy="2288286"/>
          </a:xfrm>
        </p:spPr>
        <p:txBody>
          <a:bodyPr lIns="79170" rIns="56554"/>
          <a:lstStyle>
            <a:lvl1pPr marL="0" indent="0" algn="l">
              <a:spcBef>
                <a:spcPts val="309"/>
              </a:spcBef>
              <a:buFontTx/>
              <a:buNone/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803860" y="1259493"/>
            <a:ext cx="6363795" cy="412851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171F0FCA-CF16-449C-9B60-BA12F5612A1F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31550" y="6673850"/>
            <a:ext cx="839788" cy="384175"/>
          </a:xfrm>
        </p:spPr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57DC209F-1273-4FD6-B1D3-48CF685F9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C19B-1DC2-48DA-B113-8CD9C3A8B288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1551-07DC-4AFA-A252-4AD08C5A4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B9D1133E-EE87-4BB6-93FC-D3EE688CFD1E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66742BD0-3171-4E7F-88D4-067021451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960128"/>
            <a:ext cx="2835354" cy="54723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80" y="960128"/>
            <a:ext cx="8296037" cy="54723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B4D12375-8ACB-49C8-A0B9-F64E4DF70EF4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4617B">
                    <a:shade val="90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69693" fontAlgn="auto">
              <a:spcBef>
                <a:spcPts val="0"/>
              </a:spcBef>
              <a:spcAft>
                <a:spcPts val="0"/>
              </a:spcAft>
              <a:defRPr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F6B12D03-A48F-48F1-BB3E-D1EF05D0E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2236952"/>
            <a:ext cx="10711339" cy="1543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7" y="4080510"/>
            <a:ext cx="882110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1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05FB110-1743-4841-B7C2-B5CF69B7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F7A1DEC-614A-4536-B13A-E8649F13D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7" y="4627249"/>
            <a:ext cx="10711339" cy="143017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7" y="3052049"/>
            <a:ext cx="10711339" cy="1575196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43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8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3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97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21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5460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9703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394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C8B08DB-3C92-43E2-BB8C-A872FA5E7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1680214"/>
            <a:ext cx="5565696" cy="475226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1680214"/>
            <a:ext cx="5565696" cy="475226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A1542A7-645D-4280-8772-F6C6BBE2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80" y="1611871"/>
            <a:ext cx="5567884" cy="67175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339" indent="0">
              <a:buNone/>
              <a:defRPr sz="1900" b="1"/>
            </a:lvl2pPr>
            <a:lvl3pPr marL="848678" indent="0">
              <a:buNone/>
              <a:defRPr sz="1700" b="1"/>
            </a:lvl3pPr>
            <a:lvl4pPr marL="1273016" indent="0">
              <a:buNone/>
              <a:defRPr sz="1500" b="1"/>
            </a:lvl4pPr>
            <a:lvl5pPr marL="1697355" indent="0">
              <a:buNone/>
              <a:defRPr sz="1500" b="1"/>
            </a:lvl5pPr>
            <a:lvl6pPr marL="2121694" indent="0">
              <a:buNone/>
              <a:defRPr sz="1500" b="1"/>
            </a:lvl6pPr>
            <a:lvl7pPr marL="2546033" indent="0">
              <a:buNone/>
              <a:defRPr sz="1500" b="1"/>
            </a:lvl7pPr>
            <a:lvl8pPr marL="2970371" indent="0">
              <a:buNone/>
              <a:defRPr sz="1500" b="1"/>
            </a:lvl8pPr>
            <a:lvl9pPr marL="339471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80" y="2283619"/>
            <a:ext cx="5567884" cy="414885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30" y="1611871"/>
            <a:ext cx="5570071" cy="67175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339" indent="0">
              <a:buNone/>
              <a:defRPr sz="1900" b="1"/>
            </a:lvl2pPr>
            <a:lvl3pPr marL="848678" indent="0">
              <a:buNone/>
              <a:defRPr sz="1700" b="1"/>
            </a:lvl3pPr>
            <a:lvl4pPr marL="1273016" indent="0">
              <a:buNone/>
              <a:defRPr sz="1500" b="1"/>
            </a:lvl4pPr>
            <a:lvl5pPr marL="1697355" indent="0">
              <a:buNone/>
              <a:defRPr sz="1500" b="1"/>
            </a:lvl5pPr>
            <a:lvl6pPr marL="2121694" indent="0">
              <a:buNone/>
              <a:defRPr sz="1500" b="1"/>
            </a:lvl6pPr>
            <a:lvl7pPr marL="2546033" indent="0">
              <a:buNone/>
              <a:defRPr sz="1500" b="1"/>
            </a:lvl7pPr>
            <a:lvl8pPr marL="2970371" indent="0">
              <a:buNone/>
              <a:defRPr sz="1500" b="1"/>
            </a:lvl8pPr>
            <a:lvl9pPr marL="339471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30" y="2283619"/>
            <a:ext cx="5570071" cy="414885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6E14490-DFF7-435A-8FF1-A3873C5C9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14808A-3411-4FAA-8CAF-1A328C456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8712D9-03B8-4345-BF60-96FCC0FE0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4" y="286704"/>
            <a:ext cx="4145831" cy="12201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6" y="286708"/>
            <a:ext cx="7044630" cy="614576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4" y="1506859"/>
            <a:ext cx="4145831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24339" indent="0">
              <a:buNone/>
              <a:defRPr sz="1100"/>
            </a:lvl2pPr>
            <a:lvl3pPr marL="848678" indent="0">
              <a:buNone/>
              <a:defRPr sz="1000"/>
            </a:lvl3pPr>
            <a:lvl4pPr marL="1273016" indent="0">
              <a:buNone/>
              <a:defRPr sz="900"/>
            </a:lvl4pPr>
            <a:lvl5pPr marL="1697355" indent="0">
              <a:buNone/>
              <a:defRPr sz="900"/>
            </a:lvl5pPr>
            <a:lvl6pPr marL="2121694" indent="0">
              <a:buNone/>
              <a:defRPr sz="900"/>
            </a:lvl6pPr>
            <a:lvl7pPr marL="2546033" indent="0">
              <a:buNone/>
              <a:defRPr sz="900"/>
            </a:lvl7pPr>
            <a:lvl8pPr marL="2970371" indent="0">
              <a:buNone/>
              <a:defRPr sz="900"/>
            </a:lvl8pPr>
            <a:lvl9pPr marL="33947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B688CC5-9088-4C8C-BAD2-BB28474F4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9" y="4627258"/>
            <a:ext cx="10711339" cy="143017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9" y="3052049"/>
            <a:ext cx="10711339" cy="157519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8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97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45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94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43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91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40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89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A77A6-9609-43CC-ABFC-1FD6587521C7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3CB5-A7CF-4997-9BA2-781CC138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7" y="5040633"/>
            <a:ext cx="7560945" cy="59507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7" y="643414"/>
            <a:ext cx="7560945" cy="432054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4339" indent="0">
              <a:buNone/>
              <a:defRPr sz="2600"/>
            </a:lvl2pPr>
            <a:lvl3pPr marL="848678" indent="0">
              <a:buNone/>
              <a:defRPr sz="2200"/>
            </a:lvl3pPr>
            <a:lvl4pPr marL="1273016" indent="0">
              <a:buNone/>
              <a:defRPr sz="1900"/>
            </a:lvl4pPr>
            <a:lvl5pPr marL="1697355" indent="0">
              <a:buNone/>
              <a:defRPr sz="1900"/>
            </a:lvl5pPr>
            <a:lvl6pPr marL="2121694" indent="0">
              <a:buNone/>
              <a:defRPr sz="1900"/>
            </a:lvl6pPr>
            <a:lvl7pPr marL="2546033" indent="0">
              <a:buNone/>
              <a:defRPr sz="1900"/>
            </a:lvl7pPr>
            <a:lvl8pPr marL="2970371" indent="0">
              <a:buNone/>
              <a:defRPr sz="1900"/>
            </a:lvl8pPr>
            <a:lvl9pPr marL="3394710" indent="0">
              <a:buNone/>
              <a:defRPr sz="19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7" y="5635708"/>
            <a:ext cx="7560945" cy="845106"/>
          </a:xfrm>
        </p:spPr>
        <p:txBody>
          <a:bodyPr/>
          <a:lstStyle>
            <a:lvl1pPr marL="0" indent="0">
              <a:buNone/>
              <a:defRPr sz="1400"/>
            </a:lvl1pPr>
            <a:lvl2pPr marL="424339" indent="0">
              <a:buNone/>
              <a:defRPr sz="1100"/>
            </a:lvl2pPr>
            <a:lvl3pPr marL="848678" indent="0">
              <a:buNone/>
              <a:defRPr sz="1000"/>
            </a:lvl3pPr>
            <a:lvl4pPr marL="1273016" indent="0">
              <a:buNone/>
              <a:defRPr sz="900"/>
            </a:lvl4pPr>
            <a:lvl5pPr marL="1697355" indent="0">
              <a:buNone/>
              <a:defRPr sz="900"/>
            </a:lvl5pPr>
            <a:lvl6pPr marL="2121694" indent="0">
              <a:buNone/>
              <a:defRPr sz="900"/>
            </a:lvl6pPr>
            <a:lvl7pPr marL="2546033" indent="0">
              <a:buNone/>
              <a:defRPr sz="900"/>
            </a:lvl7pPr>
            <a:lvl8pPr marL="2970371" indent="0">
              <a:buNone/>
              <a:defRPr sz="900"/>
            </a:lvl8pPr>
            <a:lvl9pPr marL="339471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6D18179-95B1-4CBD-8880-01BA1082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D5FF851-CF28-4FD3-AFF9-2CC2A12A4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88375"/>
            <a:ext cx="2835354" cy="6144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288375"/>
            <a:ext cx="8296037" cy="61441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69693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0391309-1F9D-49FE-A923-8D7F21417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84" y="1680224"/>
            <a:ext cx="5565696" cy="475226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5" y="1680224"/>
            <a:ext cx="5565696" cy="475226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26E7-197F-4E11-A8F7-59E7691176EE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7AEF-1F11-4FA2-9ECD-E031F0D17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80" y="1611869"/>
            <a:ext cx="5567884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863" indent="0">
              <a:buNone/>
              <a:defRPr sz="2400" b="1"/>
            </a:lvl2pPr>
            <a:lvl3pPr marL="1089729" indent="0">
              <a:buNone/>
              <a:defRPr sz="2100" b="1"/>
            </a:lvl3pPr>
            <a:lvl4pPr marL="1634591" indent="0">
              <a:buNone/>
              <a:defRPr sz="1900" b="1"/>
            </a:lvl4pPr>
            <a:lvl5pPr marL="2179455" indent="0">
              <a:buNone/>
              <a:defRPr sz="1900" b="1"/>
            </a:lvl5pPr>
            <a:lvl6pPr marL="2724319" indent="0">
              <a:buNone/>
              <a:defRPr sz="1900" b="1"/>
            </a:lvl6pPr>
            <a:lvl7pPr marL="3269184" indent="0">
              <a:buNone/>
              <a:defRPr sz="1900" b="1"/>
            </a:lvl7pPr>
            <a:lvl8pPr marL="3814046" indent="0">
              <a:buNone/>
              <a:defRPr sz="1900" b="1"/>
            </a:lvl8pPr>
            <a:lvl9pPr marL="4358909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80" y="2283619"/>
            <a:ext cx="5567884" cy="41488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36" y="1611869"/>
            <a:ext cx="5570071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863" indent="0">
              <a:buNone/>
              <a:defRPr sz="2400" b="1"/>
            </a:lvl2pPr>
            <a:lvl3pPr marL="1089729" indent="0">
              <a:buNone/>
              <a:defRPr sz="2100" b="1"/>
            </a:lvl3pPr>
            <a:lvl4pPr marL="1634591" indent="0">
              <a:buNone/>
              <a:defRPr sz="1900" b="1"/>
            </a:lvl4pPr>
            <a:lvl5pPr marL="2179455" indent="0">
              <a:buNone/>
              <a:defRPr sz="1900" b="1"/>
            </a:lvl5pPr>
            <a:lvl6pPr marL="2724319" indent="0">
              <a:buNone/>
              <a:defRPr sz="1900" b="1"/>
            </a:lvl6pPr>
            <a:lvl7pPr marL="3269184" indent="0">
              <a:buNone/>
              <a:defRPr sz="1900" b="1"/>
            </a:lvl7pPr>
            <a:lvl8pPr marL="3814046" indent="0">
              <a:buNone/>
              <a:defRPr sz="1900" b="1"/>
            </a:lvl8pPr>
            <a:lvl9pPr marL="4358909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36" y="2283619"/>
            <a:ext cx="5570071" cy="41488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3874D-5FA5-42DF-96C7-DEBBBCE58A84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287D9-8423-4BA6-B601-2DAA9D27E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E323B-A6FF-4DDB-B3D0-C3CA1E37ABF8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4B44-11FF-4DF6-946B-A1FD6B838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A513-3D26-4056-96D0-DA2CD8931308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E04F6-9E57-4954-BDC6-12716C342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5" y="286714"/>
            <a:ext cx="4145831" cy="122015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7" y="286717"/>
            <a:ext cx="7044630" cy="614576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5" y="1506862"/>
            <a:ext cx="4145831" cy="4925616"/>
          </a:xfrm>
        </p:spPr>
        <p:txBody>
          <a:bodyPr/>
          <a:lstStyle>
            <a:lvl1pPr marL="0" indent="0">
              <a:buNone/>
              <a:defRPr sz="1700"/>
            </a:lvl1pPr>
            <a:lvl2pPr marL="544863" indent="0">
              <a:buNone/>
              <a:defRPr sz="1400"/>
            </a:lvl2pPr>
            <a:lvl3pPr marL="1089729" indent="0">
              <a:buNone/>
              <a:defRPr sz="1200"/>
            </a:lvl3pPr>
            <a:lvl4pPr marL="1634591" indent="0">
              <a:buNone/>
              <a:defRPr sz="1100"/>
            </a:lvl4pPr>
            <a:lvl5pPr marL="2179455" indent="0">
              <a:buNone/>
              <a:defRPr sz="1100"/>
            </a:lvl5pPr>
            <a:lvl6pPr marL="2724319" indent="0">
              <a:buNone/>
              <a:defRPr sz="1100"/>
            </a:lvl6pPr>
            <a:lvl7pPr marL="3269184" indent="0">
              <a:buNone/>
              <a:defRPr sz="1100"/>
            </a:lvl7pPr>
            <a:lvl8pPr marL="3814046" indent="0">
              <a:buNone/>
              <a:defRPr sz="1100"/>
            </a:lvl8pPr>
            <a:lvl9pPr marL="43589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A981-7065-4F8E-B70E-C9407198B971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653B-8B7F-4109-A230-92F33BA4D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001" y="5040638"/>
            <a:ext cx="7560945" cy="59507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0001" y="643414"/>
            <a:ext cx="7560945" cy="432054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863" indent="0">
              <a:buNone/>
              <a:defRPr sz="3300"/>
            </a:lvl2pPr>
            <a:lvl3pPr marL="1089729" indent="0">
              <a:buNone/>
              <a:defRPr sz="2800"/>
            </a:lvl3pPr>
            <a:lvl4pPr marL="1634591" indent="0">
              <a:buNone/>
              <a:defRPr sz="2400"/>
            </a:lvl4pPr>
            <a:lvl5pPr marL="2179455" indent="0">
              <a:buNone/>
              <a:defRPr sz="2400"/>
            </a:lvl5pPr>
            <a:lvl6pPr marL="2724319" indent="0">
              <a:buNone/>
              <a:defRPr sz="2400"/>
            </a:lvl6pPr>
            <a:lvl7pPr marL="3269184" indent="0">
              <a:buNone/>
              <a:defRPr sz="2400"/>
            </a:lvl7pPr>
            <a:lvl8pPr marL="3814046" indent="0">
              <a:buNone/>
              <a:defRPr sz="2400"/>
            </a:lvl8pPr>
            <a:lvl9pPr marL="4358909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0001" y="5635713"/>
            <a:ext cx="7560945" cy="845105"/>
          </a:xfrm>
        </p:spPr>
        <p:txBody>
          <a:bodyPr/>
          <a:lstStyle>
            <a:lvl1pPr marL="0" indent="0">
              <a:buNone/>
              <a:defRPr sz="1700"/>
            </a:lvl1pPr>
            <a:lvl2pPr marL="544863" indent="0">
              <a:buNone/>
              <a:defRPr sz="1400"/>
            </a:lvl2pPr>
            <a:lvl3pPr marL="1089729" indent="0">
              <a:buNone/>
              <a:defRPr sz="1200"/>
            </a:lvl3pPr>
            <a:lvl4pPr marL="1634591" indent="0">
              <a:buNone/>
              <a:defRPr sz="1100"/>
            </a:lvl4pPr>
            <a:lvl5pPr marL="2179455" indent="0">
              <a:buNone/>
              <a:defRPr sz="1100"/>
            </a:lvl5pPr>
            <a:lvl6pPr marL="2724319" indent="0">
              <a:buNone/>
              <a:defRPr sz="1100"/>
            </a:lvl6pPr>
            <a:lvl7pPr marL="3269184" indent="0">
              <a:buNone/>
              <a:defRPr sz="1100"/>
            </a:lvl7pPr>
            <a:lvl8pPr marL="3814046" indent="0">
              <a:buNone/>
              <a:defRPr sz="1100"/>
            </a:lvl8pPr>
            <a:lvl9pPr marL="43589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74AE-4F5C-4BC8-8D1A-58AFC320B589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2CCA-E3A5-4685-BF51-53205177F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0238" y="288925"/>
            <a:ext cx="11341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72" tIns="54487" rIns="108972" bIns="544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679575"/>
            <a:ext cx="11341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72" tIns="54487" rIns="108972" bIns="544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8" y="6673850"/>
            <a:ext cx="2940050" cy="384175"/>
          </a:xfrm>
          <a:prstGeom prst="rect">
            <a:avLst/>
          </a:prstGeom>
        </p:spPr>
        <p:txBody>
          <a:bodyPr vert="horz" lIns="108972" tIns="54487" rIns="108972" bIns="54487" rtlCol="0" anchor="ctr"/>
          <a:lstStyle>
            <a:lvl1pPr algn="l" defTabSz="969693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F21E0F-DD51-4DA9-8541-72E67FFE3AF6}" type="datetimeFigureOut">
              <a:rPr lang="en-US"/>
              <a:pPr>
                <a:defRPr/>
              </a:pPr>
              <a:t>05/09/2024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5300" y="6673850"/>
            <a:ext cx="3990975" cy="384175"/>
          </a:xfrm>
          <a:prstGeom prst="rect">
            <a:avLst/>
          </a:prstGeom>
        </p:spPr>
        <p:txBody>
          <a:bodyPr vert="horz" lIns="108972" tIns="54487" rIns="108972" bIns="54487" rtlCol="0" anchor="ctr"/>
          <a:lstStyle>
            <a:lvl1pPr algn="ctr" defTabSz="969693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1288" y="6673850"/>
            <a:ext cx="2940050" cy="384175"/>
          </a:xfrm>
          <a:prstGeom prst="rect">
            <a:avLst/>
          </a:prstGeom>
        </p:spPr>
        <p:txBody>
          <a:bodyPr vert="horz" lIns="108972" tIns="54487" rIns="108972" bIns="54487" rtlCol="0" anchor="ctr"/>
          <a:lstStyle>
            <a:lvl1pPr algn="r" defTabSz="969693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71509-569C-4FD9-8EED-0F9AD38C5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1089025" rtl="0" fontAlgn="base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89025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7988" indent="-407988" algn="l" defTabSz="1089025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38" indent="-339725" algn="l" defTabSz="1089025" rtl="0" fontAlgn="base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075" indent="-271463" algn="l" defTabSz="1089025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6588" indent="-271463" algn="l" defTabSz="1089025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1100" indent="-271463" algn="l" defTabSz="1089025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6750" indent="-272432" algn="l" defTabSz="10897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1615" indent="-272432" algn="l" defTabSz="10897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6477" indent="-272432" algn="l" defTabSz="10897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341" indent="-272432" algn="l" defTabSz="10897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97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863" algn="l" defTabSz="10897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729" algn="l" defTabSz="10897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4591" algn="l" defTabSz="10897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9455" algn="l" defTabSz="10897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4319" algn="l" defTabSz="10897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9184" algn="l" defTabSz="10897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4046" algn="l" defTabSz="10897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8909" algn="l" defTabSz="10897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626975" cy="10937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3100" tIns="56554" rIns="113100" bIns="56554"/>
          <a:lstStyle/>
          <a:p>
            <a:pPr defTabSz="913942">
              <a:defRPr/>
            </a:pPr>
            <a:endParaRPr lang="en-US" sz="2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038850" y="-7938"/>
            <a:ext cx="6562725" cy="6699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3100" tIns="56554" rIns="113100" bIns="56554"/>
          <a:lstStyle/>
          <a:p>
            <a:pPr defTabSz="913942">
              <a:defRPr/>
            </a:pPr>
            <a:endParaRPr lang="en-US" sz="2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3316" name="Title Placeholder 8"/>
          <p:cNvSpPr>
            <a:spLocks noGrp="1"/>
          </p:cNvSpPr>
          <p:nvPr>
            <p:ph type="title"/>
          </p:nvPr>
        </p:nvSpPr>
        <p:spPr bwMode="auto">
          <a:xfrm>
            <a:off x="630238" y="739775"/>
            <a:ext cx="11341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6554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30238" y="2032000"/>
            <a:ext cx="113411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00" tIns="56554" rIns="113100" bIns="565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30238" y="6673850"/>
            <a:ext cx="2940050" cy="3841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45C75"/>
                </a:solidFill>
              </a:defRPr>
            </a:lvl1pPr>
          </a:lstStyle>
          <a:p>
            <a:fld id="{8490F6E6-CB84-4360-B6BA-EE11499FB911}" type="datetimeFigureOut">
              <a:rPr lang="en-US"/>
              <a:pPr/>
              <a:t>05/09/2024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5063" y="6673850"/>
            <a:ext cx="4621212" cy="3841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45C75"/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922000" y="6673850"/>
            <a:ext cx="1049338" cy="3841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045C75"/>
                </a:solidFill>
              </a:defRPr>
            </a:lvl1pPr>
          </a:lstStyle>
          <a:p>
            <a:fld id="{3939764F-67C7-4A49-BD26-21E754FD4B6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3321" name="Group 1"/>
          <p:cNvGrpSpPr>
            <a:grpSpLocks/>
          </p:cNvGrpSpPr>
          <p:nvPr/>
        </p:nvGrpSpPr>
        <p:grpSpPr bwMode="auto">
          <a:xfrm>
            <a:off x="-26988" y="212725"/>
            <a:ext cx="12652376" cy="68103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942">
                <a:defRPr/>
              </a:pPr>
              <a:endParaRPr lang="en-US" sz="22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942">
                <a:defRPr/>
              </a:pPr>
              <a:endParaRPr lang="en-US" sz="2200">
                <a:solidFill>
                  <a:prstClr val="black"/>
                </a:solidFill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Calibri" panose="020F0502020204030204" pitchFamily="34" charset="0"/>
        </a:defRPr>
      </a:lvl5pPr>
      <a:lvl6pPr marL="565500" algn="l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Calibri" panose="020F0502020204030204" pitchFamily="34" charset="0"/>
        </a:defRPr>
      </a:lvl6pPr>
      <a:lvl7pPr marL="1131004" algn="l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Calibri" panose="020F0502020204030204" pitchFamily="34" charset="0"/>
        </a:defRPr>
      </a:lvl7pPr>
      <a:lvl8pPr marL="1696506" algn="l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Calibri" panose="020F0502020204030204" pitchFamily="34" charset="0"/>
        </a:defRPr>
      </a:lvl8pPr>
      <a:lvl9pPr marL="2262009" algn="l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032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300" indent="-3032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438" indent="-2587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163" indent="-2587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910" indent="-26013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375109" indent="-22620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14413" indent="-226201" algn="l" rtl="0" eaLnBrk="1" latinLnBrk="0" hangingPunct="1">
        <a:spcBef>
          <a:spcPct val="20000"/>
        </a:spcBef>
        <a:buClr>
          <a:schemeClr val="tx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053711" indent="-22620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5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31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965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620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275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930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58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5240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630238" y="288925"/>
            <a:ext cx="11341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868" tIns="42434" rIns="84868" bIns="424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679575"/>
            <a:ext cx="11341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868" tIns="42434" rIns="84868" bIns="424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8" y="6673850"/>
            <a:ext cx="2940050" cy="385763"/>
          </a:xfrm>
          <a:prstGeom prst="rect">
            <a:avLst/>
          </a:prstGeom>
        </p:spPr>
        <p:txBody>
          <a:bodyPr vert="horz" wrap="square" lIns="84868" tIns="42434" rIns="84868" bIns="42434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898989"/>
                </a:solidFill>
              </a:defRPr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5300" y="6673850"/>
            <a:ext cx="3990975" cy="385763"/>
          </a:xfrm>
          <a:prstGeom prst="rect">
            <a:avLst/>
          </a:prstGeom>
        </p:spPr>
        <p:txBody>
          <a:bodyPr vert="horz" wrap="square" lIns="84868" tIns="42434" rIns="84868" bIns="4243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solidFill>
                  <a:srgbClr val="898989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1288" y="6673850"/>
            <a:ext cx="2940050" cy="385763"/>
          </a:xfrm>
          <a:prstGeom prst="rect">
            <a:avLst/>
          </a:prstGeom>
        </p:spPr>
        <p:txBody>
          <a:bodyPr vert="horz" wrap="square" lIns="84868" tIns="42434" rIns="84868" bIns="4243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898989"/>
                </a:solidFill>
              </a:defRPr>
            </a:lvl1pPr>
          </a:lstStyle>
          <a:p>
            <a:fld id="{49C59441-58F9-455D-B09C-618B54C7D4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24339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848678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273016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697355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17500" indent="-3175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65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0450" indent="-2111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4313" indent="-2111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175" indent="-2111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863" indent="-212169" algn="l" defTabSz="84867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8202" indent="-212169" algn="l" defTabSz="84867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541" indent="-212169" algn="l" defTabSz="84867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6879" indent="-212169" algn="l" defTabSz="84867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486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339" algn="l" defTabSz="8486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678" algn="l" defTabSz="8486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016" algn="l" defTabSz="8486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algn="l" defTabSz="8486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694" algn="l" defTabSz="8486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6033" algn="l" defTabSz="8486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0371" algn="l" defTabSz="8486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4710" algn="l" defTabSz="84867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6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2.gif"/><Relationship Id="rId2" Type="http://schemas.openxmlformats.org/officeDocument/2006/relationships/audio" Target="file:///E:\MUSIC\Nhac%20cach%20mang\dau%20chan%20phia%20truoc%20_cao%20minh.mp3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-82550" y="198438"/>
            <a:ext cx="12601575" cy="720090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lIns="113089" tIns="56549" rIns="113089" bIns="56549" anchor="ctr"/>
          <a:lstStyle/>
          <a:p>
            <a:pPr defTabSz="1130300"/>
            <a:endParaRPr lang="vi-VN" sz="2200">
              <a:solidFill>
                <a:srgbClr val="000000"/>
              </a:solidFill>
            </a:endParaRPr>
          </a:p>
        </p:txBody>
      </p:sp>
      <p:sp>
        <p:nvSpPr>
          <p:cNvPr id="51202" name="AutoShape 3"/>
          <p:cNvSpPr>
            <a:spLocks noChangeArrowheads="1"/>
          </p:cNvSpPr>
          <p:nvPr/>
        </p:nvSpPr>
        <p:spPr bwMode="auto">
          <a:xfrm>
            <a:off x="2992438" y="5467350"/>
            <a:ext cx="6405562" cy="1679575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prstShdw prst="shdw15">
              <a:schemeClr val="bg2">
                <a:alpha val="50000"/>
              </a:schemeClr>
            </a:prstShdw>
          </a:effectLst>
        </p:spPr>
        <p:txBody>
          <a:bodyPr wrap="none" lIns="113089" tIns="56549" rIns="113089" bIns="56549" anchor="ctr"/>
          <a:lstStyle/>
          <a:p>
            <a:pPr defTabSz="1130300"/>
            <a:endParaRPr lang="vi-VN" sz="2200">
              <a:solidFill>
                <a:srgbClr val="000000"/>
              </a:solidFill>
            </a:endParaRP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-133350" y="5334000"/>
            <a:ext cx="12601575" cy="1947863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113089" tIns="56549" rIns="113089" bIns="56549" anchor="ctr"/>
          <a:lstStyle/>
          <a:p>
            <a:pPr algn="ctr" defTabSz="1130300"/>
            <a:r>
              <a:rPr lang="vi-V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BÌNH</a:t>
            </a:r>
            <a:endParaRPr lang="uk-UA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4" name="Picture 8" descr="lit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675063" y="6721475"/>
            <a:ext cx="595153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9" descr="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67963" y="65088"/>
            <a:ext cx="21288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0" descr="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8913" y="65088"/>
            <a:ext cx="21288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WordArt 11"/>
          <p:cNvSpPr>
            <a:spLocks noChangeArrowheads="1" noChangeShapeType="1" noTextEdit="1"/>
          </p:cNvSpPr>
          <p:nvPr/>
        </p:nvSpPr>
        <p:spPr bwMode="auto">
          <a:xfrm>
            <a:off x="1354234" y="640080"/>
            <a:ext cx="9451181" cy="6000750"/>
          </a:xfrm>
          <a:prstGeom prst="rect">
            <a:avLst/>
          </a:prstGeom>
        </p:spPr>
        <p:txBody>
          <a:bodyPr spcFirstLastPara="1" wrap="none" lIns="113089" tIns="56549" rIns="113089" bIns="56549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131004" eaLnBrk="0" hangingPunct="0">
              <a:defRPr/>
            </a:pPr>
            <a:r>
              <a:rPr lang="vi-VN" sz="4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FF00FF">
                      <a:alpha val="50000"/>
                    </a:srgbClr>
                  </a:outerShdw>
                </a:effectLst>
                <a:latin typeface="+mn-lt"/>
                <a:cs typeface="Times New Roman"/>
              </a:rPr>
              <a:t>TRƯỜNG TIỂU HỌC</a:t>
            </a:r>
            <a:r>
              <a:rPr lang="en-US" sz="4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FF00FF">
                      <a:alpha val="50000"/>
                    </a:srgbClr>
                  </a:outerShdw>
                </a:effectLst>
                <a:latin typeface="+mn-lt"/>
                <a:cs typeface="Times New Roman"/>
              </a:rPr>
              <a:t> B</a:t>
            </a:r>
            <a:r>
              <a:rPr lang="vi-VN" sz="4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FF00FF">
                      <a:alpha val="50000"/>
                    </a:srgbClr>
                  </a:outerShdw>
                </a:effectLst>
                <a:latin typeface="+mn-lt"/>
                <a:cs typeface="Times New Roman"/>
              </a:rPr>
              <a:t>ÁT TRANG</a:t>
            </a:r>
            <a:endParaRPr lang="en-US" sz="45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2700000" algn="ctr" rotWithShape="0">
                  <a:srgbClr val="FF00FF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3255963" y="3640138"/>
            <a:ext cx="5249862" cy="604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5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 – LỚP 5</a:t>
            </a:r>
          </a:p>
        </p:txBody>
      </p:sp>
      <p:pic>
        <p:nvPicPr>
          <p:cNvPr id="512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0975" y="904875"/>
            <a:ext cx="4014788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52150" y="639763"/>
            <a:ext cx="11763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913" y="741363"/>
            <a:ext cx="11763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78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32750" y="2089150"/>
            <a:ext cx="18669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78" descr="SPARKL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4075" y="2408238"/>
            <a:ext cx="1866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7" descr="flower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47225" y="198438"/>
            <a:ext cx="5254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6" name="Picture 7" descr="flower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37713" y="290513"/>
            <a:ext cx="5238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Dell\Desktop\truong-hoc-hhen-nie-blogtamsuv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9363" y="1181100"/>
            <a:ext cx="1006951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7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550" y="79375"/>
            <a:ext cx="178593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8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75" y="79375"/>
            <a:ext cx="178593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Rectangle 10"/>
          <p:cNvSpPr>
            <a:spLocks noChangeArrowheads="1"/>
          </p:cNvSpPr>
          <p:nvPr/>
        </p:nvSpPr>
        <p:spPr bwMode="auto">
          <a:xfrm>
            <a:off x="0" y="0"/>
            <a:ext cx="12601575" cy="72009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13157" tIns="56579" rIns="113157" bIns="56579" anchor="ctr"/>
          <a:lstStyle/>
          <a:p>
            <a:pPr defTabSz="1131888"/>
            <a:endParaRPr lang="vi-VN" sz="220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C:\Users\Dell\Desktop\da-thay-bien-ten-pho-nhech-nhac-47-083756.jpg"/>
          <p:cNvPicPr>
            <a:picLocks noChangeAspect="1" noChangeArrowheads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1746250" y="819150"/>
            <a:ext cx="9240838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7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550" y="79375"/>
            <a:ext cx="178593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8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75" y="79375"/>
            <a:ext cx="178593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Rectangle 10"/>
          <p:cNvSpPr>
            <a:spLocks noChangeArrowheads="1"/>
          </p:cNvSpPr>
          <p:nvPr/>
        </p:nvSpPr>
        <p:spPr bwMode="auto">
          <a:xfrm>
            <a:off x="0" y="0"/>
            <a:ext cx="12601575" cy="72009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13157" tIns="56579" rIns="113157" bIns="56579" anchor="ctr"/>
          <a:lstStyle/>
          <a:p>
            <a:pPr defTabSz="1131888"/>
            <a:endParaRPr lang="vi-VN" sz="2200">
              <a:latin typeface="Times New Roman" pitchFamily="18" charset="0"/>
            </a:endParaRPr>
          </a:p>
        </p:txBody>
      </p:sp>
      <p:sp>
        <p:nvSpPr>
          <p:cNvPr id="103433" name="TextBox 14"/>
          <p:cNvSpPr txBox="1">
            <a:spLocks noChangeArrowheads="1"/>
          </p:cNvSpPr>
          <p:nvPr/>
        </p:nvSpPr>
        <p:spPr bwMode="auto">
          <a:xfrm>
            <a:off x="881063" y="554038"/>
            <a:ext cx="12601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3157" tIns="56579" rIns="113157" bIns="56579">
            <a:spAutoFit/>
          </a:bodyPr>
          <a:lstStyle/>
          <a:p>
            <a:pPr algn="ctr" defTabSz="1131888"/>
            <a:endParaRPr lang="vi-VN" sz="3500" b="1">
              <a:solidFill>
                <a:srgbClr val="1230A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ellcoll">
            <a:extLst>
              <a:ext uri="{FF2B5EF4-FFF2-40B4-BE49-F238E27FC236}">
                <a16:creationId xmlns:a16="http://schemas.microsoft.com/office/drawing/2014/main" id="{A073718E-9540-80B0-E33E-4C7B22446C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7" y="0"/>
            <a:ext cx="144018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Bellcoll">
            <a:extLst>
              <a:ext uri="{FF2B5EF4-FFF2-40B4-BE49-F238E27FC236}">
                <a16:creationId xmlns:a16="http://schemas.microsoft.com/office/drawing/2014/main" id="{9C9466CD-380A-96A0-4CA9-36B2CC973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07" y="0"/>
            <a:ext cx="1840230" cy="15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sen 2">
            <a:extLst>
              <a:ext uri="{FF2B5EF4-FFF2-40B4-BE49-F238E27FC236}">
                <a16:creationId xmlns:a16="http://schemas.microsoft.com/office/drawing/2014/main" id="{A36F8D70-1DE8-9DAA-ADD4-281725BB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3440430"/>
            <a:ext cx="9601200" cy="376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Bellcoll">
            <a:extLst>
              <a:ext uri="{FF2B5EF4-FFF2-40B4-BE49-F238E27FC236}">
                <a16:creationId xmlns:a16="http://schemas.microsoft.com/office/drawing/2014/main" id="{B4B576A9-DD92-7331-1131-8549A58EDF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27" y="0"/>
            <a:ext cx="144018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11">
            <a:extLst>
              <a:ext uri="{FF2B5EF4-FFF2-40B4-BE49-F238E27FC236}">
                <a16:creationId xmlns:a16="http://schemas.microsoft.com/office/drawing/2014/main" id="{6436C558-38E3-5177-B08D-A1C306F26D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7" y="2000250"/>
            <a:ext cx="7040880" cy="256032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78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a typeface="Tahoma" panose="020B0604030504040204" pitchFamily="34" charset="0"/>
                <a:cs typeface="Tahoma" panose="020B0604030504040204" pitchFamily="34" charset="0"/>
              </a:rPr>
              <a:t>CHÀO CÁC EM !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xu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6015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3" descr="rose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22000" y="5480050"/>
            <a:ext cx="16795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4" descr="ros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2100"/>
            <a:ext cx="1679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ros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96538" y="800100"/>
            <a:ext cx="16795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6" descr="rosee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00100"/>
            <a:ext cx="16795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1470184" y="3335421"/>
            <a:ext cx="10028753" cy="1475184"/>
          </a:xfrm>
          <a:prstGeom prst="rect">
            <a:avLst/>
          </a:prstGeom>
        </p:spPr>
        <p:txBody>
          <a:bodyPr wrap="none" lIns="84859" tIns="42429" rIns="84859" bIns="4242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131570" eaLnBrk="0" hangingPunct="0">
              <a:defRPr/>
            </a:pPr>
            <a:r>
              <a:rPr lang="vi-VN" sz="3300" b="1" kern="10">
                <a:solidFill>
                  <a:srgbClr val="1F09C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Chúc các em chăm ngoan học giỏi </a:t>
            </a:r>
            <a:r>
              <a:rPr lang="en-US" sz="3300" b="1" kern="10">
                <a:solidFill>
                  <a:srgbClr val="1F09C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  <a:ea typeface="+mj-lt"/>
                <a:cs typeface="+mj-lt"/>
              </a:rPr>
              <a:t>!</a:t>
            </a:r>
            <a:r>
              <a:rPr lang="vi-VN" sz="3300" b="1" kern="10">
                <a:solidFill>
                  <a:srgbClr val="1F09C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.</a:t>
            </a:r>
            <a:endParaRPr lang="en-US" sz="3300" b="1" kern="10">
              <a:solidFill>
                <a:srgbClr val="1F09C3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n-lt"/>
              <a:ea typeface="+mj-lt"/>
              <a:cs typeface="+mj-lt"/>
            </a:endParaRPr>
          </a:p>
        </p:txBody>
      </p:sp>
      <p:pic>
        <p:nvPicPr>
          <p:cNvPr id="44041" name="dau chan phia truoc _cao min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321425"/>
            <a:ext cx="8397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10" descr="images_1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3913" y="0"/>
            <a:ext cx="288766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11" descr="images_1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88766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2" descr="valrose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4935538" y="5211763"/>
            <a:ext cx="29400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3" name="Rectangle 10"/>
          <p:cNvSpPr>
            <a:spLocks noChangeArrowheads="1"/>
          </p:cNvSpPr>
          <p:nvPr/>
        </p:nvSpPr>
        <p:spPr bwMode="auto">
          <a:xfrm>
            <a:off x="0" y="0"/>
            <a:ext cx="12601575" cy="72009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84859" tIns="42429" rIns="84859" bIns="42429" anchor="ctr"/>
          <a:lstStyle/>
          <a:p>
            <a:pPr defTabSz="1130300" eaLnBrk="0" hangingPunct="0"/>
            <a:endParaRPr lang="vi-VN" sz="17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" name="Picture 14" descr="0830js5b15daddi012pz8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221714">
            <a:off x="8886825" y="4841875"/>
            <a:ext cx="192246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0830js5b15daddi012pz8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171911">
            <a:off x="2352675" y="4525963"/>
            <a:ext cx="18764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0830js5b15daddi012pz8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38788" y="0"/>
            <a:ext cx="17335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7236" fill="hold"/>
                                        <p:tgtEl>
                                          <p:spTgt spid="440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1"/>
                </p:tgtEl>
              </p:cMediaNode>
            </p:audio>
          </p:childTnLst>
        </p:cTn>
      </p:par>
    </p:tnLst>
    <p:bldLst>
      <p:bldP spid="440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Desktop\6e32ecac22f8c1a698e9.jpg"/>
          <p:cNvPicPr>
            <a:picLocks noChangeAspect="1" noChangeArrowheads="1"/>
          </p:cNvPicPr>
          <p:nvPr/>
        </p:nvPicPr>
        <p:blipFill>
          <a:blip r:embed="rId4"/>
          <a:srcRect l="9688" t="13333" r="2968" b="22292"/>
          <a:stretch>
            <a:fillRect/>
          </a:stretch>
        </p:blipFill>
        <p:spPr bwMode="auto">
          <a:xfrm>
            <a:off x="0" y="0"/>
            <a:ext cx="126015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71"/>
          <p:cNvSpPr txBox="1">
            <a:spLocks noChangeArrowheads="1"/>
          </p:cNvSpPr>
          <p:nvPr/>
        </p:nvSpPr>
        <p:spPr bwMode="auto">
          <a:xfrm>
            <a:off x="3151188" y="4335463"/>
            <a:ext cx="735012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982" tIns="54492" rIns="108982" bIns="54492">
            <a:spAutoFit/>
          </a:bodyPr>
          <a:lstStyle/>
          <a:p>
            <a:pPr>
              <a:spcBef>
                <a:spcPct val="50000"/>
              </a:spcBef>
            </a:pPr>
            <a:endParaRPr lang="vi-VN" sz="3300">
              <a:latin typeface=".VnTime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600200"/>
            <a:ext cx="11341100" cy="612775"/>
          </a:xfrm>
          <a:prstGeom prst="rect">
            <a:avLst/>
          </a:prstGeom>
          <a:noFill/>
          <a:ln>
            <a:noFill/>
          </a:ln>
        </p:spPr>
        <p:txBody>
          <a:bodyPr lIns="113100" tIns="56554" rIns="113100" bIns="56554"/>
          <a:lstStyle/>
          <a:p>
            <a:pPr defTabSz="969693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indent="723535" defTabSz="9696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  <a:p>
            <a:pPr indent="725123" defTabSz="96969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 dirty="0">
              <a:latin typeface="Times New Roman"/>
              <a:cs typeface="+mn-cs"/>
            </a:endParaRPr>
          </a:p>
          <a:p>
            <a:pPr indent="725123" defTabSz="9696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dirty="0">
                <a:latin typeface="Times New Roman"/>
                <a:cs typeface="+mn-cs"/>
              </a:rPr>
              <a:t>Đoạn</a:t>
            </a:r>
            <a:r>
              <a:rPr lang="en-US" altLang="en-US" sz="3200" dirty="0">
                <a:latin typeface="Times New Roman"/>
                <a:cs typeface="+mn-cs"/>
              </a:rPr>
              <a:t> 1</a:t>
            </a:r>
            <a:r>
              <a:rPr lang="vi-VN" altLang="en-US" sz="3200" dirty="0">
                <a:latin typeface="Times New Roman"/>
                <a:cs typeface="+mn-cs"/>
              </a:rPr>
              <a:t>: </a:t>
            </a:r>
            <a:r>
              <a:rPr lang="en-US" alt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Hải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Thượng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Lãn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Ông</a:t>
            </a:r>
            <a:r>
              <a:rPr lang="vi-VN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…..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thêm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gạo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củi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indent="725123" defTabSz="9696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dirty="0">
                <a:latin typeface="Times New Roman"/>
                <a:cs typeface="+mn-cs"/>
              </a:rPr>
              <a:t>Đoạn</a:t>
            </a:r>
            <a:r>
              <a:rPr lang="en-US" altLang="en-US" sz="3200" dirty="0">
                <a:latin typeface="Times New Roman"/>
                <a:cs typeface="+mn-cs"/>
              </a:rPr>
              <a:t> 2 </a:t>
            </a:r>
            <a:r>
              <a:rPr lang="en-US" altLang="en-US" sz="3200" i="1" dirty="0">
                <a:solidFill>
                  <a:srgbClr val="FF0000"/>
                </a:solidFill>
                <a:latin typeface="Times New Roman"/>
                <a:cs typeface="+mn-cs"/>
              </a:rPr>
              <a:t>: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ột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lần</a:t>
            </a:r>
            <a:r>
              <a:rPr lang="vi-VN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khác</a:t>
            </a:r>
            <a:r>
              <a:rPr lang="vi-VN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…..</a:t>
            </a:r>
            <a:r>
              <a:rPr lang="vi-VN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càng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nghĩ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càng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hối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hận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indent="725123" defTabSz="9696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dirty="0">
                <a:latin typeface="Times New Roman"/>
                <a:cs typeface="+mn-cs"/>
              </a:rPr>
              <a:t>Đoạn</a:t>
            </a:r>
            <a:r>
              <a:rPr lang="en-US" altLang="en-US" sz="3200" dirty="0">
                <a:latin typeface="Times New Roman"/>
                <a:cs typeface="+mn-cs"/>
              </a:rPr>
              <a:t> 3 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còn lại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/>
              <a:t>        </a:t>
            </a: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Thảo luận nhóm 4 (5'):</a:t>
            </a:r>
          </a:p>
          <a:p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Tìm từ khó đọc .</a:t>
            </a:r>
          </a:p>
          <a:p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Tìm từ cần giải nghĩa .</a:t>
            </a:r>
          </a:p>
          <a:p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Cách ngắt nghỉ câu văn dài.</a:t>
            </a:r>
          </a:p>
          <a:p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Cách đọc đoạn .</a:t>
            </a:r>
          </a:p>
          <a:p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Đọc nối đoạn</a:t>
            </a:r>
            <a:r>
              <a:rPr lang="en-US"/>
              <a:t> 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55000" y="2217738"/>
            <a:ext cx="43465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>
            <a:spAutoFit/>
          </a:bodyPr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 Hải Thượng Lãn Ông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vi-VN" sz="32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1720- 1791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tên thật Lê Hữu Trác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, thầy thuốc nổi tiếng của nước ta ngày xưa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" name="Picture 2" descr="Kết quả hình ảnh cho hải thượng lãn ô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8" y="1130300"/>
            <a:ext cx="8212137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C:\Users\Dell\Desktop\benh_thuy_dau_lay_duong_nao.jpg"/>
          <p:cNvPicPr>
            <a:picLocks noChangeAspect="1" noChangeArrowheads="1"/>
          </p:cNvPicPr>
          <p:nvPr/>
        </p:nvPicPr>
        <p:blipFill>
          <a:blip r:embed="rId4"/>
          <a:srcRect l="8327" r="13678"/>
          <a:stretch>
            <a:fillRect/>
          </a:stretch>
        </p:blipFill>
        <p:spPr bwMode="auto">
          <a:xfrm>
            <a:off x="6826250" y="0"/>
            <a:ext cx="572452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C:\Users\Dell\Desktop\da2f8e1d3c5ad5048c4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3" y="0"/>
            <a:ext cx="6802437" cy="718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6675" y="2201863"/>
            <a:ext cx="123936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03" tIns="49151" rIns="98303" bIns="49151">
            <a:spAutoFit/>
          </a:bodyPr>
          <a:lstStyle/>
          <a:p>
            <a:pPr eaLnBrk="0" hangingPunct="0"/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i="1">
                <a:latin typeface="Times New Roman" pitchFamily="18" charset="0"/>
                <a:cs typeface="Times New Roman" pitchFamily="18" charset="0"/>
              </a:rPr>
              <a:t>Nội dung:</a:t>
            </a:r>
            <a:endParaRPr lang="vi-VN" sz="4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6675" y="2832100"/>
            <a:ext cx="124555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>
            <a:spAutoFit/>
          </a:bodyPr>
          <a:lstStyle/>
          <a:p>
            <a:pPr algn="just"/>
            <a:r>
              <a:rPr lang="en-US" sz="4000" i="1">
                <a:latin typeface="Times New Roman" pitchFamily="18" charset="0"/>
                <a:cs typeface="Times New Roman" pitchFamily="18" charset="0"/>
              </a:rPr>
              <a:t>Ca ngợi tài năng, tấm lòng nhân hậu và nhân cách cao thượng của Hải Thượng Lãn Ông </a:t>
            </a:r>
            <a:endParaRPr lang="en-US" sz="4000" i="1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1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Times New Roman" pitchFamily="18" charset="0"/>
              </a:rPr>
              <a:t>            Thảo luận nhóm 4 (5)':</a:t>
            </a:r>
          </a:p>
          <a:p>
            <a:pPr>
              <a:buFont typeface="Arial" charset="0"/>
              <a:buNone/>
            </a:pPr>
            <a:r>
              <a:rPr lang="en-US">
                <a:latin typeface="Times New Roman" pitchFamily="18" charset="0"/>
              </a:rPr>
              <a:t>-</a:t>
            </a:r>
            <a:r>
              <a:rPr lang="vi-VN">
                <a:latin typeface="Times New Roman" pitchFamily="18" charset="0"/>
              </a:rPr>
              <a:t>Tìm các từ nhấn</a:t>
            </a:r>
          </a:p>
          <a:p>
            <a:pPr>
              <a:buFont typeface="Arial" charset="0"/>
              <a:buNone/>
            </a:pPr>
            <a:r>
              <a:rPr lang="vi-VN">
                <a:latin typeface="Times New Roman" pitchFamily="18" charset="0"/>
              </a:rPr>
              <a:t>- </a:t>
            </a:r>
            <a:r>
              <a:rPr lang="en-US">
                <a:latin typeface="Times New Roman" pitchFamily="18" charset="0"/>
              </a:rPr>
              <a:t>Nêu cách đọc diễn cảm từng đoạn và </a:t>
            </a:r>
          </a:p>
          <a:p>
            <a:pPr>
              <a:buFont typeface="Arial" charset="0"/>
              <a:buNone/>
            </a:pPr>
            <a:r>
              <a:rPr lang="en-US">
                <a:latin typeface="Times New Roman" pitchFamily="18" charset="0"/>
              </a:rPr>
              <a:t>đọc diễn cảm .</a:t>
            </a:r>
          </a:p>
          <a:p>
            <a:pPr>
              <a:buFont typeface="Arial" charset="0"/>
              <a:buNone/>
            </a:pPr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Dell\Desktop\1_52234.jpg"/>
          <p:cNvPicPr>
            <a:picLocks noChangeAspect="1" noChangeArrowheads="1"/>
          </p:cNvPicPr>
          <p:nvPr/>
        </p:nvPicPr>
        <p:blipFill>
          <a:blip r:embed="rId4"/>
          <a:srcRect l="-497" t="2499" r="2554" b="15540"/>
          <a:stretch>
            <a:fillRect/>
          </a:stretch>
        </p:blipFill>
        <p:spPr bwMode="auto">
          <a:xfrm>
            <a:off x="-26988" y="0"/>
            <a:ext cx="12612688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9" y="6062639"/>
            <a:ext cx="12496562" cy="1108471"/>
          </a:xfrm>
        </p:spPr>
        <p:txBody>
          <a:bodyPr rtlCol="0">
            <a:normAutofit fontScale="90000"/>
          </a:bodyPr>
          <a:lstStyle/>
          <a:p>
            <a:pPr defTabSz="1089729" fontAlgn="auto">
              <a:spcAft>
                <a:spcPts val="0"/>
              </a:spcAft>
              <a:defRPr/>
            </a:pPr>
            <a:r>
              <a:rPr lang="vi-VN" sz="3500" dirty="0">
                <a:cs typeface="Times New Roman" pitchFamily="18" charset="0"/>
              </a:rPr>
              <a:t>Tượng đài Đại danh y Hải Thượng Lãn Ông Lê Hữu Trác-</a:t>
            </a:r>
            <a:br>
              <a:rPr lang="vi-VN" sz="3500" dirty="0">
                <a:cs typeface="Times New Roman" pitchFamily="18" charset="0"/>
              </a:rPr>
            </a:br>
            <a:r>
              <a:rPr lang="en-US" sz="35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thuộc xã Sơn Quang, huyện Hương Sơn - Hà Tĩnh</a:t>
            </a:r>
          </a:p>
        </p:txBody>
      </p:sp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6D43E4F-CE58-449B-B52B-3ED3252B1D4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L{72801D36-13CE-41E4-A88C-F32680A68F38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an 16 Thay thuoc nhu me hien (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AABD8F-5483-4423-9383-DC13DF3DB4CD}:13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A5E4A1-A5C0-40AC-9AE4-61D8E2E3E542}:13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ED2381-47A5-43E0-AF18-8CC359C209F3}:13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B2A56E-BCC6-47E7-BF6D-69A3E583189D}:13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CF32D9-8211-42EE-8FE5-7A2A57F96051}:1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5AD24D-68A5-4EEA-9C15-BFEF19A400C5}:12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F07766-6CE1-4342-83EA-75FE80BF3626}:10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F793B7-C7B4-443F-9A69-5D594BB891C0}:13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2AD291-B326-4F7A-9B1A-F007287949FF}:13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EEC75A-8DC1-47A9-B934-57F47B5C5959}:13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DB6182-6A77-4907-A911-D43B45B0D84F}:13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81222C-0240-4B8C-80BD-909D72C840D2}:132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10898</TotalTime>
  <Words>266</Words>
  <Application>Microsoft Office PowerPoint</Application>
  <PresentationFormat>Custom</PresentationFormat>
  <Paragraphs>41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.VnTime</vt:lpstr>
      <vt:lpstr>Arial</vt:lpstr>
      <vt:lpstr>Calibri</vt:lpstr>
      <vt:lpstr>Constantia</vt:lpstr>
      <vt:lpstr>Tahoma</vt:lpstr>
      <vt:lpstr>Times New Roman</vt:lpstr>
      <vt:lpstr>Wingdings 2</vt:lpstr>
      <vt:lpstr>Office Theme</vt:lpstr>
      <vt:lpstr>Flow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Tượng đài Đại danh y Hải Thượng Lãn Ông Lê Hữu Trác- thuộc xã Sơn Quang, huyện Hương Sơn - Hà Tĩnh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Tuan 16 Thay thuoc nhu me hien (1)</dc:title>
  <dc:creator>Windows User</dc:creator>
  <cp:lastModifiedBy>Phạm Văn Đức</cp:lastModifiedBy>
  <cp:revision>1115</cp:revision>
  <dcterms:created xsi:type="dcterms:W3CDTF">2017-11-24T09:12:01Z</dcterms:created>
  <dcterms:modified xsi:type="dcterms:W3CDTF">2024-05-08T21:51:18Z</dcterms:modified>
</cp:coreProperties>
</file>