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98" r:id="rId2"/>
    <p:sldId id="259" r:id="rId3"/>
    <p:sldId id="260" r:id="rId4"/>
    <p:sldId id="268" r:id="rId5"/>
    <p:sldId id="261" r:id="rId6"/>
    <p:sldId id="265" r:id="rId7"/>
    <p:sldId id="266" r:id="rId8"/>
    <p:sldId id="267" r:id="rId9"/>
    <p:sldId id="299" r:id="rId10"/>
    <p:sldId id="270" r:id="rId11"/>
    <p:sldId id="263" r:id="rId12"/>
    <p:sldId id="297" r:id="rId13"/>
    <p:sldId id="271" r:id="rId14"/>
    <p:sldId id="286" r:id="rId15"/>
    <p:sldId id="274" r:id="rId16"/>
    <p:sldId id="276" r:id="rId17"/>
    <p:sldId id="277" r:id="rId18"/>
    <p:sldId id="278" r:id="rId19"/>
    <p:sldId id="282" r:id="rId20"/>
    <p:sldId id="281" r:id="rId21"/>
    <p:sldId id="283" r:id="rId22"/>
    <p:sldId id="284" r:id="rId23"/>
    <p:sldId id="285" r:id="rId24"/>
    <p:sldId id="287" r:id="rId25"/>
    <p:sldId id="288" r:id="rId26"/>
    <p:sldId id="289" r:id="rId27"/>
    <p:sldId id="290" r:id="rId28"/>
    <p:sldId id="292" r:id="rId29"/>
    <p:sldId id="291" r:id="rId30"/>
  </p:sldIdLst>
  <p:sldSz cx="12192000" cy="6858000"/>
  <p:notesSz cx="6858000" cy="9144000"/>
  <p:embeddedFontLst>
    <p:embeddedFont>
      <p:font typeface="#9Slide03 IcielUni Sans Heavy" panose="020B0604020202020204" charset="0"/>
      <p:bold r:id="rId32"/>
    </p:embeddedFont>
    <p:embeddedFont>
      <p:font typeface="#9Slide05 Amtenar" panose="020B0604020202020204" charset="0"/>
      <p:regular r:id="rId33"/>
    </p:embeddedFont>
    <p:embeddedFont>
      <p:font typeface="#9Slide05 Aphrodite Pro" panose="020B0604020202020204" charset="0"/>
      <p:regular r:id="rId34"/>
    </p:embeddedFont>
    <p:embeddedFont>
      <p:font typeface="#9Slide07 HoneyCream" panose="020B0604020202020204" charset="0"/>
      <p:regular r:id="rId35"/>
    </p:embeddedFont>
    <p:embeddedFont>
      <p:font typeface="#9Slide07 IcielHelena" panose="020B0604020202020204" charset="0"/>
      <p:regular r:id="rId36"/>
    </p:embeddedFont>
    <p:embeddedFont>
      <p:font typeface="Arial-Rounded" panose="020B0500000000000000" charset="0"/>
      <p:regular r:id="rId37"/>
    </p:embeddedFont>
    <p:embeddedFont>
      <p:font typeface="Bahnschrift Condensed" panose="020B0502040204020203" pitchFamily="3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UTM Avo" panose="02040603050506020204" pitchFamily="18" charset="0"/>
      <p:regular r:id="rId50"/>
      <p:bold r:id="rId51"/>
      <p:italic r:id="rId52"/>
      <p:boldItalic r:id="rId53"/>
    </p:embeddedFont>
    <p:embeddedFont>
      <p:font typeface="UTM Showcard" panose="02040603050506020204" pitchFamily="18" charset="0"/>
      <p:regular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843C0C"/>
    <a:srgbClr val="CC9966"/>
    <a:srgbClr val="E2A75C"/>
    <a:srgbClr val="FBCF6B"/>
    <a:srgbClr val="BED50A"/>
    <a:srgbClr val="4D2307"/>
    <a:srgbClr val="33FFD8"/>
    <a:srgbClr val="D29B00"/>
    <a:srgbClr val="EB7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7C29E-D044-4DB7-A5D0-926E267A198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2FEED-75B7-4ADD-BA82-EE19DC15EF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5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1272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968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027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281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688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083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chuột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gạch</a:t>
            </a:r>
            <a:r>
              <a:rPr lang="en-GB" baseline="0" dirty="0"/>
              <a:t> </a:t>
            </a:r>
            <a:r>
              <a:rPr lang="en-GB" baseline="0" dirty="0" err="1"/>
              <a:t>dưới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hũ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515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593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999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287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094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940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86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332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88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14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036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54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851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677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823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729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GAME BY MĂNG NON – TÀI LIỆU TIỂU HỌC – KHÔNG SAO CHÉP VÀ REUP DƯỚI MỌI HÌNH THỨC.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351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hết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ngôi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69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584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879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5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208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072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4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4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-185905"/>
            <a:ext cx="1509760" cy="1557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5300243"/>
            <a:ext cx="1509760" cy="155775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48866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5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4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8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9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5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9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44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8C7F1-6657-4D0B-9388-EEBBDB976758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132BDD-4ABE-1C5B-31DF-467941AE7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49036E-A832-A8B9-9916-EE2C54AD2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B2A6A74-9F16-924D-3440-95B6951D8298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A43E37-43B2-4F40-B35F-A684652F641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D75E3C-BF19-617B-7810-AB6DD805195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99D82-309C-2184-B947-8E0EF972D9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C3FEA9-9955-8DB7-F5A1-5F86486922D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972BE0-9C38-A631-3F08-39ED270985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CE9C1D-B6B7-D586-AF6C-B9C099996DD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9E70A6-CF17-E656-0830-10AAFD28CF8F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576F22-4C9E-F6EE-9EE1-B926DD5DACA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B8291C-874A-8313-8085-A1CE949B045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96528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8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5" Type="http://schemas.openxmlformats.org/officeDocument/2006/relationships/slide" Target="slide6.xml"/><Relationship Id="rId10" Type="http://schemas.openxmlformats.org/officeDocument/2006/relationships/slide" Target="slide5.xml"/><Relationship Id="rId4" Type="http://schemas.openxmlformats.org/officeDocument/2006/relationships/slide" Target="slide9.xml"/><Relationship Id="rId9" Type="http://schemas.openxmlformats.org/officeDocument/2006/relationships/image" Target="../media/image22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3.png"/><Relationship Id="rId5" Type="http://schemas.openxmlformats.org/officeDocument/2006/relationships/image" Target="../media/image34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341" y="2184323"/>
            <a:ext cx="1205403" cy="79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4878" y="2246305"/>
            <a:ext cx="2045174" cy="13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612" y="517046"/>
            <a:ext cx="1216272" cy="7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586" y="328502"/>
            <a:ext cx="1629525" cy="107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386" y="642256"/>
            <a:ext cx="1216272" cy="7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67" y="-67715"/>
            <a:ext cx="2363178" cy="23631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89260">
            <a:off x="180809" y="3032071"/>
            <a:ext cx="1403100" cy="111822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20816391">
            <a:off x="7980029" y="2599911"/>
            <a:ext cx="3357167" cy="35591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521669"/>
              </a:avLst>
            </a:prstTxWarp>
            <a:spAutoFit/>
          </a:bodyPr>
          <a:lstStyle/>
          <a:p>
            <a:pPr algn="ctr"/>
            <a:r>
              <a:rPr lang="en-GB" sz="32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Tiết</a:t>
            </a:r>
            <a:r>
              <a:rPr lang="en-GB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1 + 2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r="37595"/>
          <a:stretch/>
        </p:blipFill>
        <p:spPr>
          <a:xfrm>
            <a:off x="1695576" y="642256"/>
            <a:ext cx="3222914" cy="1028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7" t="4979" r="12297" b="-4979"/>
          <a:stretch/>
        </p:blipFill>
        <p:spPr>
          <a:xfrm>
            <a:off x="4747677" y="1230706"/>
            <a:ext cx="1720285" cy="1086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0"/>
          <a:stretch/>
        </p:blipFill>
        <p:spPr>
          <a:xfrm>
            <a:off x="8034061" y="278007"/>
            <a:ext cx="3249105" cy="2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56" y="524372"/>
            <a:ext cx="1420107" cy="9730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E9AB2A-F23F-48CF-BAD6-313AD617C78E}"/>
              </a:ext>
            </a:extLst>
          </p:cNvPr>
          <p:cNvSpPr txBox="1"/>
          <p:nvPr/>
        </p:nvSpPr>
        <p:spPr>
          <a:xfrm>
            <a:off x="6546324" y="4055669"/>
            <a:ext cx="6849979" cy="56147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7091711"/>
              </a:avLst>
            </a:prstTxWarp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Giáo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viên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Hoàng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Thị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Giang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4"/>
          <p:cNvSpPr/>
          <p:nvPr/>
        </p:nvSpPr>
        <p:spPr>
          <a:xfrm>
            <a:off x="945056" y="473834"/>
            <a:ext cx="10687199" cy="61642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GB" sz="2000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49"/>
          <p:cNvSpPr/>
          <p:nvPr/>
        </p:nvSpPr>
        <p:spPr>
          <a:xfrm>
            <a:off x="3700437" y="647380"/>
            <a:ext cx="5176436" cy="873885"/>
          </a:xfrm>
          <a:custGeom>
            <a:avLst/>
            <a:gdLst>
              <a:gd name="connsiteX0" fmla="*/ 0 w 1845128"/>
              <a:gd name="connsiteY0" fmla="*/ 0 h 742978"/>
              <a:gd name="connsiteX1" fmla="*/ 1845128 w 1845128"/>
              <a:gd name="connsiteY1" fmla="*/ 0 h 742978"/>
              <a:gd name="connsiteX2" fmla="*/ 1845128 w 1845128"/>
              <a:gd name="connsiteY2" fmla="*/ 742978 h 742978"/>
              <a:gd name="connsiteX3" fmla="*/ 0 w 1845128"/>
              <a:gd name="connsiteY3" fmla="*/ 742978 h 742978"/>
              <a:gd name="connsiteX4" fmla="*/ 0 w 1845128"/>
              <a:gd name="connsiteY4" fmla="*/ 0 h 742978"/>
              <a:gd name="connsiteX0" fmla="*/ 195942 w 1845128"/>
              <a:gd name="connsiteY0" fmla="*/ 0 h 791964"/>
              <a:gd name="connsiteX1" fmla="*/ 1845128 w 1845128"/>
              <a:gd name="connsiteY1" fmla="*/ 48986 h 791964"/>
              <a:gd name="connsiteX2" fmla="*/ 1845128 w 1845128"/>
              <a:gd name="connsiteY2" fmla="*/ 791964 h 791964"/>
              <a:gd name="connsiteX3" fmla="*/ 0 w 1845128"/>
              <a:gd name="connsiteY3" fmla="*/ 791964 h 791964"/>
              <a:gd name="connsiteX4" fmla="*/ 195942 w 1845128"/>
              <a:gd name="connsiteY4" fmla="*/ 0 h 791964"/>
              <a:gd name="connsiteX0" fmla="*/ 195942 w 1845128"/>
              <a:gd name="connsiteY0" fmla="*/ 0 h 808292"/>
              <a:gd name="connsiteX1" fmla="*/ 1845128 w 1845128"/>
              <a:gd name="connsiteY1" fmla="*/ 48986 h 808292"/>
              <a:gd name="connsiteX2" fmla="*/ 1730828 w 1845128"/>
              <a:gd name="connsiteY2" fmla="*/ 808292 h 808292"/>
              <a:gd name="connsiteX3" fmla="*/ 0 w 1845128"/>
              <a:gd name="connsiteY3" fmla="*/ 791964 h 808292"/>
              <a:gd name="connsiteX4" fmla="*/ 195942 w 1845128"/>
              <a:gd name="connsiteY4" fmla="*/ 0 h 808292"/>
              <a:gd name="connsiteX0" fmla="*/ 32656 w 1681842"/>
              <a:gd name="connsiteY0" fmla="*/ 0 h 808292"/>
              <a:gd name="connsiteX1" fmla="*/ 1681842 w 1681842"/>
              <a:gd name="connsiteY1" fmla="*/ 48986 h 808292"/>
              <a:gd name="connsiteX2" fmla="*/ 1567542 w 1681842"/>
              <a:gd name="connsiteY2" fmla="*/ 808292 h 808292"/>
              <a:gd name="connsiteX3" fmla="*/ 0 w 1681842"/>
              <a:gd name="connsiteY3" fmla="*/ 775635 h 808292"/>
              <a:gd name="connsiteX4" fmla="*/ 32656 w 1681842"/>
              <a:gd name="connsiteY4" fmla="*/ 0 h 808292"/>
              <a:gd name="connsiteX0" fmla="*/ 32656 w 1681842"/>
              <a:gd name="connsiteY0" fmla="*/ 0 h 808292"/>
              <a:gd name="connsiteX1" fmla="*/ 1257299 w 1681842"/>
              <a:gd name="connsiteY1" fmla="*/ 89835 h 808292"/>
              <a:gd name="connsiteX2" fmla="*/ 1681842 w 1681842"/>
              <a:gd name="connsiteY2" fmla="*/ 48986 h 808292"/>
              <a:gd name="connsiteX3" fmla="*/ 1567542 w 1681842"/>
              <a:gd name="connsiteY3" fmla="*/ 808292 h 808292"/>
              <a:gd name="connsiteX4" fmla="*/ 0 w 1681842"/>
              <a:gd name="connsiteY4" fmla="*/ 775635 h 808292"/>
              <a:gd name="connsiteX5" fmla="*/ 32656 w 1681842"/>
              <a:gd name="connsiteY5" fmla="*/ 0 h 808292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0 w 1681842"/>
              <a:gd name="connsiteY5" fmla="*/ 775635 h 873885"/>
              <a:gd name="connsiteX6" fmla="*/ 32656 w 1681842"/>
              <a:gd name="connsiteY6" fmla="*/ 0 h 873885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16328 w 1681842"/>
              <a:gd name="connsiteY5" fmla="*/ 808292 h 873885"/>
              <a:gd name="connsiteX6" fmla="*/ 0 w 1681842"/>
              <a:gd name="connsiteY6" fmla="*/ 775635 h 873885"/>
              <a:gd name="connsiteX7" fmla="*/ 32656 w 1681842"/>
              <a:gd name="connsiteY7" fmla="*/ 0 h 873885"/>
              <a:gd name="connsiteX0" fmla="*/ 98249 w 1747435"/>
              <a:gd name="connsiteY0" fmla="*/ 0 h 873885"/>
              <a:gd name="connsiteX1" fmla="*/ 1322892 w 1747435"/>
              <a:gd name="connsiteY1" fmla="*/ 89835 h 873885"/>
              <a:gd name="connsiteX2" fmla="*/ 1747435 w 1747435"/>
              <a:gd name="connsiteY2" fmla="*/ 48986 h 873885"/>
              <a:gd name="connsiteX3" fmla="*/ 1633135 w 1747435"/>
              <a:gd name="connsiteY3" fmla="*/ 808292 h 873885"/>
              <a:gd name="connsiteX4" fmla="*/ 1012649 w 1747435"/>
              <a:gd name="connsiteY4" fmla="*/ 873607 h 873885"/>
              <a:gd name="connsiteX5" fmla="*/ 81921 w 1747435"/>
              <a:gd name="connsiteY5" fmla="*/ 808292 h 873885"/>
              <a:gd name="connsiteX6" fmla="*/ 65593 w 1747435"/>
              <a:gd name="connsiteY6" fmla="*/ 775635 h 873885"/>
              <a:gd name="connsiteX7" fmla="*/ 278 w 1747435"/>
              <a:gd name="connsiteY7" fmla="*/ 530707 h 873885"/>
              <a:gd name="connsiteX8" fmla="*/ 98249 w 1747435"/>
              <a:gd name="connsiteY8" fmla="*/ 0 h 873885"/>
              <a:gd name="connsiteX0" fmla="*/ 98249 w 1781540"/>
              <a:gd name="connsiteY0" fmla="*/ 0 h 873885"/>
              <a:gd name="connsiteX1" fmla="*/ 1322892 w 1781540"/>
              <a:gd name="connsiteY1" fmla="*/ 89835 h 873885"/>
              <a:gd name="connsiteX2" fmla="*/ 1747435 w 1781540"/>
              <a:gd name="connsiteY2" fmla="*/ 48986 h 873885"/>
              <a:gd name="connsiteX3" fmla="*/ 1780093 w 1781540"/>
              <a:gd name="connsiteY3" fmla="*/ 498050 h 873885"/>
              <a:gd name="connsiteX4" fmla="*/ 1633135 w 1781540"/>
              <a:gd name="connsiteY4" fmla="*/ 808292 h 873885"/>
              <a:gd name="connsiteX5" fmla="*/ 1012649 w 1781540"/>
              <a:gd name="connsiteY5" fmla="*/ 873607 h 873885"/>
              <a:gd name="connsiteX6" fmla="*/ 81921 w 1781540"/>
              <a:gd name="connsiteY6" fmla="*/ 808292 h 873885"/>
              <a:gd name="connsiteX7" fmla="*/ 65593 w 1781540"/>
              <a:gd name="connsiteY7" fmla="*/ 775635 h 873885"/>
              <a:gd name="connsiteX8" fmla="*/ 278 w 1781540"/>
              <a:gd name="connsiteY8" fmla="*/ 530707 h 873885"/>
              <a:gd name="connsiteX9" fmla="*/ 98249 w 1781540"/>
              <a:gd name="connsiteY9" fmla="*/ 0 h 87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540" h="873885">
                <a:moveTo>
                  <a:pt x="98249" y="0"/>
                </a:moveTo>
                <a:cubicBezTo>
                  <a:pt x="473806" y="2731"/>
                  <a:pt x="947335" y="87104"/>
                  <a:pt x="1322892" y="89835"/>
                </a:cubicBezTo>
                <a:lnTo>
                  <a:pt x="1747435" y="48986"/>
                </a:lnTo>
                <a:cubicBezTo>
                  <a:pt x="1736550" y="198674"/>
                  <a:pt x="1790978" y="348362"/>
                  <a:pt x="1780093" y="498050"/>
                </a:cubicBezTo>
                <a:lnTo>
                  <a:pt x="1633135" y="808292"/>
                </a:lnTo>
                <a:cubicBezTo>
                  <a:pt x="1420864" y="802849"/>
                  <a:pt x="1224920" y="879050"/>
                  <a:pt x="1012649" y="873607"/>
                </a:cubicBezTo>
                <a:cubicBezTo>
                  <a:pt x="735063" y="857278"/>
                  <a:pt x="359507" y="824621"/>
                  <a:pt x="81921" y="808292"/>
                </a:cubicBezTo>
                <a:lnTo>
                  <a:pt x="65593" y="775635"/>
                </a:lnTo>
                <a:cubicBezTo>
                  <a:pt x="71036" y="693992"/>
                  <a:pt x="-5165" y="612350"/>
                  <a:pt x="278" y="530707"/>
                </a:cubicBezTo>
                <a:lnTo>
                  <a:pt x="98249" y="0"/>
                </a:lnTo>
                <a:close/>
              </a:path>
            </a:pathLst>
          </a:custGeom>
          <a:solidFill>
            <a:srgbClr val="D29B00">
              <a:alpha val="45000"/>
            </a:srgbClr>
          </a:solidFill>
          <a:ln>
            <a:solidFill>
              <a:srgbClr val="D29B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Yêu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cầu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cần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đạt</a:t>
            </a:r>
            <a:endParaRPr lang="en-GB" sz="6000" b="1" dirty="0">
              <a:solidFill>
                <a:schemeClr val="accent2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80456" y="1632867"/>
            <a:ext cx="994954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GB" sz="2400" b="1" dirty="0" err="1">
                <a:solidFill>
                  <a:srgbClr val="843C0C"/>
                </a:solidFill>
                <a:latin typeface="UTM Avo" panose="02040603050506020204" pitchFamily="18" charset="0"/>
              </a:rPr>
              <a:t>Kiến</a:t>
            </a:r>
            <a:r>
              <a:rPr lang="en-GB" sz="2400" b="1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843C0C"/>
                </a:solidFill>
                <a:latin typeface="UTM Avo" panose="02040603050506020204" pitchFamily="18" charset="0"/>
              </a:rPr>
              <a:t>thức</a:t>
            </a:r>
            <a:r>
              <a:rPr lang="en-GB" sz="2400" b="1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b="1" dirty="0" err="1">
                <a:solidFill>
                  <a:srgbClr val="843C0C"/>
                </a:solidFill>
                <a:latin typeface="UTM Avo" panose="02040603050506020204" pitchFamily="18" charset="0"/>
              </a:rPr>
              <a:t>kĩ</a:t>
            </a:r>
            <a:r>
              <a:rPr lang="en-GB" sz="2400" b="1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843C0C"/>
                </a:solidFill>
                <a:latin typeface="UTM Avo" panose="02040603050506020204" pitchFamily="18" charset="0"/>
              </a:rPr>
              <a:t>năng</a:t>
            </a:r>
            <a:endParaRPr lang="en-GB" sz="2400" b="1" dirty="0">
              <a:solidFill>
                <a:srgbClr val="843C0C"/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-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đúng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các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từ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khó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biết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cách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các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nói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đối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thoại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của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các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nhân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vật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trong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bài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.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Hiểu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được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nội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dung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của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bài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;</a:t>
            </a:r>
          </a:p>
          <a:p>
            <a:pPr algn="just"/>
            <a:r>
              <a:rPr lang="en-GB" sz="2400" b="1" dirty="0">
                <a:solidFill>
                  <a:srgbClr val="843C0C"/>
                </a:solidFill>
                <a:latin typeface="UTM Avo" panose="02040603050506020204" pitchFamily="18" charset="0"/>
              </a:rPr>
              <a:t>2. </a:t>
            </a:r>
            <a:r>
              <a:rPr lang="en-GB" sz="2400" b="1" dirty="0" err="1">
                <a:solidFill>
                  <a:srgbClr val="843C0C"/>
                </a:solidFill>
                <a:latin typeface="UTM Avo" panose="02040603050506020204" pitchFamily="18" charset="0"/>
              </a:rPr>
              <a:t>Năng</a:t>
            </a:r>
            <a:r>
              <a:rPr lang="en-GB" sz="2400" b="1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843C0C"/>
                </a:solidFill>
                <a:latin typeface="UTM Avo" panose="02040603050506020204" pitchFamily="18" charset="0"/>
              </a:rPr>
              <a:t>lực</a:t>
            </a:r>
            <a:endParaRPr lang="en-GB" sz="2400" b="1" dirty="0">
              <a:solidFill>
                <a:srgbClr val="843C0C"/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-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Năng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lực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giao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tiếp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hợp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tác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: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Trao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đổi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để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thực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hiện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nhiệm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vụ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tập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;</a:t>
            </a:r>
          </a:p>
          <a:p>
            <a:pPr algn="just"/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-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Hình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thành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và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phát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triển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năng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lực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văn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: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Cảm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nhận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được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ý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nghĩa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của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câu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chuyện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;</a:t>
            </a:r>
          </a:p>
          <a:p>
            <a:r>
              <a:rPr lang="en-GB" sz="2400" b="1" dirty="0">
                <a:solidFill>
                  <a:srgbClr val="843C0C"/>
                </a:solidFill>
                <a:latin typeface="UTM Avo" panose="02040603050506020204" pitchFamily="18" charset="0"/>
              </a:rPr>
              <a:t>3. </a:t>
            </a:r>
            <a:r>
              <a:rPr lang="vi-VN" sz="2400" b="1" dirty="0">
                <a:solidFill>
                  <a:srgbClr val="843C0C"/>
                </a:solidFill>
              </a:rPr>
              <a:t>Phẩm chất</a:t>
            </a:r>
            <a:endParaRPr lang="vi-VN" sz="2400" dirty="0">
              <a:solidFill>
                <a:srgbClr val="843C0C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Nhân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ái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: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Có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tình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cảm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thương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yêu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đối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với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người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thân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biết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quán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tâm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đến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người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thân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luôn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lạc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quan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yêu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Trách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nhiệm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: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Có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trách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nhiệm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với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người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thân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6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>
          <a:xfrm>
            <a:off x="0" y="1432265"/>
            <a:ext cx="12192000" cy="542573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GB" sz="2000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66" y="1632749"/>
            <a:ext cx="10286579" cy="5302453"/>
          </a:xfrm>
          <a:prstGeom prst="rect">
            <a:avLst/>
          </a:prstGeom>
        </p:spPr>
      </p:pic>
      <p:sp>
        <p:nvSpPr>
          <p:cNvPr id="7" name="Rounded Rectangle 14"/>
          <p:cNvSpPr/>
          <p:nvPr/>
        </p:nvSpPr>
        <p:spPr>
          <a:xfrm>
            <a:off x="1676400" y="0"/>
            <a:ext cx="8839200" cy="1537249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GB" sz="2000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DE773-3971-471F-B827-484B088A4181}"/>
              </a:ext>
            </a:extLst>
          </p:cNvPr>
          <p:cNvSpPr txBox="1"/>
          <p:nvPr/>
        </p:nvSpPr>
        <p:spPr>
          <a:xfrm>
            <a:off x="2374546" y="115968"/>
            <a:ext cx="981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Bức tranh dưới đây vẽ những gì?</a:t>
            </a:r>
          </a:p>
          <a:p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Đoán xem hai bạn nhỏ nói gì với nhau.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4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183" y="183536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5"/>
          <a:stretch/>
        </p:blipFill>
        <p:spPr>
          <a:xfrm>
            <a:off x="2112170" y="937656"/>
            <a:ext cx="6386880" cy="2331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54753" r="-975" b="-8168"/>
          <a:stretch/>
        </p:blipFill>
        <p:spPr>
          <a:xfrm>
            <a:off x="5868065" y="2876738"/>
            <a:ext cx="6199244" cy="22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4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4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mẫu</a:t>
            </a:r>
            <a:endParaRPr lang="en-GB" sz="44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r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5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nối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tiếp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đoạn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32418" y="-33866"/>
            <a:ext cx="8259582" cy="829734"/>
            <a:chOff x="3932418" y="-33866"/>
            <a:chExt cx="8259582" cy="829734"/>
          </a:xfrm>
        </p:grpSpPr>
        <p:sp>
          <p:nvSpPr>
            <p:cNvPr id="3" name="Rounded Rectangle 14"/>
            <p:cNvSpPr/>
            <p:nvPr/>
          </p:nvSpPr>
          <p:spPr>
            <a:xfrm>
              <a:off x="3932418" y="16933"/>
              <a:ext cx="8259582" cy="778935"/>
            </a:xfrm>
            <a:custGeom>
              <a:avLst/>
              <a:gdLst>
                <a:gd name="connsiteX0" fmla="*/ 0 w 8839200"/>
                <a:gd name="connsiteY0" fmla="*/ 180879 h 1085255"/>
                <a:gd name="connsiteX1" fmla="*/ 180879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0 w 8839200"/>
                <a:gd name="connsiteY0" fmla="*/ 1808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150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9200" h="1085255">
                  <a:moveTo>
                    <a:pt x="372533" y="231679"/>
                  </a:moveTo>
                  <a:cubicBezTo>
                    <a:pt x="372533" y="131782"/>
                    <a:pt x="1080049" y="0"/>
                    <a:pt x="1179946" y="0"/>
                  </a:cubicBezTo>
                  <a:lnTo>
                    <a:pt x="8150321" y="0"/>
                  </a:lnTo>
                  <a:cubicBezTo>
                    <a:pt x="8250218" y="0"/>
                    <a:pt x="8483600" y="131782"/>
                    <a:pt x="8483600" y="231679"/>
                  </a:cubicBezTo>
                  <a:lnTo>
                    <a:pt x="8839200" y="904376"/>
                  </a:lnTo>
                  <a:cubicBezTo>
                    <a:pt x="8839200" y="1004273"/>
                    <a:pt x="8758218" y="1085255"/>
                    <a:pt x="8658321" y="1085255"/>
                  </a:cubicBezTo>
                  <a:lnTo>
                    <a:pt x="180879" y="1085255"/>
                  </a:lnTo>
                  <a:cubicBezTo>
                    <a:pt x="80982" y="1085255"/>
                    <a:pt x="0" y="1004273"/>
                    <a:pt x="0" y="904376"/>
                  </a:cubicBezTo>
                  <a:lnTo>
                    <a:pt x="372533" y="23167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 dirty="0">
                <a:blipFill>
                  <a:blip r:embed="rId3"/>
                  <a:stretch>
                    <a:fillRect/>
                  </a:stretch>
                </a:blipFill>
                <a:latin typeface="UTM Showcard" panose="0204060305050602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412" y="-33866"/>
              <a:ext cx="7183283" cy="79586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62283" y="849083"/>
            <a:ext cx="11467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</p:txBody>
      </p:sp>
      <p:sp>
        <p:nvSpPr>
          <p:cNvPr id="6" name="Rectangle 5"/>
          <p:cNvSpPr/>
          <p:nvPr/>
        </p:nvSpPr>
        <p:spPr>
          <a:xfrm>
            <a:off x="362283" y="3857081"/>
            <a:ext cx="11467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816" y="5815266"/>
            <a:ext cx="11467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5467" y="876968"/>
            <a:ext cx="11904133" cy="2947551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143933" y="3876274"/>
            <a:ext cx="11904133" cy="185432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135466" y="5799146"/>
            <a:ext cx="11904133" cy="474079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165281" y="6264766"/>
            <a:ext cx="9059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chia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đoạn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03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812105"/>
            <a:ext cx="12192000" cy="601598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108 truyện mẹ kể con nghe)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6" y="29459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Giải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thích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từ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ngữ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32418" y="-33866"/>
            <a:ext cx="8259582" cy="846666"/>
            <a:chOff x="3932418" y="-33866"/>
            <a:chExt cx="8259582" cy="829734"/>
          </a:xfrm>
        </p:grpSpPr>
        <p:sp>
          <p:nvSpPr>
            <p:cNvPr id="10" name="Rounded Rectangle 14"/>
            <p:cNvSpPr/>
            <p:nvPr/>
          </p:nvSpPr>
          <p:spPr>
            <a:xfrm>
              <a:off x="3932418" y="16933"/>
              <a:ext cx="8259582" cy="778935"/>
            </a:xfrm>
            <a:custGeom>
              <a:avLst/>
              <a:gdLst>
                <a:gd name="connsiteX0" fmla="*/ 0 w 8839200"/>
                <a:gd name="connsiteY0" fmla="*/ 180879 h 1085255"/>
                <a:gd name="connsiteX1" fmla="*/ 180879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0 w 8839200"/>
                <a:gd name="connsiteY0" fmla="*/ 1808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150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9200" h="1085255">
                  <a:moveTo>
                    <a:pt x="372533" y="231679"/>
                  </a:moveTo>
                  <a:cubicBezTo>
                    <a:pt x="372533" y="131782"/>
                    <a:pt x="1080049" y="0"/>
                    <a:pt x="1179946" y="0"/>
                  </a:cubicBezTo>
                  <a:lnTo>
                    <a:pt x="8150321" y="0"/>
                  </a:lnTo>
                  <a:cubicBezTo>
                    <a:pt x="8250218" y="0"/>
                    <a:pt x="8483600" y="131782"/>
                    <a:pt x="8483600" y="231679"/>
                  </a:cubicBezTo>
                  <a:lnTo>
                    <a:pt x="8839200" y="904376"/>
                  </a:lnTo>
                  <a:cubicBezTo>
                    <a:pt x="8839200" y="1004273"/>
                    <a:pt x="8758218" y="1085255"/>
                    <a:pt x="8658321" y="1085255"/>
                  </a:cubicBezTo>
                  <a:lnTo>
                    <a:pt x="180879" y="1085255"/>
                  </a:lnTo>
                  <a:cubicBezTo>
                    <a:pt x="80982" y="1085255"/>
                    <a:pt x="0" y="1004273"/>
                    <a:pt x="0" y="904376"/>
                  </a:cubicBezTo>
                  <a:lnTo>
                    <a:pt x="372533" y="23167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 dirty="0">
                <a:blipFill>
                  <a:blip r:embed="rId3"/>
                  <a:stretch>
                    <a:fillRect/>
                  </a:stretch>
                </a:blipFill>
                <a:latin typeface="UTM Showcard" panose="0204060305050602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412" y="-33866"/>
              <a:ext cx="7183283" cy="795867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>
            <a:off x="6908733" y="2436768"/>
            <a:ext cx="33147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39659FF-F113-4F8A-8355-833B746D5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164"/>
            <a:ext cx="12192000" cy="5967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35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r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5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nối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tiếp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đoạn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32418" y="-33866"/>
            <a:ext cx="8259582" cy="829734"/>
            <a:chOff x="3932418" y="-33866"/>
            <a:chExt cx="8259582" cy="829734"/>
          </a:xfrm>
        </p:grpSpPr>
        <p:sp>
          <p:nvSpPr>
            <p:cNvPr id="3" name="Rounded Rectangle 14"/>
            <p:cNvSpPr/>
            <p:nvPr/>
          </p:nvSpPr>
          <p:spPr>
            <a:xfrm>
              <a:off x="3932418" y="16933"/>
              <a:ext cx="8259582" cy="778935"/>
            </a:xfrm>
            <a:custGeom>
              <a:avLst/>
              <a:gdLst>
                <a:gd name="connsiteX0" fmla="*/ 0 w 8839200"/>
                <a:gd name="connsiteY0" fmla="*/ 180879 h 1085255"/>
                <a:gd name="connsiteX1" fmla="*/ 180879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0 w 8839200"/>
                <a:gd name="connsiteY0" fmla="*/ 1808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150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9200" h="1085255">
                  <a:moveTo>
                    <a:pt x="372533" y="231679"/>
                  </a:moveTo>
                  <a:cubicBezTo>
                    <a:pt x="372533" y="131782"/>
                    <a:pt x="1080049" y="0"/>
                    <a:pt x="1179946" y="0"/>
                  </a:cubicBezTo>
                  <a:lnTo>
                    <a:pt x="8150321" y="0"/>
                  </a:lnTo>
                  <a:cubicBezTo>
                    <a:pt x="8250218" y="0"/>
                    <a:pt x="8483600" y="131782"/>
                    <a:pt x="8483600" y="231679"/>
                  </a:cubicBezTo>
                  <a:lnTo>
                    <a:pt x="8839200" y="904376"/>
                  </a:lnTo>
                  <a:cubicBezTo>
                    <a:pt x="8839200" y="1004273"/>
                    <a:pt x="8758218" y="1085255"/>
                    <a:pt x="8658321" y="1085255"/>
                  </a:cubicBezTo>
                  <a:lnTo>
                    <a:pt x="180879" y="1085255"/>
                  </a:lnTo>
                  <a:cubicBezTo>
                    <a:pt x="80982" y="1085255"/>
                    <a:pt x="0" y="1004273"/>
                    <a:pt x="0" y="904376"/>
                  </a:cubicBezTo>
                  <a:lnTo>
                    <a:pt x="372533" y="23167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 dirty="0">
                <a:blipFill>
                  <a:blip r:embed="rId3"/>
                  <a:stretch>
                    <a:fillRect/>
                  </a:stretch>
                </a:blipFill>
                <a:latin typeface="UTM Showcard" panose="0204060305050602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412" y="-33866"/>
              <a:ext cx="7183283" cy="79586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55600" y="958758"/>
            <a:ext cx="11467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5601" y="3905621"/>
            <a:ext cx="11467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600" y="5861546"/>
            <a:ext cx="11467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6333" y="6263314"/>
            <a:ext cx="9059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nhóm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5467" y="942919"/>
            <a:ext cx="11904133" cy="2947551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135467" y="3956421"/>
            <a:ext cx="11904133" cy="185432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143933" y="5878479"/>
            <a:ext cx="11904133" cy="474079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7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108 truyện mẹ kể con nghe)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toàn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bài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183" y="183536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48"/>
          <a:stretch/>
        </p:blipFill>
        <p:spPr>
          <a:xfrm rot="20669300">
            <a:off x="880907" y="557695"/>
            <a:ext cx="6889651" cy="1745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t="46367" r="-550" b="4200"/>
          <a:stretch/>
        </p:blipFill>
        <p:spPr>
          <a:xfrm rot="945574">
            <a:off x="5439623" y="2314950"/>
            <a:ext cx="6511636" cy="17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1013" y="1081183"/>
            <a:ext cx="997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1.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Nếu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bảy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hũ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vàng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Bi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Bống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sẽ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0" y="926933"/>
            <a:ext cx="1274343" cy="1228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737" b="49833"/>
          <a:stretch/>
        </p:blipFill>
        <p:spPr>
          <a:xfrm>
            <a:off x="229042" y="2394092"/>
            <a:ext cx="3431828" cy="1809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8" t="-347" r="88" b="50180"/>
          <a:stretch/>
        </p:blipFill>
        <p:spPr>
          <a:xfrm>
            <a:off x="3932418" y="2411025"/>
            <a:ext cx="3431828" cy="1809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269" r="48737" b="1564"/>
          <a:stretch/>
        </p:blipFill>
        <p:spPr>
          <a:xfrm>
            <a:off x="229042" y="4355437"/>
            <a:ext cx="3431828" cy="18095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4" t="47922" r="-848" b="1911"/>
          <a:stretch/>
        </p:blipFill>
        <p:spPr>
          <a:xfrm>
            <a:off x="3932418" y="4355437"/>
            <a:ext cx="3431828" cy="1809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244" b="85420" l="14766" r="44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5" t="28682" r="56846" b="15513"/>
          <a:stretch/>
        </p:blipFill>
        <p:spPr>
          <a:xfrm flipH="1">
            <a:off x="7723071" y="2174913"/>
            <a:ext cx="3392630" cy="36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t="-1000" r="-1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F1C7078E-775B-4936-9FFA-D0A3C05A3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7001">
            <a:off x="8187227" y="462289"/>
            <a:ext cx="1405926" cy="1687941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B6C9AB76-4239-4F9A-A4D8-68BD3CF81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249585">
            <a:off x="561224" y="3799456"/>
            <a:ext cx="2094195" cy="2441636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562A13D8-C84B-4445-B876-2444B744C2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10263">
            <a:off x="1409817" y="489587"/>
            <a:ext cx="1436000" cy="1928816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F31242BD-189D-4F7A-BD4B-51F34475F6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21119">
            <a:off x="9637462" y="2680016"/>
            <a:ext cx="1911753" cy="2562929"/>
          </a:xfrm>
          <a:prstGeom prst="rect">
            <a:avLst/>
          </a:prstGeom>
        </p:spPr>
      </p:pic>
      <p:sp>
        <p:nvSpPr>
          <p:cNvPr id="3" name="Rounded Rectangle 14"/>
          <p:cNvSpPr/>
          <p:nvPr/>
        </p:nvSpPr>
        <p:spPr>
          <a:xfrm>
            <a:off x="1679131" y="952137"/>
            <a:ext cx="8443453" cy="5455141"/>
          </a:xfrm>
          <a:custGeom>
            <a:avLst/>
            <a:gdLst>
              <a:gd name="connsiteX0" fmla="*/ 0 w 7050587"/>
              <a:gd name="connsiteY0" fmla="*/ 2567139 h 5134277"/>
              <a:gd name="connsiteX1" fmla="*/ 1283569 w 7050587"/>
              <a:gd name="connsiteY1" fmla="*/ 1 h 5134277"/>
              <a:gd name="connsiteX2" fmla="*/ 5767018 w 7050587"/>
              <a:gd name="connsiteY2" fmla="*/ 1 h 5134277"/>
              <a:gd name="connsiteX3" fmla="*/ 7050587 w 7050587"/>
              <a:gd name="connsiteY3" fmla="*/ 2567139 h 5134277"/>
              <a:gd name="connsiteX4" fmla="*/ 5767018 w 7050587"/>
              <a:gd name="connsiteY4" fmla="*/ 5134276 h 5134277"/>
              <a:gd name="connsiteX5" fmla="*/ 1283569 w 7050587"/>
              <a:gd name="connsiteY5" fmla="*/ 5134276 h 5134277"/>
              <a:gd name="connsiteX6" fmla="*/ 0 w 7050587"/>
              <a:gd name="connsiteY6" fmla="*/ 2567139 h 5134277"/>
              <a:gd name="connsiteX0" fmla="*/ 0 w 7050587"/>
              <a:gd name="connsiteY0" fmla="*/ 2792608 h 5359745"/>
              <a:gd name="connsiteX1" fmla="*/ 1283569 w 7050587"/>
              <a:gd name="connsiteY1" fmla="*/ 225470 h 5359745"/>
              <a:gd name="connsiteX2" fmla="*/ 3149941 w 7050587"/>
              <a:gd name="connsiteY2" fmla="*/ 0 h 5359745"/>
              <a:gd name="connsiteX3" fmla="*/ 5767018 w 7050587"/>
              <a:gd name="connsiteY3" fmla="*/ 225470 h 5359745"/>
              <a:gd name="connsiteX4" fmla="*/ 7050587 w 7050587"/>
              <a:gd name="connsiteY4" fmla="*/ 2792608 h 5359745"/>
              <a:gd name="connsiteX5" fmla="*/ 5767018 w 7050587"/>
              <a:gd name="connsiteY5" fmla="*/ 5359745 h 5359745"/>
              <a:gd name="connsiteX6" fmla="*/ 1283569 w 7050587"/>
              <a:gd name="connsiteY6" fmla="*/ 5359745 h 5359745"/>
              <a:gd name="connsiteX7" fmla="*/ 0 w 7050587"/>
              <a:gd name="connsiteY7" fmla="*/ 2792608 h 5359745"/>
              <a:gd name="connsiteX0" fmla="*/ 0 w 7050587"/>
              <a:gd name="connsiteY0" fmla="*/ 2792608 h 5359745"/>
              <a:gd name="connsiteX1" fmla="*/ 356637 w 7050587"/>
              <a:gd name="connsiteY1" fmla="*/ 1202500 h 5359745"/>
              <a:gd name="connsiteX2" fmla="*/ 1283569 w 7050587"/>
              <a:gd name="connsiteY2" fmla="*/ 225470 h 5359745"/>
              <a:gd name="connsiteX3" fmla="*/ 3149941 w 7050587"/>
              <a:gd name="connsiteY3" fmla="*/ 0 h 5359745"/>
              <a:gd name="connsiteX4" fmla="*/ 5767018 w 7050587"/>
              <a:gd name="connsiteY4" fmla="*/ 225470 h 5359745"/>
              <a:gd name="connsiteX5" fmla="*/ 7050587 w 7050587"/>
              <a:gd name="connsiteY5" fmla="*/ 2792608 h 5359745"/>
              <a:gd name="connsiteX6" fmla="*/ 5767018 w 7050587"/>
              <a:gd name="connsiteY6" fmla="*/ 5359745 h 5359745"/>
              <a:gd name="connsiteX7" fmla="*/ 1283569 w 7050587"/>
              <a:gd name="connsiteY7" fmla="*/ 5359745 h 5359745"/>
              <a:gd name="connsiteX8" fmla="*/ 0 w 7050587"/>
              <a:gd name="connsiteY8" fmla="*/ 2792608 h 5359745"/>
              <a:gd name="connsiteX0" fmla="*/ 31670 w 7082257"/>
              <a:gd name="connsiteY0" fmla="*/ 2792608 h 5359745"/>
              <a:gd name="connsiteX1" fmla="*/ 388307 w 7082257"/>
              <a:gd name="connsiteY1" fmla="*/ 1202500 h 5359745"/>
              <a:gd name="connsiteX2" fmla="*/ 1315239 w 7082257"/>
              <a:gd name="connsiteY2" fmla="*/ 225470 h 5359745"/>
              <a:gd name="connsiteX3" fmla="*/ 3181611 w 7082257"/>
              <a:gd name="connsiteY3" fmla="*/ 0 h 5359745"/>
              <a:gd name="connsiteX4" fmla="*/ 5798688 w 7082257"/>
              <a:gd name="connsiteY4" fmla="*/ 225470 h 5359745"/>
              <a:gd name="connsiteX5" fmla="*/ 7082257 w 7082257"/>
              <a:gd name="connsiteY5" fmla="*/ 2792608 h 5359745"/>
              <a:gd name="connsiteX6" fmla="*/ 5798688 w 7082257"/>
              <a:gd name="connsiteY6" fmla="*/ 5359745 h 5359745"/>
              <a:gd name="connsiteX7" fmla="*/ 1315239 w 7082257"/>
              <a:gd name="connsiteY7" fmla="*/ 5359745 h 5359745"/>
              <a:gd name="connsiteX8" fmla="*/ 0 w 7082257"/>
              <a:gd name="connsiteY8" fmla="*/ 3983278 h 5359745"/>
              <a:gd name="connsiteX9" fmla="*/ 31670 w 7082257"/>
              <a:gd name="connsiteY9" fmla="*/ 2792608 h 5359745"/>
              <a:gd name="connsiteX0" fmla="*/ 31670 w 7082257"/>
              <a:gd name="connsiteY0" fmla="*/ 2792608 h 5536561"/>
              <a:gd name="connsiteX1" fmla="*/ 388307 w 7082257"/>
              <a:gd name="connsiteY1" fmla="*/ 1202500 h 5536561"/>
              <a:gd name="connsiteX2" fmla="*/ 1315239 w 7082257"/>
              <a:gd name="connsiteY2" fmla="*/ 225470 h 5536561"/>
              <a:gd name="connsiteX3" fmla="*/ 3181611 w 7082257"/>
              <a:gd name="connsiteY3" fmla="*/ 0 h 5536561"/>
              <a:gd name="connsiteX4" fmla="*/ 5798688 w 7082257"/>
              <a:gd name="connsiteY4" fmla="*/ 225470 h 5536561"/>
              <a:gd name="connsiteX5" fmla="*/ 7082257 w 7082257"/>
              <a:gd name="connsiteY5" fmla="*/ 2792608 h 5536561"/>
              <a:gd name="connsiteX6" fmla="*/ 5798688 w 7082257"/>
              <a:gd name="connsiteY6" fmla="*/ 5359745 h 5536561"/>
              <a:gd name="connsiteX7" fmla="*/ 3544866 w 7082257"/>
              <a:gd name="connsiteY7" fmla="*/ 5536506 h 5536561"/>
              <a:gd name="connsiteX8" fmla="*/ 1315239 w 7082257"/>
              <a:gd name="connsiteY8" fmla="*/ 5359745 h 5536561"/>
              <a:gd name="connsiteX9" fmla="*/ 0 w 7082257"/>
              <a:gd name="connsiteY9" fmla="*/ 3983278 h 5536561"/>
              <a:gd name="connsiteX10" fmla="*/ 31670 w 7082257"/>
              <a:gd name="connsiteY10" fmla="*/ 2792608 h 5536561"/>
              <a:gd name="connsiteX0" fmla="*/ 31670 w 7082257"/>
              <a:gd name="connsiteY0" fmla="*/ 2792608 h 5536561"/>
              <a:gd name="connsiteX1" fmla="*/ 388307 w 7082257"/>
              <a:gd name="connsiteY1" fmla="*/ 1202500 h 5536561"/>
              <a:gd name="connsiteX2" fmla="*/ 1315239 w 7082257"/>
              <a:gd name="connsiteY2" fmla="*/ 225470 h 5536561"/>
              <a:gd name="connsiteX3" fmla="*/ 3181611 w 7082257"/>
              <a:gd name="connsiteY3" fmla="*/ 0 h 5536561"/>
              <a:gd name="connsiteX4" fmla="*/ 5798688 w 7082257"/>
              <a:gd name="connsiteY4" fmla="*/ 225470 h 5536561"/>
              <a:gd name="connsiteX5" fmla="*/ 7082257 w 7082257"/>
              <a:gd name="connsiteY5" fmla="*/ 2792608 h 5536561"/>
              <a:gd name="connsiteX6" fmla="*/ 6964471 w 7082257"/>
              <a:gd name="connsiteY6" fmla="*/ 4546949 h 5536561"/>
              <a:gd name="connsiteX7" fmla="*/ 5798688 w 7082257"/>
              <a:gd name="connsiteY7" fmla="*/ 5359745 h 5536561"/>
              <a:gd name="connsiteX8" fmla="*/ 3544866 w 7082257"/>
              <a:gd name="connsiteY8" fmla="*/ 5536506 h 5536561"/>
              <a:gd name="connsiteX9" fmla="*/ 1315239 w 7082257"/>
              <a:gd name="connsiteY9" fmla="*/ 5359745 h 5536561"/>
              <a:gd name="connsiteX10" fmla="*/ 0 w 7082257"/>
              <a:gd name="connsiteY10" fmla="*/ 3983278 h 5536561"/>
              <a:gd name="connsiteX11" fmla="*/ 31670 w 7082257"/>
              <a:gd name="connsiteY11" fmla="*/ 2792608 h 5536561"/>
              <a:gd name="connsiteX0" fmla="*/ 31670 w 7082257"/>
              <a:gd name="connsiteY0" fmla="*/ 2792608 h 5536561"/>
              <a:gd name="connsiteX1" fmla="*/ 388307 w 7082257"/>
              <a:gd name="connsiteY1" fmla="*/ 1202500 h 5536561"/>
              <a:gd name="connsiteX2" fmla="*/ 1315239 w 7082257"/>
              <a:gd name="connsiteY2" fmla="*/ 225470 h 5536561"/>
              <a:gd name="connsiteX3" fmla="*/ 3181611 w 7082257"/>
              <a:gd name="connsiteY3" fmla="*/ 0 h 5536561"/>
              <a:gd name="connsiteX4" fmla="*/ 5798688 w 7082257"/>
              <a:gd name="connsiteY4" fmla="*/ 225470 h 5536561"/>
              <a:gd name="connsiteX5" fmla="*/ 6876789 w 7082257"/>
              <a:gd name="connsiteY5" fmla="*/ 1152396 h 5536561"/>
              <a:gd name="connsiteX6" fmla="*/ 7082257 w 7082257"/>
              <a:gd name="connsiteY6" fmla="*/ 2792608 h 5536561"/>
              <a:gd name="connsiteX7" fmla="*/ 6964471 w 7082257"/>
              <a:gd name="connsiteY7" fmla="*/ 4546949 h 5536561"/>
              <a:gd name="connsiteX8" fmla="*/ 5798688 w 7082257"/>
              <a:gd name="connsiteY8" fmla="*/ 5359745 h 5536561"/>
              <a:gd name="connsiteX9" fmla="*/ 3544866 w 7082257"/>
              <a:gd name="connsiteY9" fmla="*/ 5536506 h 5536561"/>
              <a:gd name="connsiteX10" fmla="*/ 1315239 w 7082257"/>
              <a:gd name="connsiteY10" fmla="*/ 5359745 h 5536561"/>
              <a:gd name="connsiteX11" fmla="*/ 0 w 7082257"/>
              <a:gd name="connsiteY11" fmla="*/ 3983278 h 5536561"/>
              <a:gd name="connsiteX12" fmla="*/ 31670 w 7082257"/>
              <a:gd name="connsiteY12" fmla="*/ 2792608 h 553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2257" h="5536561">
                <a:moveTo>
                  <a:pt x="31670" y="2792608"/>
                </a:moveTo>
                <a:cubicBezTo>
                  <a:pt x="317563" y="2224994"/>
                  <a:pt x="102414" y="1770114"/>
                  <a:pt x="388307" y="1202500"/>
                </a:cubicBezTo>
                <a:lnTo>
                  <a:pt x="1315239" y="225470"/>
                </a:lnTo>
                <a:cubicBezTo>
                  <a:pt x="1912311" y="221294"/>
                  <a:pt x="2584539" y="4176"/>
                  <a:pt x="3181611" y="0"/>
                </a:cubicBezTo>
                <a:lnTo>
                  <a:pt x="5798688" y="225470"/>
                </a:lnTo>
                <a:cubicBezTo>
                  <a:pt x="5986866" y="617952"/>
                  <a:pt x="6688611" y="759914"/>
                  <a:pt x="6876789" y="1152396"/>
                </a:cubicBezTo>
                <a:lnTo>
                  <a:pt x="7082257" y="2792608"/>
                </a:lnTo>
                <a:cubicBezTo>
                  <a:pt x="6817527" y="3302232"/>
                  <a:pt x="7229201" y="4037325"/>
                  <a:pt x="6964471" y="4546949"/>
                </a:cubicBezTo>
                <a:lnTo>
                  <a:pt x="5798688" y="5359745"/>
                </a:lnTo>
                <a:cubicBezTo>
                  <a:pt x="4963907" y="5356035"/>
                  <a:pt x="4379647" y="5540216"/>
                  <a:pt x="3544866" y="5536506"/>
                </a:cubicBezTo>
                <a:lnTo>
                  <a:pt x="1315239" y="5359745"/>
                </a:lnTo>
                <a:cubicBezTo>
                  <a:pt x="1056366" y="4838293"/>
                  <a:pt x="258873" y="4504730"/>
                  <a:pt x="0" y="3983278"/>
                </a:cubicBezTo>
                <a:lnTo>
                  <a:pt x="31670" y="2792608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GB" sz="2000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32" y="1337900"/>
            <a:ext cx="7063605" cy="47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2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-45929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7496" y="1134293"/>
            <a:ext cx="5361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Nếu</a:t>
            </a: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bảy</a:t>
            </a: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hũ</a:t>
            </a: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vàng</a:t>
            </a:r>
            <a:endParaRPr lang="en-GB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737" b="49833"/>
          <a:stretch/>
        </p:blipFill>
        <p:spPr>
          <a:xfrm>
            <a:off x="429459" y="2092485"/>
            <a:ext cx="3431828" cy="1809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8" t="-347" r="88" b="50180"/>
          <a:stretch/>
        </p:blipFill>
        <p:spPr>
          <a:xfrm>
            <a:off x="4257308" y="2034726"/>
            <a:ext cx="3431828" cy="1809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269" r="48737" b="1564"/>
          <a:stretch/>
        </p:blipFill>
        <p:spPr>
          <a:xfrm>
            <a:off x="429459" y="3961604"/>
            <a:ext cx="3431828" cy="18095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4" t="47922" r="-848" b="1911"/>
          <a:stretch/>
        </p:blipFill>
        <p:spPr>
          <a:xfrm>
            <a:off x="4266955" y="3982058"/>
            <a:ext cx="3431828" cy="1809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244" b="85420" l="14766" r="44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5" t="28682" r="56846" b="15513"/>
          <a:stretch/>
        </p:blipFill>
        <p:spPr>
          <a:xfrm flipH="1">
            <a:off x="8104451" y="2140291"/>
            <a:ext cx="3392630" cy="364016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64561" y="5771182"/>
            <a:ext cx="4308064" cy="830067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Bống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mua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búp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bê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quần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689136" y="5780452"/>
            <a:ext cx="4198307" cy="8236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Bi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mua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ngựa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hồng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26954 0.0138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7" y="6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61419 0.002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03" y="13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32083 0.01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6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6809 0.0111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1" y="5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0306 -0.002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2678" y="1133265"/>
            <a:ext cx="1057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2.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Không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bảy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hũ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anh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sẽ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5" y="926933"/>
            <a:ext cx="1274343" cy="1228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0" t="22921" r="53606" b="16278"/>
          <a:stretch/>
        </p:blipFill>
        <p:spPr>
          <a:xfrm>
            <a:off x="2931090" y="2404997"/>
            <a:ext cx="3031300" cy="41335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4" b="96215" l="9769" r="894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17" t="38966" r="10672" b="16645"/>
          <a:stretch/>
        </p:blipFill>
        <p:spPr>
          <a:xfrm>
            <a:off x="5962390" y="3544866"/>
            <a:ext cx="3609256" cy="299372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710816" y="1921070"/>
            <a:ext cx="3244241" cy="1826826"/>
          </a:xfrm>
          <a:prstGeom prst="cloudCallout">
            <a:avLst>
              <a:gd name="adj1" fmla="val 45962"/>
              <a:gd name="adj2" fmla="val 65929"/>
            </a:avLst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Bi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sẽ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8329305" y="1878958"/>
            <a:ext cx="3244241" cy="1826826"/>
          </a:xfrm>
          <a:prstGeom prst="cloudCallout">
            <a:avLst>
              <a:gd name="adj1" fmla="val -64077"/>
              <a:gd name="adj2" fmla="val 61815"/>
            </a:avLst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Bống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sẽ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77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9421" y="956160"/>
            <a:ext cx="1057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GB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bảy</a:t>
            </a:r>
            <a:r>
              <a:rPr lang="en-GB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hũ</a:t>
            </a:r>
            <a:r>
              <a:rPr lang="en-GB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endParaRPr lang="en-GB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0" t="22921" r="53606" b="16278"/>
          <a:stretch/>
        </p:blipFill>
        <p:spPr>
          <a:xfrm>
            <a:off x="2931090" y="2404997"/>
            <a:ext cx="3031300" cy="41335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4" b="96215" l="9769" r="894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17" t="38966" r="10672" b="16645"/>
          <a:stretch/>
        </p:blipFill>
        <p:spPr>
          <a:xfrm>
            <a:off x="5962390" y="3544866"/>
            <a:ext cx="3609256" cy="299372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10736" y="1363579"/>
            <a:ext cx="4259857" cy="2376177"/>
          </a:xfrm>
          <a:prstGeom prst="cloudCallout">
            <a:avLst>
              <a:gd name="adj1" fmla="val 21860"/>
              <a:gd name="adj2" fmla="val 61771"/>
            </a:avLst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Bi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tặng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búp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bê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quần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đủ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sắc</a:t>
            </a:r>
            <a:endParaRPr lang="en-GB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7594600" y="1766782"/>
            <a:ext cx="3824544" cy="2227702"/>
          </a:xfrm>
          <a:prstGeom prst="cloudCallout">
            <a:avLst>
              <a:gd name="adj1" fmla="val -28277"/>
              <a:gd name="adj2" fmla="val 58072"/>
            </a:avLst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252000" rIns="9144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Bống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tặng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ngựa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hồng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endParaRPr lang="en-GB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2678" y="1133265"/>
            <a:ext cx="10571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3.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Tìm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văn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thấy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anh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rất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quan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tâm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yêu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quí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nhau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5" y="926933"/>
            <a:ext cx="1274343" cy="122800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801979" y="2727158"/>
            <a:ext cx="4684294" cy="2695074"/>
          </a:xfrm>
          <a:prstGeom prst="cloud">
            <a:avLst/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b="1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Thảo</a:t>
            </a:r>
            <a:r>
              <a:rPr lang="en-GB" sz="36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luận</a:t>
            </a:r>
            <a:r>
              <a:rPr lang="en-GB" sz="36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nhóm</a:t>
            </a:r>
            <a:r>
              <a:rPr lang="en-GB" sz="36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đôi</a:t>
            </a:r>
            <a:endParaRPr lang="en-GB" sz="36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495" y="2355385"/>
            <a:ext cx="11053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Bi: 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“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495" y="3700616"/>
            <a:ext cx="11110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“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sẽ lấy bút màu để vẽ tặng anh ngựa hồng và ô tô.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3885" y="5255396"/>
            <a:ext cx="10571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Vì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nói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lại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thể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hiện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sự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yêu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thương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anh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dành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nhau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4" y="5012577"/>
            <a:ext cx="1274343" cy="12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5" grpId="1" animBg="1"/>
      <p:bldP spid="9" grpId="0"/>
      <p:bldP spid="1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108 truyện mẹ kể con nghe)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Luyện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lại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19" y="684320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546">
            <a:off x="-271835" y="696955"/>
            <a:ext cx="10058400" cy="173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6" r="25612"/>
          <a:stretch/>
        </p:blipFill>
        <p:spPr>
          <a:xfrm>
            <a:off x="5937219" y="1720403"/>
            <a:ext cx="5113945" cy="1704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32" y="3587514"/>
            <a:ext cx="3018134" cy="14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498600" y="0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58" y="-33866"/>
            <a:ext cx="7183283" cy="795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320" y="985393"/>
            <a:ext cx="1057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Xếp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dưới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đây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nhóm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thích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hợp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Cloud 6"/>
          <p:cNvSpPr/>
          <p:nvPr/>
        </p:nvSpPr>
        <p:spPr>
          <a:xfrm>
            <a:off x="4024936" y="1960333"/>
            <a:ext cx="1555988" cy="1016992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Bống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883200" y="2040085"/>
            <a:ext cx="1116330" cy="857488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Bi</a:t>
            </a:r>
          </a:p>
        </p:txBody>
      </p:sp>
      <p:sp>
        <p:nvSpPr>
          <p:cNvPr id="9" name="Cloud 8"/>
          <p:cNvSpPr/>
          <p:nvPr/>
        </p:nvSpPr>
        <p:spPr>
          <a:xfrm>
            <a:off x="9341414" y="1960333"/>
            <a:ext cx="1654246" cy="702858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26542" y="3436962"/>
            <a:ext cx="2413964" cy="1231762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quần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4317121" y="3595843"/>
            <a:ext cx="1748699" cy="1093438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ô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7017314" y="3547820"/>
            <a:ext cx="2206696" cy="1042736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búp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bê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9969106" y="3543213"/>
            <a:ext cx="1743791" cy="756684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805486" y="1960333"/>
            <a:ext cx="2391429" cy="1042737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Hũ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42039" y="5124113"/>
            <a:ext cx="548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endParaRPr lang="en-GB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42039" y="5805187"/>
            <a:ext cx="3703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28581 -0.48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-243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30326 -0.5960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2981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21198 0.11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562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27006 0.11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562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50039 0.3148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1574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71146 0.0888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444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67344 0.10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72" y="53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5138 0.1152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0" y="5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0.24779 -0.106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532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21106 0.1395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3" grpId="0" animBg="1"/>
      <p:bldP spid="23" grpId="1" animBg="1"/>
      <p:bldP spid="34" grpId="0"/>
      <p:bldP spid="34" grpId="1"/>
      <p:bldP spid="35" grpId="0"/>
      <p:bldP spid="3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498600" y="0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58" y="-33866"/>
            <a:ext cx="7183283" cy="7958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6950" y="985393"/>
            <a:ext cx="10571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Tìm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thấy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sự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ngạc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nhiên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Bi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nhìn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thấy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cầu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vồng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4" t="1571" r="4537" b="10787"/>
          <a:stretch/>
        </p:blipFill>
        <p:spPr>
          <a:xfrm>
            <a:off x="2504358" y="2136727"/>
            <a:ext cx="9256734" cy="464715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46950" y="2100322"/>
            <a:ext cx="3375891" cy="1736646"/>
          </a:xfrm>
          <a:prstGeom prst="wedgeRoundRectCallout">
            <a:avLst>
              <a:gd name="adj1" fmla="val 53247"/>
              <a:gd name="adj2" fmla="val 6270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Cầu vồng kìa! Em nhìn xem. Đẹp quá!</a:t>
            </a:r>
          </a:p>
        </p:txBody>
      </p:sp>
    </p:spTree>
    <p:extLst>
      <p:ext uri="{BB962C8B-B14F-4D97-AF65-F5344CB8AC3E}">
        <p14:creationId xmlns:p14="http://schemas.microsoft.com/office/powerpoint/2010/main" val="309704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Vận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dụng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3"/>
            <a:ext cx="6858000" cy="685800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338880" y="1221965"/>
            <a:ext cx="5473163" cy="3166824"/>
          </a:xfrm>
          <a:prstGeom prst="wedgeRoundRectCallout">
            <a:avLst>
              <a:gd name="adj1" fmla="val -80556"/>
              <a:gd name="adj2" fmla="val 17225"/>
              <a:gd name="adj3" fmla="val 16667"/>
            </a:avLst>
          </a:prstGeom>
          <a:solidFill>
            <a:srgbClr val="99FFCC"/>
          </a:solidFill>
          <a:ln>
            <a:solidFill>
              <a:schemeClr val="accent6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sẻ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nhận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trước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anh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Bi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qua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này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rgbClr val="4D2307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 rot="18737579">
            <a:off x="1379753" y="323099"/>
            <a:ext cx="2826327" cy="2475128"/>
          </a:xfrm>
          <a:prstGeom prst="rect">
            <a:avLst/>
          </a:prstGeom>
        </p:spPr>
      </p:pic>
      <p:pic>
        <p:nvPicPr>
          <p:cNvPr id="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9847" y="1879704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2527" y="122531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09" y="122531"/>
            <a:ext cx="7011190" cy="36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224915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086561" y="-811061"/>
            <a:ext cx="5433230" cy="8447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63" y="4370303"/>
            <a:ext cx="2293965" cy="27179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81" y="154151"/>
            <a:ext cx="5846802" cy="221913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803">
            <a:off x="4327867" y="2275066"/>
            <a:ext cx="7285272" cy="419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2249150" cy="6858000"/>
          </a:xfrm>
          <a:prstGeom prst="rect">
            <a:avLst/>
          </a:prstGeom>
        </p:spPr>
      </p:pic>
      <p:pic>
        <p:nvPicPr>
          <p:cNvPr id="35" name="Picture 3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83" y="2155123"/>
            <a:ext cx="6096012" cy="60960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" y="-26674"/>
            <a:ext cx="12219214" cy="6842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086561" y="-811061"/>
            <a:ext cx="5433230" cy="8447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63" y="4370303"/>
            <a:ext cx="2293965" cy="2717982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16" y="-86957"/>
            <a:ext cx="2819400" cy="2819400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6" y="1031173"/>
            <a:ext cx="2819400" cy="2819400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53" y="-215045"/>
            <a:ext cx="2819400" cy="2819400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00" y="1334600"/>
            <a:ext cx="2819400" cy="281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4716" y="482890"/>
            <a:ext cx="9511535" cy="3915966"/>
          </a:xfrm>
          <a:prstGeom prst="wedgeRoundRectCallout">
            <a:avLst>
              <a:gd name="adj1" fmla="val -45868"/>
              <a:gd name="adj2" fmla="val 62500"/>
              <a:gd name="adj3" fmla="val 1666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Xin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chào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mình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trên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đường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lại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gặp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trời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to,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loài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mèo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chúng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sợ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mưa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kéo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đám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mây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đen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kia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trời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ngưng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mưa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!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đám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kia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biến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mất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!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28759" y="824782"/>
            <a:ext cx="7949682" cy="2726591"/>
          </a:xfrm>
          <a:prstGeom prst="wedgeEllipseCallout">
            <a:avLst>
              <a:gd name="adj1" fmla="val 21468"/>
              <a:gd name="adj2" fmla="val 10992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Tờ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đến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rồi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cảm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ơn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nhỏ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đáng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yêu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0557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C 0.04545 -0.01574 0.05026 -0.09491 0.09623 -0.11042 C 0.12253 -0.12338 0.12735 0.06134 0.15248 0.06736 C 0.17735 0.07314 0.21732 -0.07176 0.24649 -0.07454 C 0.27526 -0.07709 0.29779 0.04027 0.32644 0.05092 C 0.33841 0.05463 0.39466 -0.13357 0.40716 -0.1301 C 0.44024 -0.11829 0.46446 0.01643 0.49779 0.02801 " pathEditMode="relative" rAng="0" ptsTypes="AAAAA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1624083" y="746710"/>
            <a:ext cx="9007521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Tìm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sự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vật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: 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1624083" y="2885492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cầu</a:t>
            </a: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vồng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14"/>
          <p:cNvSpPr/>
          <p:nvPr/>
        </p:nvSpPr>
        <p:spPr>
          <a:xfrm>
            <a:off x="7151425" y="2885491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tỏa</a:t>
            </a: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14"/>
          <p:cNvSpPr/>
          <p:nvPr/>
        </p:nvSpPr>
        <p:spPr>
          <a:xfrm>
            <a:off x="1624083" y="4304860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cười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14"/>
          <p:cNvSpPr/>
          <p:nvPr/>
        </p:nvSpPr>
        <p:spPr>
          <a:xfrm>
            <a:off x="7151425" y="4304859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D.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chăm</a:t>
            </a: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2735233"/>
            <a:ext cx="1238250" cy="1238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32" y="2561864"/>
            <a:ext cx="1856768" cy="1732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3952116"/>
            <a:ext cx="1856768" cy="1732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32" y="3952116"/>
            <a:ext cx="1856768" cy="173298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3328" y="4546466"/>
            <a:ext cx="1988049" cy="23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1624083" y="746710"/>
            <a:ext cx="9007521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giới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thiệu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6618399" y="2885447"/>
            <a:ext cx="4878025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sinh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2.</a:t>
            </a:r>
          </a:p>
        </p:txBody>
      </p:sp>
      <p:sp>
        <p:nvSpPr>
          <p:cNvPr id="5" name="Rounded Rectangle 14"/>
          <p:cNvSpPr/>
          <p:nvPr/>
        </p:nvSpPr>
        <p:spPr>
          <a:xfrm>
            <a:off x="938283" y="2885446"/>
            <a:ext cx="4878025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chăm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Rounded Rectangle 14"/>
          <p:cNvSpPr/>
          <p:nvPr/>
        </p:nvSpPr>
        <p:spPr>
          <a:xfrm>
            <a:off x="938283" y="4362010"/>
            <a:ext cx="4878025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Mai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xinh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Rounded Rectangle 14"/>
          <p:cNvSpPr/>
          <p:nvPr/>
        </p:nvSpPr>
        <p:spPr>
          <a:xfrm>
            <a:off x="6618399" y="4398155"/>
            <a:ext cx="4878025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D. 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Bố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66" y="2674695"/>
            <a:ext cx="1238250" cy="1238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" y="2561819"/>
            <a:ext cx="1856768" cy="1732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4009266"/>
            <a:ext cx="1856768" cy="1732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32" y="4009266"/>
            <a:ext cx="1856768" cy="1732984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4073" y="5060630"/>
            <a:ext cx="1745998" cy="20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1624083" y="746710"/>
            <a:ext cx="9007521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Ngày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ngày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thay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áo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luôn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luôn</a:t>
            </a:r>
            <a:endParaRPr lang="en-GB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Hết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năm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thì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phải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trần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truồng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khổ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thay</a:t>
            </a:r>
            <a:endParaRPr lang="en-GB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r"/>
            <a:r>
              <a:rPr lang="en-GB" sz="2400" b="1" i="1" dirty="0">
                <a:solidFill>
                  <a:srgbClr val="C00000"/>
                </a:solidFill>
                <a:latin typeface="UTM Avo" panose="02040603050506020204" pitchFamily="18" charset="0"/>
              </a:rPr>
              <a:t>(</a:t>
            </a:r>
            <a:r>
              <a:rPr lang="en-GB" sz="24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GB" sz="24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24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cái</a:t>
            </a:r>
            <a:r>
              <a:rPr lang="en-GB" sz="24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24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GB" sz="2400" b="1" i="1" dirty="0">
                <a:solidFill>
                  <a:srgbClr val="C00000"/>
                </a:solidFill>
                <a:latin typeface="UTM Avo" panose="02040603050506020204" pitchFamily="18" charset="0"/>
              </a:rPr>
              <a:t>?)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7151425" y="4236617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lịch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14"/>
          <p:cNvSpPr/>
          <p:nvPr/>
        </p:nvSpPr>
        <p:spPr>
          <a:xfrm>
            <a:off x="7151425" y="2885491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quyển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14"/>
          <p:cNvSpPr/>
          <p:nvPr/>
        </p:nvSpPr>
        <p:spPr>
          <a:xfrm>
            <a:off x="1624083" y="4304860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trống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14"/>
          <p:cNvSpPr/>
          <p:nvPr/>
        </p:nvSpPr>
        <p:spPr>
          <a:xfrm>
            <a:off x="1624083" y="2911522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áo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quần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92" y="4025865"/>
            <a:ext cx="1238250" cy="1238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06" y="2664640"/>
            <a:ext cx="1856768" cy="1732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90" y="3952117"/>
            <a:ext cx="1543050" cy="1732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25" y="2571876"/>
            <a:ext cx="1543050" cy="1732984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3328" y="4546466"/>
            <a:ext cx="1988049" cy="23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Tìm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hoạt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: 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1624083" y="4313457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hành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14"/>
          <p:cNvSpPr/>
          <p:nvPr/>
        </p:nvSpPr>
        <p:spPr>
          <a:xfrm>
            <a:off x="7151425" y="2885491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hồng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14"/>
          <p:cNvSpPr/>
          <p:nvPr/>
        </p:nvSpPr>
        <p:spPr>
          <a:xfrm>
            <a:off x="1624083" y="2933217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hôm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qua</a:t>
            </a:r>
          </a:p>
        </p:txBody>
      </p:sp>
      <p:sp>
        <p:nvSpPr>
          <p:cNvPr id="7" name="Rounded Rectangle 14"/>
          <p:cNvSpPr/>
          <p:nvPr/>
        </p:nvSpPr>
        <p:spPr>
          <a:xfrm>
            <a:off x="7151425" y="4329937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cánh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đồng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4102705"/>
            <a:ext cx="1504950" cy="1504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41" y="2532748"/>
            <a:ext cx="1856768" cy="1732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9" y="2580474"/>
            <a:ext cx="1856768" cy="1732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41" y="3977194"/>
            <a:ext cx="1856768" cy="173298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6178" y="4665768"/>
            <a:ext cx="1988049" cy="23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807" y="1941322"/>
            <a:ext cx="1574938" cy="10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745" y="27185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03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19" y="39706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99" y="-792183"/>
            <a:ext cx="3087646" cy="3087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65" y="1413892"/>
            <a:ext cx="1523956" cy="15088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33" y="2515226"/>
            <a:ext cx="3462828" cy="9388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89260">
            <a:off x="2038467" y="1224966"/>
            <a:ext cx="1833242" cy="14610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20816391">
            <a:off x="8365580" y="4108575"/>
            <a:ext cx="4386358" cy="8716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521669"/>
              </a:avLst>
            </a:prstTxWarp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Tiết</a:t>
            </a:r>
            <a:r>
              <a:rPr lang="en-GB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1 + 2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r="37595"/>
          <a:stretch/>
        </p:blipFill>
        <p:spPr>
          <a:xfrm>
            <a:off x="3560618" y="60183"/>
            <a:ext cx="5230004" cy="16694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7" t="4979" r="12297" b="-4979"/>
          <a:stretch/>
        </p:blipFill>
        <p:spPr>
          <a:xfrm>
            <a:off x="8827994" y="500386"/>
            <a:ext cx="2791604" cy="1763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0"/>
          <a:stretch/>
        </p:blipFill>
        <p:spPr>
          <a:xfrm>
            <a:off x="6539345" y="1574529"/>
            <a:ext cx="5272508" cy="3273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09" y="1669650"/>
            <a:ext cx="2304488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4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345A241-9566-4F9E-8332-EFEAFFC9977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Z,b{F1152C01-D0A7-410E-B6B9-AF100735AC29}&quot;,&quot;C:\\Users\\DELL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ap 1  Bai 3 Niem vui cua Bi va Bong  Doc Niem vui cua Bi va Bong"/>
  <p:tag name="ISPRING_FIRST_PUBLI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531</TotalTime>
  <Words>2015</Words>
  <Application>Microsoft Office PowerPoint</Application>
  <PresentationFormat>Widescreen</PresentationFormat>
  <Paragraphs>197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Times New Roman</vt:lpstr>
      <vt:lpstr>Calibri Light</vt:lpstr>
      <vt:lpstr>#9Slide05 Aphrodite Pro</vt:lpstr>
      <vt:lpstr>#9Slide07 HoneyCream</vt:lpstr>
      <vt:lpstr>UTM Avo</vt:lpstr>
      <vt:lpstr>Arial-Rounded</vt:lpstr>
      <vt:lpstr>#9Slide03 IcielUni Sans Heavy</vt:lpstr>
      <vt:lpstr>Bahnschrift Condensed</vt:lpstr>
      <vt:lpstr>Cambria</vt:lpstr>
      <vt:lpstr>Calibri</vt:lpstr>
      <vt:lpstr>#9Slide07 IcielHelena</vt:lpstr>
      <vt:lpstr>UTM Showcard</vt:lpstr>
      <vt:lpstr>#9Slide05 Amtenar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 1  Bai 3 Niem vui cua Bi va Bong  Doc Niem vui cua Bi va Bong</dc:title>
  <dc:creator>Yến Nhi</dc:creator>
  <cp:keywords>MĂNGNON</cp:keywords>
  <cp:lastModifiedBy>DELL</cp:lastModifiedBy>
  <cp:revision>107</cp:revision>
  <dcterms:created xsi:type="dcterms:W3CDTF">2022-07-11T02:51:38Z</dcterms:created>
  <dcterms:modified xsi:type="dcterms:W3CDTF">2024-08-28T04:37:04Z</dcterms:modified>
</cp:coreProperties>
</file>